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65" r:id="rId3"/>
  </p:sldIdLst>
  <p:sldSz cx="18288000" cy="10287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微軟正黑體" panose="020B0604030504040204" pitchFamily="34" charset="-120"/>
      <p:regular r:id="rId8"/>
      <p:bold r:id="rId9"/>
    </p:embeddedFont>
    <p:embeddedFont>
      <p:font typeface="Source Sans Pro" panose="020B0503030403020204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60" d="100"/>
          <a:sy n="60" d="100"/>
        </p:scale>
        <p:origin x="-504" y="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8.svg"/><Relationship Id="rId7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2.svg"/><Relationship Id="rId10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6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8" Type="http://schemas.openxmlformats.org/officeDocument/2006/relationships/image" Target="../media/image25.svg"/><Relationship Id="rId7" Type="http://schemas.openxmlformats.org/officeDocument/2006/relationships/image" Target="../media/image35.svg"/><Relationship Id="rId17" Type="http://schemas.openxmlformats.org/officeDocument/2006/relationships/image" Target="../media/image9.png"/><Relationship Id="rId2" Type="http://schemas.openxmlformats.org/officeDocument/2006/relationships/image" Target="../media/image5.png"/><Relationship Id="rId16" Type="http://schemas.openxmlformats.org/officeDocument/2006/relationships/image" Target="../media/image8.png"/><Relationship Id="rId20" Type="http://schemas.openxmlformats.org/officeDocument/2006/relationships/image" Target="../media/image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svg"/><Relationship Id="rId15" Type="http://schemas.openxmlformats.org/officeDocument/2006/relationships/image" Target="../media/image18.svg"/><Relationship Id="rId19" Type="http://schemas.openxmlformats.org/officeDocument/2006/relationships/image" Target="../media/image3.png"/><Relationship Id="rId9" Type="http://schemas.openxmlformats.org/officeDocument/2006/relationships/image" Target="../media/image2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C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016248" y="103822"/>
            <a:ext cx="8894283" cy="8861940"/>
          </a:xfrm>
          <a:custGeom>
            <a:avLst/>
            <a:gdLst/>
            <a:ahLst/>
            <a:cxnLst/>
            <a:rect l="l" t="t" r="r" b="b"/>
            <a:pathLst>
              <a:path w="8894283" h="8861940">
                <a:moveTo>
                  <a:pt x="0" y="0"/>
                </a:moveTo>
                <a:lnTo>
                  <a:pt x="8894283" y="0"/>
                </a:lnTo>
                <a:lnTo>
                  <a:pt x="8894283" y="8861940"/>
                </a:lnTo>
                <a:lnTo>
                  <a:pt x="0" y="88619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584096">
            <a:off x="664389" y="2984153"/>
            <a:ext cx="5489066" cy="5621949"/>
          </a:xfrm>
          <a:custGeom>
            <a:avLst/>
            <a:gdLst/>
            <a:ahLst/>
            <a:cxnLst/>
            <a:rect l="l" t="t" r="r" b="b"/>
            <a:pathLst>
              <a:path w="5489066" h="5621949">
                <a:moveTo>
                  <a:pt x="0" y="0"/>
                </a:moveTo>
                <a:lnTo>
                  <a:pt x="5489066" y="0"/>
                </a:lnTo>
                <a:lnTo>
                  <a:pt x="5489066" y="5621949"/>
                </a:lnTo>
                <a:lnTo>
                  <a:pt x="0" y="56219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7"/>
          <p:cNvSpPr/>
          <p:nvPr/>
        </p:nvSpPr>
        <p:spPr>
          <a:xfrm rot="828422">
            <a:off x="13308706" y="-3294650"/>
            <a:ext cx="7050808" cy="6589301"/>
          </a:xfrm>
          <a:custGeom>
            <a:avLst/>
            <a:gdLst/>
            <a:ahLst/>
            <a:cxnLst/>
            <a:rect l="l" t="t" r="r" b="b"/>
            <a:pathLst>
              <a:path w="7050808" h="6589301">
                <a:moveTo>
                  <a:pt x="0" y="0"/>
                </a:moveTo>
                <a:lnTo>
                  <a:pt x="7050809" y="0"/>
                </a:lnTo>
                <a:lnTo>
                  <a:pt x="7050809" y="6589300"/>
                </a:lnTo>
                <a:lnTo>
                  <a:pt x="0" y="65893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9"/>
          <p:cNvSpPr/>
          <p:nvPr/>
        </p:nvSpPr>
        <p:spPr>
          <a:xfrm rot="828422">
            <a:off x="-3915520" y="-4128090"/>
            <a:ext cx="6455889" cy="6033322"/>
          </a:xfrm>
          <a:custGeom>
            <a:avLst/>
            <a:gdLst/>
            <a:ahLst/>
            <a:cxnLst/>
            <a:rect l="l" t="t" r="r" b="b"/>
            <a:pathLst>
              <a:path w="6455889" h="6033322">
                <a:moveTo>
                  <a:pt x="0" y="0"/>
                </a:moveTo>
                <a:lnTo>
                  <a:pt x="6455889" y="0"/>
                </a:lnTo>
                <a:lnTo>
                  <a:pt x="6455889" y="6033322"/>
                </a:lnTo>
                <a:lnTo>
                  <a:pt x="0" y="603332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4"/>
          <p:cNvSpPr/>
          <p:nvPr/>
        </p:nvSpPr>
        <p:spPr>
          <a:xfrm rot="-559837">
            <a:off x="-2161344" y="7783738"/>
            <a:ext cx="5944141" cy="5555070"/>
          </a:xfrm>
          <a:custGeom>
            <a:avLst/>
            <a:gdLst/>
            <a:ahLst/>
            <a:cxnLst/>
            <a:rect l="l" t="t" r="r" b="b"/>
            <a:pathLst>
              <a:path w="5944141" h="5555070">
                <a:moveTo>
                  <a:pt x="0" y="0"/>
                </a:moveTo>
                <a:lnTo>
                  <a:pt x="5944141" y="0"/>
                </a:lnTo>
                <a:lnTo>
                  <a:pt x="5944141" y="5555070"/>
                </a:lnTo>
                <a:lnTo>
                  <a:pt x="0" y="555507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6223881" y="2119529"/>
            <a:ext cx="10786228" cy="6794491"/>
            <a:chOff x="0" y="0"/>
            <a:chExt cx="2840817" cy="178949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840817" cy="1789496"/>
            </a:xfrm>
            <a:custGeom>
              <a:avLst/>
              <a:gdLst/>
              <a:ahLst/>
              <a:cxnLst/>
              <a:rect l="l" t="t" r="r" b="b"/>
              <a:pathLst>
                <a:path w="2840817" h="1789496">
                  <a:moveTo>
                    <a:pt x="0" y="0"/>
                  </a:moveTo>
                  <a:lnTo>
                    <a:pt x="2840817" y="0"/>
                  </a:lnTo>
                  <a:lnTo>
                    <a:pt x="2840817" y="1789496"/>
                  </a:lnTo>
                  <a:lnTo>
                    <a:pt x="0" y="1789496"/>
                  </a:lnTo>
                  <a:close/>
                </a:path>
              </a:pathLst>
            </a:custGeom>
            <a:solidFill>
              <a:srgbClr val="FFFFFF"/>
            </a:solidFill>
            <a:ln w="190500" cap="sq">
              <a:solidFill>
                <a:srgbClr val="FFDE59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2840817" cy="18180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TextBox 10"/>
          <p:cNvSpPr txBox="1"/>
          <p:nvPr/>
        </p:nvSpPr>
        <p:spPr>
          <a:xfrm>
            <a:off x="7271714" y="2823729"/>
            <a:ext cx="8685085" cy="26930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047"/>
              </a:lnSpc>
            </a:pPr>
            <a:r>
              <a:rPr lang="zh-TW" altLang="en-US" sz="9600" b="1" dirty="0">
                <a:solidFill>
                  <a:srgbClr val="0E738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hepherd"/>
                <a:sym typeface="Shepherd"/>
              </a:rPr>
              <a:t>洪嘉浚 執行長</a:t>
            </a:r>
            <a:endParaRPr lang="en-US" altLang="zh-TW" sz="9600" b="1" dirty="0">
              <a:solidFill>
                <a:srgbClr val="0E738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Shepherd"/>
              <a:sym typeface="Shepherd"/>
            </a:endParaRPr>
          </a:p>
        </p:txBody>
      </p:sp>
      <p:sp>
        <p:nvSpPr>
          <p:cNvPr id="20" name="TextBox 6"/>
          <p:cNvSpPr txBox="1"/>
          <p:nvPr/>
        </p:nvSpPr>
        <p:spPr>
          <a:xfrm>
            <a:off x="8019552" y="5494070"/>
            <a:ext cx="7643927" cy="1676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594"/>
              </a:lnSpc>
            </a:pPr>
            <a:r>
              <a:rPr lang="zh-TW" altLang="en-US" sz="6000" b="1" dirty="0" smtClean="0">
                <a:solidFill>
                  <a:srgbClr val="0E738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hepherd"/>
                <a:sym typeface="Shepherd"/>
              </a:rPr>
              <a:t>康 銳 美 學 牙 </a:t>
            </a:r>
            <a:r>
              <a:rPr lang="zh-TW" altLang="en-US" sz="6000" b="1" smtClean="0">
                <a:solidFill>
                  <a:srgbClr val="0E738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hepherd"/>
                <a:sym typeface="Shepherd"/>
              </a:rPr>
              <a:t>醫 診 所</a:t>
            </a:r>
            <a:endParaRPr lang="en-US" sz="6000" b="1" dirty="0">
              <a:solidFill>
                <a:srgbClr val="0E738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Shepherd"/>
              <a:sym typeface="Shepherd"/>
            </a:endParaRPr>
          </a:p>
        </p:txBody>
      </p:sp>
      <p:sp>
        <p:nvSpPr>
          <p:cNvPr id="9" name="Freeform 9"/>
          <p:cNvSpPr/>
          <p:nvPr/>
        </p:nvSpPr>
        <p:spPr>
          <a:xfrm flipH="1">
            <a:off x="14478000" y="6515100"/>
            <a:ext cx="3663087" cy="4040799"/>
          </a:xfrm>
          <a:custGeom>
            <a:avLst/>
            <a:gdLst/>
            <a:ahLst/>
            <a:cxnLst/>
            <a:rect l="l" t="t" r="r" b="b"/>
            <a:pathLst>
              <a:path w="3663087" h="4040799">
                <a:moveTo>
                  <a:pt x="3663087" y="0"/>
                </a:moveTo>
                <a:lnTo>
                  <a:pt x="0" y="0"/>
                </a:lnTo>
                <a:lnTo>
                  <a:pt x="0" y="4040798"/>
                </a:lnTo>
                <a:lnTo>
                  <a:pt x="3663087" y="4040798"/>
                </a:lnTo>
                <a:lnTo>
                  <a:pt x="3663087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C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rot="712989">
            <a:off x="2804674" y="1044121"/>
            <a:ext cx="6815941" cy="5001761"/>
          </a:xfrm>
          <a:custGeom>
            <a:avLst/>
            <a:gdLst/>
            <a:ahLst/>
            <a:cxnLst/>
            <a:rect l="l" t="t" r="r" b="b"/>
            <a:pathLst>
              <a:path w="7398685" h="5346349">
                <a:moveTo>
                  <a:pt x="0" y="0"/>
                </a:moveTo>
                <a:lnTo>
                  <a:pt x="7398686" y="0"/>
                </a:lnTo>
                <a:lnTo>
                  <a:pt x="7398686" y="5346350"/>
                </a:lnTo>
                <a:lnTo>
                  <a:pt x="0" y="53463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 rot="639470">
            <a:off x="2222254" y="2278245"/>
            <a:ext cx="7980784" cy="2533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42"/>
              </a:lnSpc>
            </a:pPr>
            <a:r>
              <a:rPr lang="en-US" sz="10000" dirty="0">
                <a:solidFill>
                  <a:srgbClr val="0E738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hepherd"/>
                <a:sym typeface="Shepherd"/>
              </a:rPr>
              <a:t>THANK</a:t>
            </a:r>
          </a:p>
          <a:p>
            <a:pPr algn="ctr">
              <a:lnSpc>
                <a:spcPts val="9842"/>
              </a:lnSpc>
            </a:pPr>
            <a:r>
              <a:rPr lang="en-US" sz="10000" dirty="0">
                <a:solidFill>
                  <a:srgbClr val="0E738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hepherd"/>
                <a:sym typeface="Shepherd"/>
              </a:rPr>
              <a:t>YOU</a:t>
            </a:r>
          </a:p>
        </p:txBody>
      </p:sp>
      <p:sp>
        <p:nvSpPr>
          <p:cNvPr id="10" name="Freeform 8"/>
          <p:cNvSpPr/>
          <p:nvPr/>
        </p:nvSpPr>
        <p:spPr>
          <a:xfrm rot="21267880">
            <a:off x="4233479" y="5731657"/>
            <a:ext cx="2906045" cy="3109581"/>
          </a:xfrm>
          <a:custGeom>
            <a:avLst/>
            <a:gdLst/>
            <a:ahLst/>
            <a:cxnLst/>
            <a:rect l="l" t="t" r="r" b="b"/>
            <a:pathLst>
              <a:path w="2906045" h="3109581">
                <a:moveTo>
                  <a:pt x="0" y="0"/>
                </a:moveTo>
                <a:lnTo>
                  <a:pt x="2906045" y="0"/>
                </a:lnTo>
                <a:lnTo>
                  <a:pt x="2906045" y="3109580"/>
                </a:lnTo>
                <a:lnTo>
                  <a:pt x="0" y="31095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2"/>
          <p:cNvSpPr/>
          <p:nvPr/>
        </p:nvSpPr>
        <p:spPr>
          <a:xfrm>
            <a:off x="8458200" y="7611997"/>
            <a:ext cx="2401201" cy="1008505"/>
          </a:xfrm>
          <a:custGeom>
            <a:avLst/>
            <a:gdLst/>
            <a:ahLst/>
            <a:cxnLst/>
            <a:rect l="l" t="t" r="r" b="b"/>
            <a:pathLst>
              <a:path w="2401201" h="1008505">
                <a:moveTo>
                  <a:pt x="0" y="0"/>
                </a:moveTo>
                <a:lnTo>
                  <a:pt x="2401201" y="0"/>
                </a:lnTo>
                <a:lnTo>
                  <a:pt x="2401201" y="1008504"/>
                </a:lnTo>
                <a:lnTo>
                  <a:pt x="0" y="100850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3"/>
          <p:cNvSpPr/>
          <p:nvPr/>
        </p:nvSpPr>
        <p:spPr>
          <a:xfrm>
            <a:off x="11506200" y="7555386"/>
            <a:ext cx="2401201" cy="1008505"/>
          </a:xfrm>
          <a:custGeom>
            <a:avLst/>
            <a:gdLst/>
            <a:ahLst/>
            <a:cxnLst/>
            <a:rect l="l" t="t" r="r" b="b"/>
            <a:pathLst>
              <a:path w="2401201" h="1008505">
                <a:moveTo>
                  <a:pt x="0" y="0"/>
                </a:moveTo>
                <a:lnTo>
                  <a:pt x="2401202" y="0"/>
                </a:lnTo>
                <a:lnTo>
                  <a:pt x="2401202" y="1008504"/>
                </a:lnTo>
                <a:lnTo>
                  <a:pt x="0" y="100850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4"/>
          <p:cNvSpPr/>
          <p:nvPr/>
        </p:nvSpPr>
        <p:spPr>
          <a:xfrm>
            <a:off x="14630400" y="7555386"/>
            <a:ext cx="2401201" cy="1008505"/>
          </a:xfrm>
          <a:custGeom>
            <a:avLst/>
            <a:gdLst/>
            <a:ahLst/>
            <a:cxnLst/>
            <a:rect l="l" t="t" r="r" b="b"/>
            <a:pathLst>
              <a:path w="2401201" h="1008505">
                <a:moveTo>
                  <a:pt x="0" y="0"/>
                </a:moveTo>
                <a:lnTo>
                  <a:pt x="2401201" y="0"/>
                </a:lnTo>
                <a:lnTo>
                  <a:pt x="2401201" y="1008504"/>
                </a:lnTo>
                <a:lnTo>
                  <a:pt x="0" y="100850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9"/>
          <p:cNvSpPr/>
          <p:nvPr/>
        </p:nvSpPr>
        <p:spPr>
          <a:xfrm rot="21418284">
            <a:off x="4032773" y="5299916"/>
            <a:ext cx="544771" cy="3368149"/>
          </a:xfrm>
          <a:custGeom>
            <a:avLst/>
            <a:gdLst/>
            <a:ahLst/>
            <a:cxnLst/>
            <a:rect l="l" t="t" r="r" b="b"/>
            <a:pathLst>
              <a:path w="544771" h="3368149">
                <a:moveTo>
                  <a:pt x="0" y="0"/>
                </a:moveTo>
                <a:lnTo>
                  <a:pt x="544770" y="0"/>
                </a:lnTo>
                <a:lnTo>
                  <a:pt x="544770" y="3368149"/>
                </a:lnTo>
                <a:lnTo>
                  <a:pt x="0" y="336814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7"/>
          <p:cNvSpPr/>
          <p:nvPr/>
        </p:nvSpPr>
        <p:spPr>
          <a:xfrm rot="20847479" flipH="1">
            <a:off x="6368803" y="5189104"/>
            <a:ext cx="727477" cy="2797987"/>
          </a:xfrm>
          <a:custGeom>
            <a:avLst/>
            <a:gdLst/>
            <a:ahLst/>
            <a:cxnLst/>
            <a:rect l="l" t="t" r="r" b="b"/>
            <a:pathLst>
              <a:path w="727477" h="2797987">
                <a:moveTo>
                  <a:pt x="727477" y="0"/>
                </a:moveTo>
                <a:lnTo>
                  <a:pt x="0" y="0"/>
                </a:lnTo>
                <a:lnTo>
                  <a:pt x="0" y="2797987"/>
                </a:lnTo>
                <a:lnTo>
                  <a:pt x="727477" y="2797987"/>
                </a:lnTo>
                <a:lnTo>
                  <a:pt x="727477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9"/>
          <p:cNvSpPr/>
          <p:nvPr/>
        </p:nvSpPr>
        <p:spPr>
          <a:xfrm rot="828422">
            <a:off x="-3915520" y="-4128090"/>
            <a:ext cx="6455889" cy="6033322"/>
          </a:xfrm>
          <a:custGeom>
            <a:avLst/>
            <a:gdLst/>
            <a:ahLst/>
            <a:cxnLst/>
            <a:rect l="l" t="t" r="r" b="b"/>
            <a:pathLst>
              <a:path w="6455889" h="6033322">
                <a:moveTo>
                  <a:pt x="0" y="0"/>
                </a:moveTo>
                <a:lnTo>
                  <a:pt x="6455889" y="0"/>
                </a:lnTo>
                <a:lnTo>
                  <a:pt x="6455889" y="6033322"/>
                </a:lnTo>
                <a:lnTo>
                  <a:pt x="0" y="6033322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7"/>
          <p:cNvSpPr/>
          <p:nvPr/>
        </p:nvSpPr>
        <p:spPr>
          <a:xfrm rot="828422">
            <a:off x="13308706" y="-3294650"/>
            <a:ext cx="7050808" cy="6589301"/>
          </a:xfrm>
          <a:custGeom>
            <a:avLst/>
            <a:gdLst/>
            <a:ahLst/>
            <a:cxnLst/>
            <a:rect l="l" t="t" r="r" b="b"/>
            <a:pathLst>
              <a:path w="7050808" h="6589301">
                <a:moveTo>
                  <a:pt x="0" y="0"/>
                </a:moveTo>
                <a:lnTo>
                  <a:pt x="7050809" y="0"/>
                </a:lnTo>
                <a:lnTo>
                  <a:pt x="7050809" y="6589300"/>
                </a:lnTo>
                <a:lnTo>
                  <a:pt x="0" y="6589300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4"/>
          <p:cNvSpPr/>
          <p:nvPr/>
        </p:nvSpPr>
        <p:spPr>
          <a:xfrm rot="-559837">
            <a:off x="-2161344" y="7783738"/>
            <a:ext cx="5944141" cy="5555070"/>
          </a:xfrm>
          <a:custGeom>
            <a:avLst/>
            <a:gdLst/>
            <a:ahLst/>
            <a:cxnLst/>
            <a:rect l="l" t="t" r="r" b="b"/>
            <a:pathLst>
              <a:path w="5944141" h="5555070">
                <a:moveTo>
                  <a:pt x="0" y="0"/>
                </a:moveTo>
                <a:lnTo>
                  <a:pt x="5944141" y="0"/>
                </a:lnTo>
                <a:lnTo>
                  <a:pt x="5944141" y="5555070"/>
                </a:lnTo>
                <a:lnTo>
                  <a:pt x="0" y="5555070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8"/>
          <p:cNvSpPr/>
          <p:nvPr/>
        </p:nvSpPr>
        <p:spPr>
          <a:xfrm rot="828422">
            <a:off x="14762596" y="8559882"/>
            <a:ext cx="7050808" cy="6589301"/>
          </a:xfrm>
          <a:custGeom>
            <a:avLst/>
            <a:gdLst/>
            <a:ahLst/>
            <a:cxnLst/>
            <a:rect l="l" t="t" r="r" b="b"/>
            <a:pathLst>
              <a:path w="7050808" h="6589301">
                <a:moveTo>
                  <a:pt x="0" y="0"/>
                </a:moveTo>
                <a:lnTo>
                  <a:pt x="7050808" y="0"/>
                </a:lnTo>
                <a:lnTo>
                  <a:pt x="7050808" y="6589301"/>
                </a:lnTo>
                <a:lnTo>
                  <a:pt x="0" y="6589301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15</Words>
  <Application>Microsoft Office PowerPoint</Application>
  <PresentationFormat>自訂</PresentationFormat>
  <Paragraphs>4</Paragraphs>
  <Slides>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9" baseType="lpstr">
      <vt:lpstr>Arial</vt:lpstr>
      <vt:lpstr>新細明體</vt:lpstr>
      <vt:lpstr>Shepherd</vt:lpstr>
      <vt:lpstr>Calibri</vt:lpstr>
      <vt:lpstr>微軟正黑體</vt:lpstr>
      <vt:lpstr>Source Sans Pro</vt:lpstr>
      <vt:lpstr>Office Theme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cp:lastModifiedBy>user</cp:lastModifiedBy>
  <cp:revision>3</cp:revision>
  <dcterms:created xsi:type="dcterms:W3CDTF">2006-08-16T00:00:00Z</dcterms:created>
  <dcterms:modified xsi:type="dcterms:W3CDTF">2025-01-20T00:09:16Z</dcterms:modified>
  <dc:identifier>DAGcr1NO3q4</dc:identifier>
</cp:coreProperties>
</file>