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82" r:id="rId3"/>
    <p:sldMasterId id="2147483699" r:id="rId4"/>
    <p:sldMasterId id="2147483716" r:id="rId5"/>
  </p:sldMasterIdLst>
  <p:notesMasterIdLst>
    <p:notesMasterId r:id="rId72"/>
  </p:notesMasterIdLst>
  <p:sldIdLst>
    <p:sldId id="256" r:id="rId6"/>
    <p:sldId id="336" r:id="rId7"/>
    <p:sldId id="337" r:id="rId8"/>
    <p:sldId id="338" r:id="rId9"/>
    <p:sldId id="257" r:id="rId10"/>
    <p:sldId id="258" r:id="rId11"/>
    <p:sldId id="260" r:id="rId12"/>
    <p:sldId id="261" r:id="rId13"/>
    <p:sldId id="341" r:id="rId14"/>
    <p:sldId id="340" r:id="rId15"/>
    <p:sldId id="262" r:id="rId16"/>
    <p:sldId id="263" r:id="rId17"/>
    <p:sldId id="264" r:id="rId18"/>
    <p:sldId id="265" r:id="rId19"/>
    <p:sldId id="266" r:id="rId20"/>
    <p:sldId id="267" r:id="rId21"/>
    <p:sldId id="335" r:id="rId22"/>
    <p:sldId id="268" r:id="rId23"/>
    <p:sldId id="269" r:id="rId24"/>
    <p:sldId id="270" r:id="rId25"/>
    <p:sldId id="271" r:id="rId26"/>
    <p:sldId id="273" r:id="rId27"/>
    <p:sldId id="274" r:id="rId28"/>
    <p:sldId id="275" r:id="rId29"/>
    <p:sldId id="276" r:id="rId30"/>
    <p:sldId id="277" r:id="rId31"/>
    <p:sldId id="278" r:id="rId32"/>
    <p:sldId id="279" r:id="rId33"/>
    <p:sldId id="280" r:id="rId34"/>
    <p:sldId id="281" r:id="rId35"/>
    <p:sldId id="282" r:id="rId36"/>
    <p:sldId id="283" r:id="rId37"/>
    <p:sldId id="285" r:id="rId38"/>
    <p:sldId id="284" r:id="rId39"/>
    <p:sldId id="286" r:id="rId40"/>
    <p:sldId id="287" r:id="rId41"/>
    <p:sldId id="288" r:id="rId42"/>
    <p:sldId id="290" r:id="rId43"/>
    <p:sldId id="291" r:id="rId44"/>
    <p:sldId id="292" r:id="rId45"/>
    <p:sldId id="293" r:id="rId46"/>
    <p:sldId id="307" r:id="rId47"/>
    <p:sldId id="310" r:id="rId48"/>
    <p:sldId id="311" r:id="rId49"/>
    <p:sldId id="309" r:id="rId50"/>
    <p:sldId id="314" r:id="rId51"/>
    <p:sldId id="317" r:id="rId52"/>
    <p:sldId id="312" r:id="rId53"/>
    <p:sldId id="313" r:id="rId54"/>
    <p:sldId id="315" r:id="rId55"/>
    <p:sldId id="316"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4" r:id="rId71"/>
  </p:sldIdLst>
  <p:sldSz cx="12192000" cy="6858000"/>
  <p:notesSz cx="9926638" cy="6797675"/>
  <p:embeddedFontLst>
    <p:embeddedFont>
      <p:font typeface="標楷體" panose="03000509000000000000" pitchFamily="65" charset="-120"/>
      <p:regular r:id="rId73"/>
    </p:embeddedFont>
    <p:embeddedFont>
      <p:font typeface="微軟正黑體" panose="020B0604030504040204" pitchFamily="34" charset="-120"/>
      <p:regular r:id="rId74"/>
      <p:bold r:id="rId75"/>
    </p:embeddedFont>
    <p:embeddedFont>
      <p:font typeface="MingLiu" panose="02020509000000000000" pitchFamily="49" charset="-120"/>
      <p:regular r:id="rId76"/>
    </p:embeddedFont>
    <p:embeddedFont>
      <p:font typeface="Century Gothic" panose="020B0502020202020204" pitchFamily="34" charset="0"/>
      <p:regular r:id="rId77"/>
      <p:bold r:id="rId78"/>
      <p:italic r:id="rId79"/>
      <p:boldItalic r:id="rId80"/>
    </p:embeddedFont>
    <p:embeddedFont>
      <p:font typeface="PMingLiu" panose="02020500000000000000" pitchFamily="18" charset="-120"/>
      <p:regular r:id="rId81"/>
    </p:embeddedFont>
    <p:embeddedFont>
      <p:font typeface="Calibri" panose="020F050202020403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j4l7zJisdnzMRWf154nsghMfZP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6B493133-54A4-422E-BADD-9497E44F51B0}">
  <a:tblStyle styleId="{6B493133-54A4-422E-BADD-9497E44F51B0}"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DE6"/>
          </a:solidFill>
        </a:fill>
      </a:tcStyle>
    </a:wholeTbl>
    <a:band1H>
      <a:tcTxStyle/>
      <a:tcStyle>
        <a:tcBdr/>
        <a:fill>
          <a:solidFill>
            <a:srgbClr val="F6D9CA"/>
          </a:solidFill>
        </a:fill>
      </a:tcStyle>
    </a:band1H>
    <a:band2H>
      <a:tcTxStyle/>
      <a:tcStyle>
        <a:tcBdr/>
      </a:tcStyle>
    </a:band2H>
    <a:band1V>
      <a:tcTxStyle/>
      <a:tcStyle>
        <a:tcBdr/>
        <a:fill>
          <a:solidFill>
            <a:srgbClr val="F6D9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0B2D792-B019-4305-9730-1C9AAD5C492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1308" y="-4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4.fntdata"/><Relationship Id="rId84" Type="http://schemas.openxmlformats.org/officeDocument/2006/relationships/font" Target="fonts/font12.fntdata"/><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10.fntdata"/><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5.fntdata"/><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3.fntdata"/><Relationship Id="rId83"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99" Type="http://customschemas.google.com/relationships/presentationmetadata" Target="metadata"/><Relationship Id="rId10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02125" cy="3413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621338" y="0"/>
            <a:ext cx="4303712" cy="34131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56363"/>
            <a:ext cx="4302125" cy="34131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56485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1: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86" name="Google Shape;786;p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5" name="Google Shape;855;p7: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7: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5" name="Google Shape;885;p8: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8: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7" name="Google Shape;907;p9: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9: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7" name="Google Shape;947;p10: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10: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1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57" name="Google Shape;957;p11: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11: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rgbClr val="000000"/>
                </a:solidFill>
                <a:latin typeface="Arial"/>
                <a:ea typeface="Arial"/>
                <a:cs typeface="Arial"/>
                <a:sym typeface="Arial"/>
              </a:rPr>
              <a:t>16</a:t>
            </a:fld>
            <a:endParaRPr sz="120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1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57" name="Google Shape;957;p11: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11: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rgbClr val="000000"/>
                </a:solidFill>
                <a:latin typeface="Arial"/>
                <a:ea typeface="Arial"/>
                <a:cs typeface="Arial"/>
                <a:sym typeface="Arial"/>
              </a:rPr>
              <a:t>17</a:t>
            </a:fld>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5549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5" name="Google Shape;965;p12: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12: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13: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5" name="Google Shape;975;p1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1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3" name="Google Shape;983;p14: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p14: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rgbClr val="000000"/>
                </a:solidFill>
                <a:latin typeface="Calibri"/>
                <a:ea typeface="Calibri"/>
                <a:cs typeface="Calibri"/>
                <a:sym typeface="Calibri"/>
              </a:rPr>
              <a:t>20</a:t>
            </a:fld>
            <a:endParaRPr sz="1200">
              <a:solidFill>
                <a:srgbClr val="000000"/>
              </a:solidFill>
              <a:latin typeface="Calibri"/>
              <a:ea typeface="Calibri"/>
              <a:cs typeface="Calibri"/>
              <a:sym typeface="Calibri"/>
            </a:endParaRPr>
          </a:p>
        </p:txBody>
      </p:sp>
      <p:sp>
        <p:nvSpPr>
          <p:cNvPr id="985" name="Google Shape;985;p14:notes"/>
          <p:cNvSpPr txBox="1">
            <a:spLocks noGrp="1"/>
          </p:cNvSpPr>
          <p:nvPr>
            <p:ph type="ftr" idx="11"/>
          </p:nvPr>
        </p:nvSpPr>
        <p:spPr>
          <a:xfrm>
            <a:off x="0" y="6456363"/>
            <a:ext cx="4302125" cy="34131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986" name="Google Shape;986;p14:notes"/>
          <p:cNvSpPr txBox="1">
            <a:spLocks noGrp="1"/>
          </p:cNvSpPr>
          <p:nvPr>
            <p:ph type="hdr" idx="3"/>
          </p:nvPr>
        </p:nvSpPr>
        <p:spPr>
          <a:xfrm>
            <a:off x="0" y="0"/>
            <a:ext cx="4302125" cy="3413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5: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95" name="Google Shape;995;p1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67:notes"/>
          <p:cNvSpPr txBox="1">
            <a:spLocks noGrp="1"/>
          </p:cNvSpPr>
          <p:nvPr>
            <p:ph type="body" idx="1"/>
          </p:nvPr>
        </p:nvSpPr>
        <p:spPr>
          <a:xfrm>
            <a:off x="991871" y="3228221"/>
            <a:ext cx="7942896" cy="3059985"/>
          </a:xfrm>
          <a:prstGeom prst="rect">
            <a:avLst/>
          </a:prstGeom>
        </p:spPr>
        <p:txBody>
          <a:bodyPr spcFirstLastPara="1" wrap="square" lIns="91398" tIns="45686" rIns="91398" bIns="45686" anchor="t" anchorCtr="0">
            <a:noAutofit/>
          </a:bodyPr>
          <a:lstStyle/>
          <a:p>
            <a:pPr marL="0" indent="0">
              <a:spcBef>
                <a:spcPts val="0"/>
              </a:spcBef>
            </a:pPr>
            <a:endParaRPr/>
          </a:p>
        </p:txBody>
      </p:sp>
      <p:sp>
        <p:nvSpPr>
          <p:cNvPr id="1075" name="Google Shape;1075;p67:notes"/>
          <p:cNvSpPr>
            <a:spLocks noGrp="1" noRot="1" noChangeAspect="1"/>
          </p:cNvSpPr>
          <p:nvPr>
            <p:ph type="sldImg" idx="2"/>
          </p:nvPr>
        </p:nvSpPr>
        <p:spPr>
          <a:xfrm>
            <a:off x="2697163" y="509588"/>
            <a:ext cx="4532312"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362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17: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8" name="Google Shape;1008;p1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8: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0" name="Google Shape;1030;p1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9: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8" name="Google Shape;1038;p1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20: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7" name="Google Shape;1047;p2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2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3" name="Google Shape;1053;p21: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21: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rgbClr val="000000"/>
                </a:solidFill>
                <a:latin typeface="Calibri"/>
                <a:ea typeface="Calibri"/>
                <a:cs typeface="Calibri"/>
                <a:sym typeface="Calibri"/>
              </a:rPr>
              <a:t>26</a:t>
            </a:fld>
            <a:endParaRPr sz="1200">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22: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3" name="Google Shape;1063;p2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23: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1" name="Google Shape;1071;p2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24: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8" name="Google Shape;1078;p2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25: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5" name="Google Shape;1085;p2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26: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2" name="Google Shape;1092;p2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2:notes"/>
          <p:cNvSpPr>
            <a:spLocks noGrp="1" noRot="1" noChangeAspect="1"/>
          </p:cNvSpPr>
          <p:nvPr>
            <p:ph type="sldImg" idx="2"/>
          </p:nvPr>
        </p:nvSpPr>
        <p:spPr>
          <a:xfrm>
            <a:off x="2462213" y="554038"/>
            <a:ext cx="4919662" cy="27670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3" name="Google Shape;793;p2:notes"/>
          <p:cNvSpPr txBox="1">
            <a:spLocks noGrp="1"/>
          </p:cNvSpPr>
          <p:nvPr>
            <p:ph type="body" idx="1"/>
          </p:nvPr>
        </p:nvSpPr>
        <p:spPr>
          <a:xfrm>
            <a:off x="981075" y="3505200"/>
            <a:ext cx="7877175" cy="33210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27: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9" name="Google Shape;1099;p2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2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7" name="Google Shape;1117;p29: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29: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rgbClr val="000000"/>
                </a:solidFill>
                <a:latin typeface="Calibri"/>
                <a:ea typeface="Calibri"/>
                <a:cs typeface="Calibri"/>
                <a:sym typeface="Calibri"/>
              </a:rPr>
              <a:t>33</a:t>
            </a:fld>
            <a:endParaRPr sz="1200">
              <a:solidFill>
                <a:srgbClr val="000000"/>
              </a:solidFill>
              <a:latin typeface="Calibri"/>
              <a:ea typeface="Calibri"/>
              <a:cs typeface="Calibri"/>
              <a:sym typeface="Calibri"/>
            </a:endParaRPr>
          </a:p>
        </p:txBody>
      </p:sp>
      <p:sp>
        <p:nvSpPr>
          <p:cNvPr id="1119" name="Google Shape;1119;p29:notes"/>
          <p:cNvSpPr txBox="1">
            <a:spLocks noGrp="1"/>
          </p:cNvSpPr>
          <p:nvPr>
            <p:ph type="ftr" idx="11"/>
          </p:nvPr>
        </p:nvSpPr>
        <p:spPr>
          <a:xfrm>
            <a:off x="0" y="6456363"/>
            <a:ext cx="4302125" cy="34131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
        <p:nvSpPr>
          <p:cNvPr id="1120" name="Google Shape;1120;p29:notes"/>
          <p:cNvSpPr txBox="1">
            <a:spLocks noGrp="1"/>
          </p:cNvSpPr>
          <p:nvPr>
            <p:ph type="hdr" idx="3"/>
          </p:nvPr>
        </p:nvSpPr>
        <p:spPr>
          <a:xfrm>
            <a:off x="0" y="0"/>
            <a:ext cx="4302125" cy="341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57030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28: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0" name="Google Shape;1110;p2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0: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7" name="Google Shape;1127;p3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31: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5" name="Google Shape;1135;p3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3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2" name="Google Shape;1142;p32: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32: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rgbClr val="000000"/>
                </a:solidFill>
                <a:latin typeface="Calibri"/>
                <a:ea typeface="Calibri"/>
                <a:cs typeface="Calibri"/>
                <a:sym typeface="Calibri"/>
              </a:rPr>
              <a:t>37</a:t>
            </a:fld>
            <a:endParaRPr sz="1200">
              <a:solidFill>
                <a:srgbClr val="000000"/>
              </a:solidFill>
              <a:latin typeface="Calibri"/>
              <a:ea typeface="Calibri"/>
              <a:cs typeface="Calibri"/>
              <a:sym typeface="Calibri"/>
            </a:endParaRPr>
          </a:p>
        </p:txBody>
      </p:sp>
      <p:sp>
        <p:nvSpPr>
          <p:cNvPr id="1144" name="Google Shape;1144;p32:notes"/>
          <p:cNvSpPr txBox="1">
            <a:spLocks noGrp="1"/>
          </p:cNvSpPr>
          <p:nvPr>
            <p:ph type="ftr" idx="11"/>
          </p:nvPr>
        </p:nvSpPr>
        <p:spPr>
          <a:xfrm>
            <a:off x="0" y="6456363"/>
            <a:ext cx="4302125" cy="34131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
        <p:nvSpPr>
          <p:cNvPr id="1145" name="Google Shape;1145;p32:notes"/>
          <p:cNvSpPr txBox="1">
            <a:spLocks noGrp="1"/>
          </p:cNvSpPr>
          <p:nvPr>
            <p:ph type="hdr" idx="3"/>
          </p:nvPr>
        </p:nvSpPr>
        <p:spPr>
          <a:xfrm>
            <a:off x="0" y="0"/>
            <a:ext cx="4302125" cy="341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34: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58" name="Google Shape;1158;p3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35: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66" name="Google Shape;1166;p3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36: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73" name="Google Shape;1173;p3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37: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0" name="Google Shape;1180;p3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00" name="Google Shape;800;p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4422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4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1" name="Google Shape;1311;p46: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2" name="Google Shape;1312;p46: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rgbClr val="000000"/>
                </a:solidFill>
                <a:latin typeface="Calibri"/>
                <a:ea typeface="Calibri"/>
                <a:cs typeface="Calibri"/>
                <a:sym typeface="Calibri"/>
              </a:rPr>
              <a:t>42</a:t>
            </a:fld>
            <a:endParaRPr sz="1200">
              <a:solidFill>
                <a:srgbClr val="000000"/>
              </a:solidFill>
              <a:latin typeface="Calibri"/>
              <a:ea typeface="Calibri"/>
              <a:cs typeface="Calibri"/>
              <a:sym typeface="Calibri"/>
            </a:endParaRPr>
          </a:p>
        </p:txBody>
      </p:sp>
      <p:sp>
        <p:nvSpPr>
          <p:cNvPr id="1313" name="Google Shape;1313;p46:notes"/>
          <p:cNvSpPr txBox="1">
            <a:spLocks noGrp="1"/>
          </p:cNvSpPr>
          <p:nvPr>
            <p:ph type="ftr" idx="11"/>
          </p:nvPr>
        </p:nvSpPr>
        <p:spPr>
          <a:xfrm>
            <a:off x="0" y="6456363"/>
            <a:ext cx="4302125" cy="34131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
        <p:nvSpPr>
          <p:cNvPr id="1314" name="Google Shape;1314;p46:notes"/>
          <p:cNvSpPr txBox="1">
            <a:spLocks noGrp="1"/>
          </p:cNvSpPr>
          <p:nvPr>
            <p:ph type="hdr" idx="3"/>
          </p:nvPr>
        </p:nvSpPr>
        <p:spPr>
          <a:xfrm>
            <a:off x="0" y="0"/>
            <a:ext cx="4302125" cy="341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p49: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35" name="Google Shape;1335;p4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50: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3" name="Google Shape;1343;p5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48: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29" name="Google Shape;1329;p4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6937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53: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62" name="Google Shape;1362;p5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64316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7fc6edb660_0_1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7fc6edb660_0_19:notes"/>
          <p:cNvSpPr txBox="1">
            <a:spLocks noGrp="1"/>
          </p:cNvSpPr>
          <p:nvPr>
            <p:ph type="body" idx="1"/>
          </p:nvPr>
        </p:nvSpPr>
        <p:spPr>
          <a:xfrm>
            <a:off x="992188" y="3271838"/>
            <a:ext cx="7942200" cy="267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86" name="Google Shape;1386;g17fc6edb660_0_19:notes"/>
          <p:cNvSpPr txBox="1">
            <a:spLocks noGrp="1"/>
          </p:cNvSpPr>
          <p:nvPr>
            <p:ph type="sldNum" idx="12"/>
          </p:nvPr>
        </p:nvSpPr>
        <p:spPr>
          <a:xfrm>
            <a:off x="5621338" y="6456363"/>
            <a:ext cx="43038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47</a:t>
            </a:fld>
            <a:endParaRPr/>
          </a:p>
        </p:txBody>
      </p:sp>
    </p:spTree>
    <p:extLst>
      <p:ext uri="{BB962C8B-B14F-4D97-AF65-F5344CB8AC3E}">
        <p14:creationId xmlns:p14="http://schemas.microsoft.com/office/powerpoint/2010/main" val="6398121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51: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50" name="Google Shape;1350;p5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52: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56" name="Google Shape;1356;p5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54: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73" name="Google Shape;1373;p5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17fc6edb660_0_0:notes"/>
          <p:cNvSpPr txBox="1">
            <a:spLocks noGrp="1"/>
          </p:cNvSpPr>
          <p:nvPr>
            <p:ph type="body" idx="1"/>
          </p:nvPr>
        </p:nvSpPr>
        <p:spPr>
          <a:xfrm>
            <a:off x="992188" y="3271838"/>
            <a:ext cx="7942200" cy="267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80" name="Google Shape;1380;g17fc6edb660_0_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5: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5" name="Google Shape;815;p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63: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94" name="Google Shape;1394;p6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6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03" name="Google Shape;1403;p64: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4" name="Google Shape;1404;p64: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53</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65: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7" name="Google Shape;1417;p6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66: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24" name="Google Shape;1424;p6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67: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6" name="Google Shape;1456;p6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7fc6edb660_0_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17fc6edb660_0_4:notes"/>
          <p:cNvSpPr txBox="1">
            <a:spLocks noGrp="1"/>
          </p:cNvSpPr>
          <p:nvPr>
            <p:ph type="body" idx="1"/>
          </p:nvPr>
        </p:nvSpPr>
        <p:spPr>
          <a:xfrm>
            <a:off x="992188" y="3271838"/>
            <a:ext cx="7942200" cy="267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64" name="Google Shape;1464;g17fc6edb660_0_4:notes"/>
          <p:cNvSpPr txBox="1">
            <a:spLocks noGrp="1"/>
          </p:cNvSpPr>
          <p:nvPr>
            <p:ph type="sldNum" idx="12"/>
          </p:nvPr>
        </p:nvSpPr>
        <p:spPr>
          <a:xfrm>
            <a:off x="5621338" y="6456363"/>
            <a:ext cx="43038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57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7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0" name="Google Shape;1470;p72: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1" name="Google Shape;1471;p72: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58</a:t>
            </a:fld>
            <a:endParaRPr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74: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78" name="Google Shape;1478;p7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p75: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87" name="Google Shape;1487;p7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p76: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95" name="Google Shape;1495;p7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a4e80308f9_0_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a4e80308f9_0_0:notes"/>
          <p:cNvSpPr txBox="1">
            <a:spLocks noGrp="1"/>
          </p:cNvSpPr>
          <p:nvPr>
            <p:ph type="body" idx="1"/>
          </p:nvPr>
        </p:nvSpPr>
        <p:spPr>
          <a:xfrm>
            <a:off x="992188" y="3271838"/>
            <a:ext cx="7942200" cy="267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23" name="Google Shape;823;g1a4e80308f9_0_0:notes"/>
          <p:cNvSpPr txBox="1">
            <a:spLocks noGrp="1"/>
          </p:cNvSpPr>
          <p:nvPr>
            <p:ph type="sldNum" idx="12"/>
          </p:nvPr>
        </p:nvSpPr>
        <p:spPr>
          <a:xfrm>
            <a:off x="5621338" y="6456363"/>
            <a:ext cx="43038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8</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77: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03" name="Google Shape;1503;p7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7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1" name="Google Shape;1511;p78: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2" name="Google Shape;1512;p78: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63</a:t>
            </a:fld>
            <a:endParaRPr sz="12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79: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20" name="Google Shape;1520;p7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7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7" name="Google Shape;1527;p73: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81:notes"/>
          <p:cNvSpPr txBox="1">
            <a:spLocks noGrp="1"/>
          </p:cNvSpPr>
          <p:nvPr>
            <p:ph type="body" idx="1"/>
          </p:nvPr>
        </p:nvSpPr>
        <p:spPr>
          <a:xfrm>
            <a:off x="992188" y="3271838"/>
            <a:ext cx="7942262" cy="267493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6" name="Google Shape;1556;p8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63:notes"/>
          <p:cNvSpPr txBox="1">
            <a:spLocks noGrp="1"/>
          </p:cNvSpPr>
          <p:nvPr>
            <p:ph type="body" idx="1"/>
          </p:nvPr>
        </p:nvSpPr>
        <p:spPr>
          <a:xfrm>
            <a:off x="991871" y="3228221"/>
            <a:ext cx="7942896" cy="3059985"/>
          </a:xfrm>
          <a:prstGeom prst="rect">
            <a:avLst/>
          </a:prstGeom>
        </p:spPr>
        <p:txBody>
          <a:bodyPr spcFirstLastPara="1" wrap="square" lIns="91398" tIns="45686" rIns="91398" bIns="45686" anchor="t" anchorCtr="0">
            <a:noAutofit/>
          </a:bodyPr>
          <a:lstStyle/>
          <a:p>
            <a:pPr marL="0" indent="0">
              <a:spcBef>
                <a:spcPts val="0"/>
              </a:spcBef>
            </a:pPr>
            <a:endParaRPr/>
          </a:p>
        </p:txBody>
      </p:sp>
      <p:sp>
        <p:nvSpPr>
          <p:cNvPr id="1034" name="Google Shape;1034;p63:notes"/>
          <p:cNvSpPr>
            <a:spLocks noGrp="1" noRot="1" noChangeAspect="1"/>
          </p:cNvSpPr>
          <p:nvPr>
            <p:ph type="sldImg" idx="2"/>
          </p:nvPr>
        </p:nvSpPr>
        <p:spPr>
          <a:xfrm>
            <a:off x="2697163" y="509588"/>
            <a:ext cx="4532312"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3572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63:notes"/>
          <p:cNvSpPr txBox="1">
            <a:spLocks noGrp="1"/>
          </p:cNvSpPr>
          <p:nvPr>
            <p:ph type="body" idx="1"/>
          </p:nvPr>
        </p:nvSpPr>
        <p:spPr>
          <a:xfrm>
            <a:off x="991871" y="3228221"/>
            <a:ext cx="7942896" cy="3059985"/>
          </a:xfrm>
          <a:prstGeom prst="rect">
            <a:avLst/>
          </a:prstGeom>
        </p:spPr>
        <p:txBody>
          <a:bodyPr spcFirstLastPara="1" wrap="square" lIns="91398" tIns="45686" rIns="91398" bIns="45686" anchor="t" anchorCtr="0">
            <a:noAutofit/>
          </a:bodyPr>
          <a:lstStyle/>
          <a:p>
            <a:pPr marL="0" indent="0">
              <a:spcBef>
                <a:spcPts val="0"/>
              </a:spcBef>
            </a:pPr>
            <a:endParaRPr/>
          </a:p>
        </p:txBody>
      </p:sp>
      <p:sp>
        <p:nvSpPr>
          <p:cNvPr id="1034" name="Google Shape;1034;p63:notes"/>
          <p:cNvSpPr>
            <a:spLocks noGrp="1" noRot="1" noChangeAspect="1"/>
          </p:cNvSpPr>
          <p:nvPr>
            <p:ph type="sldImg" idx="2"/>
          </p:nvPr>
        </p:nvSpPr>
        <p:spPr>
          <a:xfrm>
            <a:off x="2697163" y="509588"/>
            <a:ext cx="4532312"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3572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9" name="Google Shape;829;p6:notes"/>
          <p:cNvSpPr txBox="1">
            <a:spLocks noGrp="1"/>
          </p:cNvSpPr>
          <p:nvPr>
            <p:ph type="body" idx="1"/>
          </p:nvPr>
        </p:nvSpPr>
        <p:spPr>
          <a:xfrm>
            <a:off x="992188" y="3271838"/>
            <a:ext cx="7942262" cy="26749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p6:notes"/>
          <p:cNvSpPr txBox="1">
            <a:spLocks noGrp="1"/>
          </p:cNvSpPr>
          <p:nvPr>
            <p:ph type="sldNum" idx="12"/>
          </p:nvPr>
        </p:nvSpPr>
        <p:spPr>
          <a:xfrm>
            <a:off x="5621338" y="6456363"/>
            <a:ext cx="4303712"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42"/>
        <p:cNvGrpSpPr/>
        <p:nvPr/>
      </p:nvGrpSpPr>
      <p:grpSpPr>
        <a:xfrm>
          <a:off x="0" y="0"/>
          <a:ext cx="0" cy="0"/>
          <a:chOff x="0" y="0"/>
          <a:chExt cx="0" cy="0"/>
        </a:xfrm>
      </p:grpSpPr>
      <p:sp>
        <p:nvSpPr>
          <p:cNvPr id="43" name="Google Shape;43;p83"/>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44;p8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115"/>
        <p:cNvGrpSpPr/>
        <p:nvPr/>
      </p:nvGrpSpPr>
      <p:grpSpPr>
        <a:xfrm>
          <a:off x="0" y="0"/>
          <a:ext cx="0" cy="0"/>
          <a:chOff x="0" y="0"/>
          <a:chExt cx="0" cy="0"/>
        </a:xfrm>
      </p:grpSpPr>
      <p:sp>
        <p:nvSpPr>
          <p:cNvPr id="116" name="Google Shape;116;p107"/>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17;p107"/>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a:solidFill>
                  <a:schemeClr val="accent1"/>
                </a:solidFill>
                <a:latin typeface="Arial"/>
                <a:ea typeface="Arial"/>
                <a:cs typeface="Arial"/>
                <a:sym typeface="Arial"/>
              </a:rPr>
              <a:t>“</a:t>
            </a:r>
            <a:endParaRPr/>
          </a:p>
        </p:txBody>
      </p:sp>
      <p:sp>
        <p:nvSpPr>
          <p:cNvPr id="118" name="Google Shape;118;p107"/>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a:solidFill>
                  <a:schemeClr val="accent1"/>
                </a:solidFill>
                <a:latin typeface="Arial"/>
                <a:ea typeface="Arial"/>
                <a:cs typeface="Arial"/>
                <a:sym typeface="Arial"/>
              </a:rPr>
              <a:t>”</a:t>
            </a:r>
            <a:endParaRPr/>
          </a:p>
        </p:txBody>
      </p:sp>
      <p:sp>
        <p:nvSpPr>
          <p:cNvPr id="119" name="Google Shape;119;p107"/>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07"/>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1" name="Google Shape;121;p107"/>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22" name="Google Shape;122;p107"/>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07"/>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07"/>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125"/>
        <p:cNvGrpSpPr/>
        <p:nvPr/>
      </p:nvGrpSpPr>
      <p:grpSpPr>
        <a:xfrm>
          <a:off x="0" y="0"/>
          <a:ext cx="0" cy="0"/>
          <a:chOff x="0" y="0"/>
          <a:chExt cx="0" cy="0"/>
        </a:xfrm>
      </p:grpSpPr>
      <p:sp>
        <p:nvSpPr>
          <p:cNvPr id="126" name="Google Shape;126;p108"/>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 name="Google Shape;127;p108"/>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08"/>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9" name="Google Shape;129;p108"/>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08"/>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08"/>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132"/>
        <p:cNvGrpSpPr/>
        <p:nvPr/>
      </p:nvGrpSpPr>
      <p:grpSpPr>
        <a:xfrm>
          <a:off x="0" y="0"/>
          <a:ext cx="0" cy="0"/>
          <a:chOff x="0" y="0"/>
          <a:chExt cx="0" cy="0"/>
        </a:xfrm>
      </p:grpSpPr>
      <p:sp>
        <p:nvSpPr>
          <p:cNvPr id="133" name="Google Shape;133;p109"/>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 name="Google Shape;134;p109"/>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a:solidFill>
                  <a:schemeClr val="accent1"/>
                </a:solidFill>
                <a:latin typeface="Arial"/>
                <a:ea typeface="Arial"/>
                <a:cs typeface="Arial"/>
                <a:sym typeface="Arial"/>
              </a:rPr>
              <a:t>“</a:t>
            </a:r>
            <a:endParaRPr/>
          </a:p>
        </p:txBody>
      </p:sp>
      <p:sp>
        <p:nvSpPr>
          <p:cNvPr id="135" name="Google Shape;135;p109"/>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a:solidFill>
                  <a:schemeClr val="accent1"/>
                </a:solidFill>
                <a:latin typeface="Arial"/>
                <a:ea typeface="Arial"/>
                <a:cs typeface="Arial"/>
                <a:sym typeface="Arial"/>
              </a:rPr>
              <a:t>”</a:t>
            </a:r>
            <a:endParaRPr/>
          </a:p>
        </p:txBody>
      </p:sp>
      <p:sp>
        <p:nvSpPr>
          <p:cNvPr id="136" name="Google Shape;136;p109"/>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09"/>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8" name="Google Shape;138;p109"/>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9" name="Google Shape;139;p109"/>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09"/>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09"/>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142"/>
        <p:cNvGrpSpPr/>
        <p:nvPr/>
      </p:nvGrpSpPr>
      <p:grpSpPr>
        <a:xfrm>
          <a:off x="0" y="0"/>
          <a:ext cx="0" cy="0"/>
          <a:chOff x="0" y="0"/>
          <a:chExt cx="0" cy="0"/>
        </a:xfrm>
      </p:grpSpPr>
      <p:sp>
        <p:nvSpPr>
          <p:cNvPr id="143" name="Google Shape;143;p110"/>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 name="Google Shape;144;p110"/>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10"/>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6" name="Google Shape;146;p110"/>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7" name="Google Shape;147;p110"/>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10"/>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10"/>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150"/>
        <p:cNvGrpSpPr/>
        <p:nvPr/>
      </p:nvGrpSpPr>
      <p:grpSpPr>
        <a:xfrm>
          <a:off x="0" y="0"/>
          <a:ext cx="0" cy="0"/>
          <a:chOff x="0" y="0"/>
          <a:chExt cx="0" cy="0"/>
        </a:xfrm>
      </p:grpSpPr>
      <p:sp>
        <p:nvSpPr>
          <p:cNvPr id="151" name="Google Shape;151;p111"/>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 name="Google Shape;152;p111"/>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11"/>
          <p:cNvSpPr txBox="1">
            <a:spLocks noGrp="1"/>
          </p:cNvSpPr>
          <p:nvPr>
            <p:ph type="body" idx="1"/>
          </p:nvPr>
        </p:nvSpPr>
        <p:spPr>
          <a:xfrm rot="5400000">
            <a:off x="5103813" y="-381000"/>
            <a:ext cx="3886200" cy="8915400"/>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4" name="Google Shape;154;p111"/>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11"/>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1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157"/>
        <p:cNvGrpSpPr/>
        <p:nvPr/>
      </p:nvGrpSpPr>
      <p:grpSpPr>
        <a:xfrm>
          <a:off x="0" y="0"/>
          <a:ext cx="0" cy="0"/>
          <a:chOff x="0" y="0"/>
          <a:chExt cx="0" cy="0"/>
        </a:xfrm>
      </p:grpSpPr>
      <p:sp>
        <p:nvSpPr>
          <p:cNvPr id="158" name="Google Shape;158;p112"/>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112"/>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12"/>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1" name="Google Shape;161;p11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1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1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197"/>
        <p:cNvGrpSpPr/>
        <p:nvPr/>
      </p:nvGrpSpPr>
      <p:grpSpPr>
        <a:xfrm>
          <a:off x="0" y="0"/>
          <a:ext cx="0" cy="0"/>
          <a:chOff x="0" y="0"/>
          <a:chExt cx="0" cy="0"/>
        </a:xfrm>
      </p:grpSpPr>
      <p:sp>
        <p:nvSpPr>
          <p:cNvPr id="198" name="Google Shape;198;p87"/>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 name="Google Shape;199;p87"/>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87"/>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01" name="Google Shape;201;p87"/>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87"/>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8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04"/>
        <p:cNvGrpSpPr/>
        <p:nvPr/>
      </p:nvGrpSpPr>
      <p:grpSpPr>
        <a:xfrm>
          <a:off x="0" y="0"/>
          <a:ext cx="0" cy="0"/>
          <a:chOff x="0" y="0"/>
          <a:chExt cx="0" cy="0"/>
        </a:xfrm>
      </p:grpSpPr>
      <p:sp>
        <p:nvSpPr>
          <p:cNvPr id="205" name="Google Shape;205;p97"/>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 name="Google Shape;206;p97"/>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97"/>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9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09"/>
        <p:cNvGrpSpPr/>
        <p:nvPr/>
      </p:nvGrpSpPr>
      <p:grpSpPr>
        <a:xfrm>
          <a:off x="0" y="0"/>
          <a:ext cx="0" cy="0"/>
          <a:chOff x="0" y="0"/>
          <a:chExt cx="0" cy="0"/>
        </a:xfrm>
      </p:grpSpPr>
      <p:sp>
        <p:nvSpPr>
          <p:cNvPr id="210" name="Google Shape;210;p124"/>
          <p:cNvSpPr/>
          <p:nvPr/>
        </p:nvSpPr>
        <p:spPr>
          <a:xfrm>
            <a:off x="0" y="4324350"/>
            <a:ext cx="1744663" cy="777875"/>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 name="Google Shape;211;p124"/>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24"/>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213" name="Google Shape;213;p12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12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124"/>
          <p:cNvSpPr txBox="1">
            <a:spLocks noGrp="1"/>
          </p:cNvSpPr>
          <p:nvPr>
            <p:ph type="sldNum" idx="12"/>
          </p:nvPr>
        </p:nvSpPr>
        <p:spPr>
          <a:xfrm>
            <a:off x="531813" y="4529138"/>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16"/>
        <p:cNvGrpSpPr/>
        <p:nvPr/>
      </p:nvGrpSpPr>
      <p:grpSpPr>
        <a:xfrm>
          <a:off x="0" y="0"/>
          <a:ext cx="0" cy="0"/>
          <a:chOff x="0" y="0"/>
          <a:chExt cx="0" cy="0"/>
        </a:xfrm>
      </p:grpSpPr>
      <p:sp>
        <p:nvSpPr>
          <p:cNvPr id="217" name="Google Shape;217;p125"/>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 name="Google Shape;218;p125"/>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25"/>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20" name="Google Shape;220;p125"/>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25"/>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125"/>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47"/>
        <p:cNvGrpSpPr/>
        <p:nvPr/>
      </p:nvGrpSpPr>
      <p:grpSpPr>
        <a:xfrm>
          <a:off x="0" y="0"/>
          <a:ext cx="0" cy="0"/>
          <a:chOff x="0" y="0"/>
          <a:chExt cx="0" cy="0"/>
        </a:xfrm>
      </p:grpSpPr>
      <p:sp>
        <p:nvSpPr>
          <p:cNvPr id="48" name="Google Shape;48;p84"/>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Google Shape;49;p84"/>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4"/>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51" name="Google Shape;51;p8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223"/>
        <p:cNvGrpSpPr/>
        <p:nvPr/>
      </p:nvGrpSpPr>
      <p:grpSpPr>
        <a:xfrm>
          <a:off x="0" y="0"/>
          <a:ext cx="0" cy="0"/>
          <a:chOff x="0" y="0"/>
          <a:chExt cx="0" cy="0"/>
        </a:xfrm>
      </p:grpSpPr>
      <p:sp>
        <p:nvSpPr>
          <p:cNvPr id="224" name="Google Shape;224;p126"/>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5" name="Google Shape;225;p126"/>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26"/>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27" name="Google Shape;227;p126"/>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28" name="Google Shape;228;p12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12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2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231"/>
        <p:cNvGrpSpPr/>
        <p:nvPr/>
      </p:nvGrpSpPr>
      <p:grpSpPr>
        <a:xfrm>
          <a:off x="0" y="0"/>
          <a:ext cx="0" cy="0"/>
          <a:chOff x="0" y="0"/>
          <a:chExt cx="0" cy="0"/>
        </a:xfrm>
      </p:grpSpPr>
      <p:sp>
        <p:nvSpPr>
          <p:cNvPr id="232" name="Google Shape;232;p127"/>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3" name="Google Shape;233;p127"/>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127"/>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235" name="Google Shape;235;p127"/>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36" name="Google Shape;236;p127"/>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237" name="Google Shape;237;p127"/>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38" name="Google Shape;238;p127"/>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127"/>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12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241"/>
        <p:cNvGrpSpPr/>
        <p:nvPr/>
      </p:nvGrpSpPr>
      <p:grpSpPr>
        <a:xfrm>
          <a:off x="0" y="0"/>
          <a:ext cx="0" cy="0"/>
          <a:chOff x="0" y="0"/>
          <a:chExt cx="0" cy="0"/>
        </a:xfrm>
      </p:grpSpPr>
      <p:sp>
        <p:nvSpPr>
          <p:cNvPr id="242" name="Google Shape;242;p128"/>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3" name="Google Shape;243;p128"/>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128"/>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28"/>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128"/>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247"/>
        <p:cNvGrpSpPr/>
        <p:nvPr/>
      </p:nvGrpSpPr>
      <p:grpSpPr>
        <a:xfrm>
          <a:off x="0" y="0"/>
          <a:ext cx="0" cy="0"/>
          <a:chOff x="0" y="0"/>
          <a:chExt cx="0" cy="0"/>
        </a:xfrm>
      </p:grpSpPr>
      <p:sp>
        <p:nvSpPr>
          <p:cNvPr id="248" name="Google Shape;248;p129"/>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9" name="Google Shape;249;p129"/>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129"/>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51" name="Google Shape;251;p129"/>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252" name="Google Shape;252;p129"/>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29"/>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129"/>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255"/>
        <p:cNvGrpSpPr/>
        <p:nvPr/>
      </p:nvGrpSpPr>
      <p:grpSpPr>
        <a:xfrm>
          <a:off x="0" y="0"/>
          <a:ext cx="0" cy="0"/>
          <a:chOff x="0" y="0"/>
          <a:chExt cx="0" cy="0"/>
        </a:xfrm>
      </p:grpSpPr>
      <p:sp>
        <p:nvSpPr>
          <p:cNvPr id="256" name="Google Shape;256;p130"/>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7" name="Google Shape;257;p130"/>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130"/>
          <p:cNvSpPr>
            <a:spLocks noGrp="1"/>
          </p:cNvSpPr>
          <p:nvPr>
            <p:ph type="pic" idx="2"/>
          </p:nvPr>
        </p:nvSpPr>
        <p:spPr>
          <a:xfrm>
            <a:off x="2589212" y="634965"/>
            <a:ext cx="8915400" cy="3854970"/>
          </a:xfrm>
          <a:prstGeom prst="rect">
            <a:avLst/>
          </a:prstGeom>
          <a:noFill/>
          <a:ln>
            <a:noFill/>
          </a:ln>
        </p:spPr>
      </p:sp>
      <p:sp>
        <p:nvSpPr>
          <p:cNvPr id="259" name="Google Shape;259;p130"/>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260" name="Google Shape;260;p130"/>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130"/>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130"/>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263"/>
        <p:cNvGrpSpPr/>
        <p:nvPr/>
      </p:nvGrpSpPr>
      <p:grpSpPr>
        <a:xfrm>
          <a:off x="0" y="0"/>
          <a:ext cx="0" cy="0"/>
          <a:chOff x="0" y="0"/>
          <a:chExt cx="0" cy="0"/>
        </a:xfrm>
      </p:grpSpPr>
      <p:sp>
        <p:nvSpPr>
          <p:cNvPr id="264" name="Google Shape;264;p131"/>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5" name="Google Shape;265;p131"/>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31"/>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67" name="Google Shape;267;p131"/>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131"/>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131"/>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270"/>
        <p:cNvGrpSpPr/>
        <p:nvPr/>
      </p:nvGrpSpPr>
      <p:grpSpPr>
        <a:xfrm>
          <a:off x="0" y="0"/>
          <a:ext cx="0" cy="0"/>
          <a:chOff x="0" y="0"/>
          <a:chExt cx="0" cy="0"/>
        </a:xfrm>
      </p:grpSpPr>
      <p:sp>
        <p:nvSpPr>
          <p:cNvPr id="271" name="Google Shape;271;p132"/>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2" name="Google Shape;272;p132"/>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a:solidFill>
                  <a:schemeClr val="accent1"/>
                </a:solidFill>
                <a:latin typeface="Arial"/>
                <a:ea typeface="Arial"/>
                <a:cs typeface="Arial"/>
                <a:sym typeface="Arial"/>
              </a:rPr>
              <a:t>“</a:t>
            </a:r>
            <a:endParaRPr/>
          </a:p>
        </p:txBody>
      </p:sp>
      <p:sp>
        <p:nvSpPr>
          <p:cNvPr id="273" name="Google Shape;273;p132"/>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a:solidFill>
                  <a:schemeClr val="accent1"/>
                </a:solidFill>
                <a:latin typeface="Arial"/>
                <a:ea typeface="Arial"/>
                <a:cs typeface="Arial"/>
                <a:sym typeface="Arial"/>
              </a:rPr>
              <a:t>”</a:t>
            </a:r>
            <a:endParaRPr/>
          </a:p>
        </p:txBody>
      </p:sp>
      <p:sp>
        <p:nvSpPr>
          <p:cNvPr id="274" name="Google Shape;274;p132"/>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132"/>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76" name="Google Shape;276;p132"/>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77" name="Google Shape;277;p13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13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132"/>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280"/>
        <p:cNvGrpSpPr/>
        <p:nvPr/>
      </p:nvGrpSpPr>
      <p:grpSpPr>
        <a:xfrm>
          <a:off x="0" y="0"/>
          <a:ext cx="0" cy="0"/>
          <a:chOff x="0" y="0"/>
          <a:chExt cx="0" cy="0"/>
        </a:xfrm>
      </p:grpSpPr>
      <p:sp>
        <p:nvSpPr>
          <p:cNvPr id="281" name="Google Shape;281;p133"/>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2" name="Google Shape;282;p133"/>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133"/>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84" name="Google Shape;284;p13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13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33"/>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287"/>
        <p:cNvGrpSpPr/>
        <p:nvPr/>
      </p:nvGrpSpPr>
      <p:grpSpPr>
        <a:xfrm>
          <a:off x="0" y="0"/>
          <a:ext cx="0" cy="0"/>
          <a:chOff x="0" y="0"/>
          <a:chExt cx="0" cy="0"/>
        </a:xfrm>
      </p:grpSpPr>
      <p:sp>
        <p:nvSpPr>
          <p:cNvPr id="288" name="Google Shape;288;p134"/>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9" name="Google Shape;289;p134"/>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a:solidFill>
                  <a:schemeClr val="accent1"/>
                </a:solidFill>
                <a:latin typeface="Arial"/>
                <a:ea typeface="Arial"/>
                <a:cs typeface="Arial"/>
                <a:sym typeface="Arial"/>
              </a:rPr>
              <a:t>“</a:t>
            </a:r>
            <a:endParaRPr/>
          </a:p>
        </p:txBody>
      </p:sp>
      <p:sp>
        <p:nvSpPr>
          <p:cNvPr id="290" name="Google Shape;290;p134"/>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a:solidFill>
                  <a:schemeClr val="accent1"/>
                </a:solidFill>
                <a:latin typeface="Arial"/>
                <a:ea typeface="Arial"/>
                <a:cs typeface="Arial"/>
                <a:sym typeface="Arial"/>
              </a:rPr>
              <a:t>”</a:t>
            </a:r>
            <a:endParaRPr/>
          </a:p>
        </p:txBody>
      </p:sp>
      <p:sp>
        <p:nvSpPr>
          <p:cNvPr id="291" name="Google Shape;291;p134"/>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34"/>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93" name="Google Shape;293;p134"/>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94" name="Google Shape;294;p13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13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134"/>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297"/>
        <p:cNvGrpSpPr/>
        <p:nvPr/>
      </p:nvGrpSpPr>
      <p:grpSpPr>
        <a:xfrm>
          <a:off x="0" y="0"/>
          <a:ext cx="0" cy="0"/>
          <a:chOff x="0" y="0"/>
          <a:chExt cx="0" cy="0"/>
        </a:xfrm>
      </p:grpSpPr>
      <p:sp>
        <p:nvSpPr>
          <p:cNvPr id="298" name="Google Shape;298;p135"/>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9" name="Google Shape;299;p135"/>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135"/>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301" name="Google Shape;301;p135"/>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302" name="Google Shape;302;p135"/>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135"/>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135"/>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61"/>
        <p:cNvGrpSpPr/>
        <p:nvPr/>
      </p:nvGrpSpPr>
      <p:grpSpPr>
        <a:xfrm>
          <a:off x="0" y="0"/>
          <a:ext cx="0" cy="0"/>
          <a:chOff x="0" y="0"/>
          <a:chExt cx="0" cy="0"/>
        </a:xfrm>
      </p:grpSpPr>
      <p:sp>
        <p:nvSpPr>
          <p:cNvPr id="62" name="Google Shape;62;p100"/>
          <p:cNvSpPr/>
          <p:nvPr/>
        </p:nvSpPr>
        <p:spPr>
          <a:xfrm>
            <a:off x="0" y="4324350"/>
            <a:ext cx="1744663" cy="777875"/>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 name="Google Shape;63;p100"/>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0"/>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65" name="Google Shape;65;p100"/>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0"/>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0"/>
          <p:cNvSpPr txBox="1">
            <a:spLocks noGrp="1"/>
          </p:cNvSpPr>
          <p:nvPr>
            <p:ph type="sldNum" idx="12"/>
          </p:nvPr>
        </p:nvSpPr>
        <p:spPr>
          <a:xfrm>
            <a:off x="531813" y="4529138"/>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305"/>
        <p:cNvGrpSpPr/>
        <p:nvPr/>
      </p:nvGrpSpPr>
      <p:grpSpPr>
        <a:xfrm>
          <a:off x="0" y="0"/>
          <a:ext cx="0" cy="0"/>
          <a:chOff x="0" y="0"/>
          <a:chExt cx="0" cy="0"/>
        </a:xfrm>
      </p:grpSpPr>
      <p:sp>
        <p:nvSpPr>
          <p:cNvPr id="306" name="Google Shape;306;p136"/>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7" name="Google Shape;307;p136"/>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36"/>
          <p:cNvSpPr txBox="1">
            <a:spLocks noGrp="1"/>
          </p:cNvSpPr>
          <p:nvPr>
            <p:ph type="body" idx="1"/>
          </p:nvPr>
        </p:nvSpPr>
        <p:spPr>
          <a:xfrm rot="5400000">
            <a:off x="5103813" y="-381000"/>
            <a:ext cx="3886200" cy="8915400"/>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309" name="Google Shape;309;p13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13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3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312"/>
        <p:cNvGrpSpPr/>
        <p:nvPr/>
      </p:nvGrpSpPr>
      <p:grpSpPr>
        <a:xfrm>
          <a:off x="0" y="0"/>
          <a:ext cx="0" cy="0"/>
          <a:chOff x="0" y="0"/>
          <a:chExt cx="0" cy="0"/>
        </a:xfrm>
      </p:grpSpPr>
      <p:sp>
        <p:nvSpPr>
          <p:cNvPr id="313" name="Google Shape;313;p137"/>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4" name="Google Shape;314;p137"/>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37"/>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316" name="Google Shape;316;p137"/>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137"/>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13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Arial"/>
                <a:ea typeface="Arial"/>
                <a:cs typeface="Arial"/>
                <a:sym typeface="Arial"/>
              </a:defRPr>
            </a:lvl1pPr>
            <a:lvl2pPr marL="0" marR="0" lvl="1" indent="0" algn="r">
              <a:spcBef>
                <a:spcPts val="0"/>
              </a:spcBef>
              <a:spcAft>
                <a:spcPts val="0"/>
              </a:spcAft>
              <a:buNone/>
              <a:defRPr sz="2000">
                <a:solidFill>
                  <a:srgbClr val="FEFFFF"/>
                </a:solidFill>
                <a:latin typeface="Arial"/>
                <a:ea typeface="Arial"/>
                <a:cs typeface="Arial"/>
                <a:sym typeface="Arial"/>
              </a:defRPr>
            </a:lvl2pPr>
            <a:lvl3pPr marL="0" marR="0" lvl="2" indent="0" algn="r">
              <a:spcBef>
                <a:spcPts val="0"/>
              </a:spcBef>
              <a:spcAft>
                <a:spcPts val="0"/>
              </a:spcAft>
              <a:buNone/>
              <a:defRPr sz="2000">
                <a:solidFill>
                  <a:srgbClr val="FEFFFF"/>
                </a:solidFill>
                <a:latin typeface="Arial"/>
                <a:ea typeface="Arial"/>
                <a:cs typeface="Arial"/>
                <a:sym typeface="Arial"/>
              </a:defRPr>
            </a:lvl3pPr>
            <a:lvl4pPr marL="0" marR="0" lvl="3" indent="0" algn="r">
              <a:spcBef>
                <a:spcPts val="0"/>
              </a:spcBef>
              <a:spcAft>
                <a:spcPts val="0"/>
              </a:spcAft>
              <a:buNone/>
              <a:defRPr sz="2000">
                <a:solidFill>
                  <a:srgbClr val="FEFFFF"/>
                </a:solidFill>
                <a:latin typeface="Arial"/>
                <a:ea typeface="Arial"/>
                <a:cs typeface="Arial"/>
                <a:sym typeface="Arial"/>
              </a:defRPr>
            </a:lvl4pPr>
            <a:lvl5pPr marL="0" marR="0" lvl="4" indent="0" algn="r">
              <a:spcBef>
                <a:spcPts val="0"/>
              </a:spcBef>
              <a:spcAft>
                <a:spcPts val="0"/>
              </a:spcAft>
              <a:buNone/>
              <a:defRPr sz="2000">
                <a:solidFill>
                  <a:srgbClr val="FEFFFF"/>
                </a:solidFill>
                <a:latin typeface="Arial"/>
                <a:ea typeface="Arial"/>
                <a:cs typeface="Arial"/>
                <a:sym typeface="Arial"/>
              </a:defRPr>
            </a:lvl5pPr>
            <a:lvl6pPr marL="0" marR="0" lvl="5" indent="0" algn="r">
              <a:spcBef>
                <a:spcPts val="0"/>
              </a:spcBef>
              <a:spcAft>
                <a:spcPts val="0"/>
              </a:spcAft>
              <a:buNone/>
              <a:defRPr sz="2000">
                <a:solidFill>
                  <a:srgbClr val="FEFFFF"/>
                </a:solidFill>
                <a:latin typeface="Arial"/>
                <a:ea typeface="Arial"/>
                <a:cs typeface="Arial"/>
                <a:sym typeface="Arial"/>
              </a:defRPr>
            </a:lvl6pPr>
            <a:lvl7pPr marL="0" marR="0" lvl="6" indent="0" algn="r">
              <a:spcBef>
                <a:spcPts val="0"/>
              </a:spcBef>
              <a:spcAft>
                <a:spcPts val="0"/>
              </a:spcAft>
              <a:buNone/>
              <a:defRPr sz="2000">
                <a:solidFill>
                  <a:srgbClr val="FEFFFF"/>
                </a:solidFill>
                <a:latin typeface="Arial"/>
                <a:ea typeface="Arial"/>
                <a:cs typeface="Arial"/>
                <a:sym typeface="Arial"/>
              </a:defRPr>
            </a:lvl7pPr>
            <a:lvl8pPr marL="0" marR="0" lvl="7" indent="0" algn="r">
              <a:spcBef>
                <a:spcPts val="0"/>
              </a:spcBef>
              <a:spcAft>
                <a:spcPts val="0"/>
              </a:spcAft>
              <a:buNone/>
              <a:defRPr sz="2000">
                <a:solidFill>
                  <a:srgbClr val="FEFFFF"/>
                </a:solidFill>
                <a:latin typeface="Arial"/>
                <a:ea typeface="Arial"/>
                <a:cs typeface="Arial"/>
                <a:sym typeface="Arial"/>
              </a:defRPr>
            </a:lvl8pPr>
            <a:lvl9pPr marL="0" marR="0" lvl="8" indent="0" algn="r">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352"/>
        <p:cNvGrpSpPr/>
        <p:nvPr/>
      </p:nvGrpSpPr>
      <p:grpSpPr>
        <a:xfrm>
          <a:off x="0" y="0"/>
          <a:ext cx="0" cy="0"/>
          <a:chOff x="0" y="0"/>
          <a:chExt cx="0" cy="0"/>
        </a:xfrm>
      </p:grpSpPr>
      <p:sp>
        <p:nvSpPr>
          <p:cNvPr id="353" name="Google Shape;353;p89"/>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54" name="Google Shape;354;p89"/>
          <p:cNvSpPr txBox="1">
            <a:spLocks noGrp="1"/>
          </p:cNvSpPr>
          <p:nvPr>
            <p:ph type="title"/>
          </p:nvPr>
        </p:nvSpPr>
        <p:spPr>
          <a:xfrm>
            <a:off x="2589216" y="2058750"/>
            <a:ext cx="8915399" cy="1468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89"/>
          <p:cNvSpPr txBox="1">
            <a:spLocks noGrp="1"/>
          </p:cNvSpPr>
          <p:nvPr>
            <p:ph type="body" idx="1"/>
          </p:nvPr>
        </p:nvSpPr>
        <p:spPr>
          <a:xfrm>
            <a:off x="2589216" y="3530129"/>
            <a:ext cx="8915399" cy="860400"/>
          </a:xfrm>
          <a:prstGeom prst="rect">
            <a:avLst/>
          </a:prstGeom>
          <a:noFill/>
          <a:ln>
            <a:noFill/>
          </a:ln>
        </p:spPr>
        <p:txBody>
          <a:bodyPr spcFirstLastPara="1" wrap="square" lIns="91425" tIns="45700" rIns="91425" bIns="45700" anchor="t" anchorCtr="0">
            <a:noAutofit/>
          </a:bodyPr>
          <a:lstStyle>
            <a:lvl1pPr marL="457200" lvl="0" indent="-228600" algn="l">
              <a:spcBef>
                <a:spcPts val="750"/>
              </a:spcBef>
              <a:spcAft>
                <a:spcPts val="0"/>
              </a:spcAft>
              <a:buSzPts val="1500"/>
              <a:buNone/>
              <a:defRPr sz="1500">
                <a:solidFill>
                  <a:srgbClr val="595959"/>
                </a:solidFill>
              </a:defRPr>
            </a:lvl1pPr>
            <a:lvl2pPr marL="914400" lvl="1" indent="-228600" algn="l">
              <a:spcBef>
                <a:spcPts val="750"/>
              </a:spcBef>
              <a:spcAft>
                <a:spcPts val="0"/>
              </a:spcAft>
              <a:buSzPts val="1351"/>
              <a:buNone/>
              <a:defRPr sz="1351">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1"/>
              <a:buNone/>
              <a:defRPr sz="1051">
                <a:solidFill>
                  <a:srgbClr val="888888"/>
                </a:solidFill>
              </a:defRPr>
            </a:lvl4pPr>
            <a:lvl5pPr marL="2286000" lvl="4" indent="-228600" algn="l">
              <a:spcBef>
                <a:spcPts val="750"/>
              </a:spcBef>
              <a:spcAft>
                <a:spcPts val="0"/>
              </a:spcAft>
              <a:buSzPts val="1051"/>
              <a:buNone/>
              <a:defRPr sz="1051">
                <a:solidFill>
                  <a:srgbClr val="888888"/>
                </a:solidFill>
              </a:defRPr>
            </a:lvl5pPr>
            <a:lvl6pPr marL="2743200" lvl="5" indent="-228600" algn="l">
              <a:spcBef>
                <a:spcPts val="751"/>
              </a:spcBef>
              <a:spcAft>
                <a:spcPts val="0"/>
              </a:spcAft>
              <a:buSzPts val="1051"/>
              <a:buNone/>
              <a:defRPr sz="1051">
                <a:solidFill>
                  <a:srgbClr val="888888"/>
                </a:solidFill>
              </a:defRPr>
            </a:lvl6pPr>
            <a:lvl7pPr marL="3200400" lvl="6" indent="-228600" algn="l">
              <a:spcBef>
                <a:spcPts val="751"/>
              </a:spcBef>
              <a:spcAft>
                <a:spcPts val="0"/>
              </a:spcAft>
              <a:buSzPts val="1051"/>
              <a:buNone/>
              <a:defRPr sz="1051">
                <a:solidFill>
                  <a:srgbClr val="888888"/>
                </a:solidFill>
              </a:defRPr>
            </a:lvl7pPr>
            <a:lvl8pPr marL="3657600" lvl="7" indent="-228600" algn="l">
              <a:spcBef>
                <a:spcPts val="751"/>
              </a:spcBef>
              <a:spcAft>
                <a:spcPts val="0"/>
              </a:spcAft>
              <a:buSzPts val="1051"/>
              <a:buNone/>
              <a:defRPr sz="1051">
                <a:solidFill>
                  <a:srgbClr val="888888"/>
                </a:solidFill>
              </a:defRPr>
            </a:lvl8pPr>
            <a:lvl9pPr marL="4114800" lvl="8" indent="-228600" algn="l">
              <a:spcBef>
                <a:spcPts val="751"/>
              </a:spcBef>
              <a:spcAft>
                <a:spcPts val="0"/>
              </a:spcAft>
              <a:buSzPts val="1051"/>
              <a:buNone/>
              <a:defRPr sz="1051">
                <a:solidFill>
                  <a:srgbClr val="888888"/>
                </a:solidFill>
              </a:defRPr>
            </a:lvl9pPr>
          </a:lstStyle>
          <a:p>
            <a:endParaRPr/>
          </a:p>
        </p:txBody>
      </p:sp>
      <p:sp>
        <p:nvSpPr>
          <p:cNvPr id="356" name="Google Shape;356;p89"/>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89"/>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89"/>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359"/>
        <p:cNvGrpSpPr/>
        <p:nvPr/>
      </p:nvGrpSpPr>
      <p:grpSpPr>
        <a:xfrm>
          <a:off x="0" y="0"/>
          <a:ext cx="0" cy="0"/>
          <a:chOff x="0" y="0"/>
          <a:chExt cx="0" cy="0"/>
        </a:xfrm>
      </p:grpSpPr>
      <p:sp>
        <p:nvSpPr>
          <p:cNvPr id="360" name="Google Shape;360;p90"/>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61" name="Google Shape;361;p90"/>
          <p:cNvSpPr txBox="1">
            <a:spLocks noGrp="1"/>
          </p:cNvSpPr>
          <p:nvPr>
            <p:ph type="title"/>
          </p:nvPr>
        </p:nvSpPr>
        <p:spPr>
          <a:xfrm>
            <a:off x="2592929" y="624110"/>
            <a:ext cx="8911687"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90"/>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363" name="Google Shape;363;p90"/>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90"/>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90"/>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366"/>
        <p:cNvGrpSpPr/>
        <p:nvPr/>
      </p:nvGrpSpPr>
      <p:grpSpPr>
        <a:xfrm>
          <a:off x="0" y="0"/>
          <a:ext cx="0" cy="0"/>
          <a:chOff x="0" y="0"/>
          <a:chExt cx="0" cy="0"/>
        </a:xfrm>
      </p:grpSpPr>
      <p:sp>
        <p:nvSpPr>
          <p:cNvPr id="367" name="Google Shape;367;p138"/>
          <p:cNvSpPr/>
          <p:nvPr/>
        </p:nvSpPr>
        <p:spPr>
          <a:xfrm>
            <a:off x="0" y="4324350"/>
            <a:ext cx="1744663" cy="777875"/>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68" name="Google Shape;368;p138"/>
          <p:cNvSpPr txBox="1">
            <a:spLocks noGrp="1"/>
          </p:cNvSpPr>
          <p:nvPr>
            <p:ph type="ctrTitle"/>
          </p:nvPr>
        </p:nvSpPr>
        <p:spPr>
          <a:xfrm>
            <a:off x="2589216" y="2514601"/>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138"/>
          <p:cNvSpPr txBox="1">
            <a:spLocks noGrp="1"/>
          </p:cNvSpPr>
          <p:nvPr>
            <p:ph type="subTitle" idx="1"/>
          </p:nvPr>
        </p:nvSpPr>
        <p:spPr>
          <a:xfrm>
            <a:off x="2589216" y="4777385"/>
            <a:ext cx="8915399" cy="1126283"/>
          </a:xfrm>
          <a:prstGeom prst="rect">
            <a:avLst/>
          </a:prstGeom>
          <a:noFill/>
          <a:ln>
            <a:noFill/>
          </a:ln>
        </p:spPr>
        <p:txBody>
          <a:bodyPr spcFirstLastPara="1" wrap="square" lIns="91425" tIns="45700" rIns="91425" bIns="45700" anchor="t" anchorCtr="0">
            <a:noAutofit/>
          </a:bodyPr>
          <a:lstStyle>
            <a:lvl1pPr lvl="0" algn="l">
              <a:spcBef>
                <a:spcPts val="750"/>
              </a:spcBef>
              <a:spcAft>
                <a:spcPts val="0"/>
              </a:spcAft>
              <a:buSzPts val="1800"/>
              <a:buNone/>
              <a:defRPr>
                <a:solidFill>
                  <a:srgbClr val="595959"/>
                </a:solidFill>
              </a:defRPr>
            </a:lvl1pPr>
            <a:lvl2pPr lvl="1" algn="ctr">
              <a:spcBef>
                <a:spcPts val="750"/>
              </a:spcBef>
              <a:spcAft>
                <a:spcPts val="0"/>
              </a:spcAft>
              <a:buSzPts val="1200"/>
              <a:buNone/>
              <a:defRPr>
                <a:solidFill>
                  <a:srgbClr val="888888"/>
                </a:solidFill>
              </a:defRPr>
            </a:lvl2pPr>
            <a:lvl3pPr lvl="2" algn="ctr">
              <a:spcBef>
                <a:spcPts val="750"/>
              </a:spcBef>
              <a:spcAft>
                <a:spcPts val="0"/>
              </a:spcAft>
              <a:buSzPts val="1000"/>
              <a:buNone/>
              <a:defRPr>
                <a:solidFill>
                  <a:srgbClr val="888888"/>
                </a:solidFill>
              </a:defRPr>
            </a:lvl3pPr>
            <a:lvl4pPr lvl="3" algn="ctr">
              <a:spcBef>
                <a:spcPts val="750"/>
              </a:spcBef>
              <a:spcAft>
                <a:spcPts val="0"/>
              </a:spcAft>
              <a:buSzPts val="900"/>
              <a:buNone/>
              <a:defRPr>
                <a:solidFill>
                  <a:srgbClr val="888888"/>
                </a:solidFill>
              </a:defRPr>
            </a:lvl4pPr>
            <a:lvl5pPr lvl="4" algn="ctr">
              <a:spcBef>
                <a:spcPts val="750"/>
              </a:spcBef>
              <a:spcAft>
                <a:spcPts val="0"/>
              </a:spcAft>
              <a:buSzPts val="900"/>
              <a:buNone/>
              <a:defRPr>
                <a:solidFill>
                  <a:srgbClr val="888888"/>
                </a:solidFill>
              </a:defRPr>
            </a:lvl5pPr>
            <a:lvl6pPr lvl="5" algn="ctr">
              <a:spcBef>
                <a:spcPts val="751"/>
              </a:spcBef>
              <a:spcAft>
                <a:spcPts val="0"/>
              </a:spcAft>
              <a:buSzPts val="900"/>
              <a:buNone/>
              <a:defRPr>
                <a:solidFill>
                  <a:srgbClr val="888888"/>
                </a:solidFill>
              </a:defRPr>
            </a:lvl6pPr>
            <a:lvl7pPr lvl="6" algn="ctr">
              <a:spcBef>
                <a:spcPts val="751"/>
              </a:spcBef>
              <a:spcAft>
                <a:spcPts val="0"/>
              </a:spcAft>
              <a:buSzPts val="900"/>
              <a:buNone/>
              <a:defRPr>
                <a:solidFill>
                  <a:srgbClr val="888888"/>
                </a:solidFill>
              </a:defRPr>
            </a:lvl7pPr>
            <a:lvl8pPr lvl="7" algn="ctr">
              <a:spcBef>
                <a:spcPts val="751"/>
              </a:spcBef>
              <a:spcAft>
                <a:spcPts val="0"/>
              </a:spcAft>
              <a:buSzPts val="900"/>
              <a:buNone/>
              <a:defRPr>
                <a:solidFill>
                  <a:srgbClr val="888888"/>
                </a:solidFill>
              </a:defRPr>
            </a:lvl8pPr>
            <a:lvl9pPr lvl="8" algn="ctr">
              <a:spcBef>
                <a:spcPts val="751"/>
              </a:spcBef>
              <a:spcAft>
                <a:spcPts val="0"/>
              </a:spcAft>
              <a:buSzPts val="900"/>
              <a:buNone/>
              <a:defRPr>
                <a:solidFill>
                  <a:srgbClr val="888888"/>
                </a:solidFill>
              </a:defRPr>
            </a:lvl9pPr>
          </a:lstStyle>
          <a:p>
            <a:endParaRPr/>
          </a:p>
        </p:txBody>
      </p:sp>
      <p:sp>
        <p:nvSpPr>
          <p:cNvPr id="370" name="Google Shape;370;p138"/>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138"/>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38"/>
          <p:cNvSpPr txBox="1">
            <a:spLocks noGrp="1"/>
          </p:cNvSpPr>
          <p:nvPr>
            <p:ph type="sldNum" idx="12"/>
          </p:nvPr>
        </p:nvSpPr>
        <p:spPr>
          <a:xfrm>
            <a:off x="531813" y="4529138"/>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73"/>
        <p:cNvGrpSpPr/>
        <p:nvPr/>
      </p:nvGrpSpPr>
      <p:grpSpPr>
        <a:xfrm>
          <a:off x="0" y="0"/>
          <a:ext cx="0" cy="0"/>
          <a:chOff x="0" y="0"/>
          <a:chExt cx="0" cy="0"/>
        </a:xfrm>
      </p:grpSpPr>
      <p:sp>
        <p:nvSpPr>
          <p:cNvPr id="374" name="Google Shape;374;p139"/>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75" name="Google Shape;375;p139"/>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139"/>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377" name="Google Shape;377;p139"/>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378" name="Google Shape;378;p139"/>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39"/>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139"/>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381"/>
        <p:cNvGrpSpPr/>
        <p:nvPr/>
      </p:nvGrpSpPr>
      <p:grpSpPr>
        <a:xfrm>
          <a:off x="0" y="0"/>
          <a:ext cx="0" cy="0"/>
          <a:chOff x="0" y="0"/>
          <a:chExt cx="0" cy="0"/>
        </a:xfrm>
      </p:grpSpPr>
      <p:sp>
        <p:nvSpPr>
          <p:cNvPr id="382" name="Google Shape;382;p140"/>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83" name="Google Shape;383;p140"/>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40"/>
          <p:cNvSpPr txBox="1">
            <a:spLocks noGrp="1"/>
          </p:cNvSpPr>
          <p:nvPr>
            <p:ph type="body" idx="1"/>
          </p:nvPr>
        </p:nvSpPr>
        <p:spPr>
          <a:xfrm>
            <a:off x="2939375"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None/>
              <a:defRPr sz="1800" b="0"/>
            </a:lvl1pPr>
            <a:lvl2pPr marL="914400" lvl="1" indent="-228600" algn="l">
              <a:spcBef>
                <a:spcPts val="750"/>
              </a:spcBef>
              <a:spcAft>
                <a:spcPts val="0"/>
              </a:spcAft>
              <a:buSzPts val="1500"/>
              <a:buNone/>
              <a:defRPr sz="1500" b="1"/>
            </a:lvl2pPr>
            <a:lvl3pPr marL="1371600" lvl="2" indent="-228600" algn="l">
              <a:spcBef>
                <a:spcPts val="750"/>
              </a:spcBef>
              <a:spcAft>
                <a:spcPts val="0"/>
              </a:spcAft>
              <a:buSzPts val="1351"/>
              <a:buNone/>
              <a:defRPr sz="1351" b="1"/>
            </a:lvl3pPr>
            <a:lvl4pPr marL="1828800" lvl="3" indent="-228600" algn="l">
              <a:spcBef>
                <a:spcPts val="750"/>
              </a:spcBef>
              <a:spcAft>
                <a:spcPts val="0"/>
              </a:spcAft>
              <a:buSzPts val="1200"/>
              <a:buNone/>
              <a:defRPr sz="1200" b="1"/>
            </a:lvl4pPr>
            <a:lvl5pPr marL="2286000" lvl="4" indent="-228600" algn="l">
              <a:spcBef>
                <a:spcPts val="750"/>
              </a:spcBef>
              <a:spcAft>
                <a:spcPts val="0"/>
              </a:spcAft>
              <a:buSzPts val="1200"/>
              <a:buNone/>
              <a:defRPr sz="1200" b="1"/>
            </a:lvl5pPr>
            <a:lvl6pPr marL="2743200" lvl="5" indent="-228600" algn="l">
              <a:spcBef>
                <a:spcPts val="751"/>
              </a:spcBef>
              <a:spcAft>
                <a:spcPts val="0"/>
              </a:spcAft>
              <a:buSzPts val="1200"/>
              <a:buNone/>
              <a:defRPr sz="1200" b="1"/>
            </a:lvl6pPr>
            <a:lvl7pPr marL="3200400" lvl="6" indent="-228600" algn="l">
              <a:spcBef>
                <a:spcPts val="751"/>
              </a:spcBef>
              <a:spcAft>
                <a:spcPts val="0"/>
              </a:spcAft>
              <a:buSzPts val="1200"/>
              <a:buNone/>
              <a:defRPr sz="1200" b="1"/>
            </a:lvl7pPr>
            <a:lvl8pPr marL="3657600" lvl="7" indent="-228600" algn="l">
              <a:spcBef>
                <a:spcPts val="751"/>
              </a:spcBef>
              <a:spcAft>
                <a:spcPts val="0"/>
              </a:spcAft>
              <a:buSzPts val="1200"/>
              <a:buNone/>
              <a:defRPr sz="1200" b="1"/>
            </a:lvl8pPr>
            <a:lvl9pPr marL="4114800" lvl="8" indent="-228600" algn="l">
              <a:spcBef>
                <a:spcPts val="751"/>
              </a:spcBef>
              <a:spcAft>
                <a:spcPts val="0"/>
              </a:spcAft>
              <a:buSzPts val="1200"/>
              <a:buNone/>
              <a:defRPr sz="1200" b="1"/>
            </a:lvl9pPr>
          </a:lstStyle>
          <a:p>
            <a:endParaRPr/>
          </a:p>
        </p:txBody>
      </p:sp>
      <p:sp>
        <p:nvSpPr>
          <p:cNvPr id="385" name="Google Shape;385;p140"/>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386" name="Google Shape;386;p140"/>
          <p:cNvSpPr txBox="1">
            <a:spLocks noGrp="1"/>
          </p:cNvSpPr>
          <p:nvPr>
            <p:ph type="body" idx="3"/>
          </p:nvPr>
        </p:nvSpPr>
        <p:spPr>
          <a:xfrm>
            <a:off x="7506633"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None/>
              <a:defRPr sz="1800" b="0"/>
            </a:lvl1pPr>
            <a:lvl2pPr marL="914400" lvl="1" indent="-228600" algn="l">
              <a:spcBef>
                <a:spcPts val="750"/>
              </a:spcBef>
              <a:spcAft>
                <a:spcPts val="0"/>
              </a:spcAft>
              <a:buSzPts val="1500"/>
              <a:buNone/>
              <a:defRPr sz="1500" b="1"/>
            </a:lvl2pPr>
            <a:lvl3pPr marL="1371600" lvl="2" indent="-228600" algn="l">
              <a:spcBef>
                <a:spcPts val="750"/>
              </a:spcBef>
              <a:spcAft>
                <a:spcPts val="0"/>
              </a:spcAft>
              <a:buSzPts val="1351"/>
              <a:buNone/>
              <a:defRPr sz="1351" b="1"/>
            </a:lvl3pPr>
            <a:lvl4pPr marL="1828800" lvl="3" indent="-228600" algn="l">
              <a:spcBef>
                <a:spcPts val="750"/>
              </a:spcBef>
              <a:spcAft>
                <a:spcPts val="0"/>
              </a:spcAft>
              <a:buSzPts val="1200"/>
              <a:buNone/>
              <a:defRPr sz="1200" b="1"/>
            </a:lvl4pPr>
            <a:lvl5pPr marL="2286000" lvl="4" indent="-228600" algn="l">
              <a:spcBef>
                <a:spcPts val="750"/>
              </a:spcBef>
              <a:spcAft>
                <a:spcPts val="0"/>
              </a:spcAft>
              <a:buSzPts val="1200"/>
              <a:buNone/>
              <a:defRPr sz="1200" b="1"/>
            </a:lvl5pPr>
            <a:lvl6pPr marL="2743200" lvl="5" indent="-228600" algn="l">
              <a:spcBef>
                <a:spcPts val="751"/>
              </a:spcBef>
              <a:spcAft>
                <a:spcPts val="0"/>
              </a:spcAft>
              <a:buSzPts val="1200"/>
              <a:buNone/>
              <a:defRPr sz="1200" b="1"/>
            </a:lvl6pPr>
            <a:lvl7pPr marL="3200400" lvl="6" indent="-228600" algn="l">
              <a:spcBef>
                <a:spcPts val="751"/>
              </a:spcBef>
              <a:spcAft>
                <a:spcPts val="0"/>
              </a:spcAft>
              <a:buSzPts val="1200"/>
              <a:buNone/>
              <a:defRPr sz="1200" b="1"/>
            </a:lvl7pPr>
            <a:lvl8pPr marL="3657600" lvl="7" indent="-228600" algn="l">
              <a:spcBef>
                <a:spcPts val="751"/>
              </a:spcBef>
              <a:spcAft>
                <a:spcPts val="0"/>
              </a:spcAft>
              <a:buSzPts val="1200"/>
              <a:buNone/>
              <a:defRPr sz="1200" b="1"/>
            </a:lvl8pPr>
            <a:lvl9pPr marL="4114800" lvl="8" indent="-228600" algn="l">
              <a:spcBef>
                <a:spcPts val="751"/>
              </a:spcBef>
              <a:spcAft>
                <a:spcPts val="0"/>
              </a:spcAft>
              <a:buSzPts val="1200"/>
              <a:buNone/>
              <a:defRPr sz="1200" b="1"/>
            </a:lvl9pPr>
          </a:lstStyle>
          <a:p>
            <a:endParaRPr/>
          </a:p>
        </p:txBody>
      </p:sp>
      <p:sp>
        <p:nvSpPr>
          <p:cNvPr id="387" name="Google Shape;387;p140"/>
          <p:cNvSpPr txBox="1">
            <a:spLocks noGrp="1"/>
          </p:cNvSpPr>
          <p:nvPr>
            <p:ph type="body" idx="4"/>
          </p:nvPr>
        </p:nvSpPr>
        <p:spPr>
          <a:xfrm>
            <a:off x="7166957" y="2545738"/>
            <a:ext cx="4338675"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388" name="Google Shape;388;p140"/>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140"/>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140"/>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391"/>
        <p:cNvGrpSpPr/>
        <p:nvPr/>
      </p:nvGrpSpPr>
      <p:grpSpPr>
        <a:xfrm>
          <a:off x="0" y="0"/>
          <a:ext cx="0" cy="0"/>
          <a:chOff x="0" y="0"/>
          <a:chExt cx="0" cy="0"/>
        </a:xfrm>
      </p:grpSpPr>
      <p:sp>
        <p:nvSpPr>
          <p:cNvPr id="392" name="Google Shape;392;p141"/>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93" name="Google Shape;393;p141"/>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141"/>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141"/>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14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97"/>
        <p:cNvGrpSpPr/>
        <p:nvPr/>
      </p:nvGrpSpPr>
      <p:grpSpPr>
        <a:xfrm>
          <a:off x="0" y="0"/>
          <a:ext cx="0" cy="0"/>
          <a:chOff x="0" y="0"/>
          <a:chExt cx="0" cy="0"/>
        </a:xfrm>
      </p:grpSpPr>
      <p:sp>
        <p:nvSpPr>
          <p:cNvPr id="398" name="Google Shape;398;p142"/>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99" name="Google Shape;399;p14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14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14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402"/>
        <p:cNvGrpSpPr/>
        <p:nvPr/>
      </p:nvGrpSpPr>
      <p:grpSpPr>
        <a:xfrm>
          <a:off x="0" y="0"/>
          <a:ext cx="0" cy="0"/>
          <a:chOff x="0" y="0"/>
          <a:chExt cx="0" cy="0"/>
        </a:xfrm>
      </p:grpSpPr>
      <p:sp>
        <p:nvSpPr>
          <p:cNvPr id="403" name="Google Shape;403;p143"/>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04" name="Google Shape;404;p143"/>
          <p:cNvSpPr txBox="1">
            <a:spLocks noGrp="1"/>
          </p:cNvSpPr>
          <p:nvPr>
            <p:ph type="title"/>
          </p:nvPr>
        </p:nvSpPr>
        <p:spPr>
          <a:xfrm>
            <a:off x="2589217" y="446088"/>
            <a:ext cx="3505199" cy="97631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143"/>
          <p:cNvSpPr txBox="1">
            <a:spLocks noGrp="1"/>
          </p:cNvSpPr>
          <p:nvPr>
            <p:ph type="body" idx="1"/>
          </p:nvPr>
        </p:nvSpPr>
        <p:spPr>
          <a:xfrm>
            <a:off x="6323012" y="446094"/>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06" name="Google Shape;406;p143"/>
          <p:cNvSpPr txBox="1">
            <a:spLocks noGrp="1"/>
          </p:cNvSpPr>
          <p:nvPr>
            <p:ph type="body" idx="2"/>
          </p:nvPr>
        </p:nvSpPr>
        <p:spPr>
          <a:xfrm>
            <a:off x="2589217" y="1598613"/>
            <a:ext cx="3505199" cy="4262436"/>
          </a:xfrm>
          <a:prstGeom prst="rect">
            <a:avLst/>
          </a:prstGeom>
          <a:noFill/>
          <a:ln>
            <a:noFill/>
          </a:ln>
        </p:spPr>
        <p:txBody>
          <a:bodyPr spcFirstLastPara="1" wrap="square" lIns="91425" tIns="45700" rIns="91425" bIns="45700" anchor="t" anchorCtr="0">
            <a:noAutofit/>
          </a:bodyPr>
          <a:lstStyle>
            <a:lvl1pPr marL="457200" lvl="0" indent="-228600" algn="l">
              <a:spcBef>
                <a:spcPts val="750"/>
              </a:spcBef>
              <a:spcAft>
                <a:spcPts val="0"/>
              </a:spcAft>
              <a:buSzPts val="1051"/>
              <a:buNone/>
              <a:defRPr sz="1051"/>
            </a:lvl1pPr>
            <a:lvl2pPr marL="914400" lvl="1" indent="-228600" algn="l">
              <a:spcBef>
                <a:spcPts val="750"/>
              </a:spcBef>
              <a:spcAft>
                <a:spcPts val="0"/>
              </a:spcAft>
              <a:buSzPts val="900"/>
              <a:buNone/>
              <a:defRPr sz="900"/>
            </a:lvl2pPr>
            <a:lvl3pPr marL="1371600" lvl="2" indent="-228600" algn="l">
              <a:spcBef>
                <a:spcPts val="750"/>
              </a:spcBef>
              <a:spcAft>
                <a:spcPts val="0"/>
              </a:spcAft>
              <a:buSzPts val="751"/>
              <a:buNone/>
              <a:defRPr sz="751"/>
            </a:lvl3pPr>
            <a:lvl4pPr marL="1828800" lvl="3" indent="-228600" algn="l">
              <a:spcBef>
                <a:spcPts val="750"/>
              </a:spcBef>
              <a:spcAft>
                <a:spcPts val="0"/>
              </a:spcAft>
              <a:buSzPts val="675"/>
              <a:buNone/>
              <a:defRPr sz="675"/>
            </a:lvl4pPr>
            <a:lvl5pPr marL="2286000" lvl="4" indent="-228600" algn="l">
              <a:spcBef>
                <a:spcPts val="750"/>
              </a:spcBef>
              <a:spcAft>
                <a:spcPts val="0"/>
              </a:spcAft>
              <a:buSzPts val="675"/>
              <a:buNone/>
              <a:defRPr sz="675"/>
            </a:lvl5pPr>
            <a:lvl6pPr marL="2743200" lvl="5" indent="-228600" algn="l">
              <a:spcBef>
                <a:spcPts val="751"/>
              </a:spcBef>
              <a:spcAft>
                <a:spcPts val="0"/>
              </a:spcAft>
              <a:buSzPts val="675"/>
              <a:buNone/>
              <a:defRPr sz="675"/>
            </a:lvl6pPr>
            <a:lvl7pPr marL="3200400" lvl="6" indent="-228600" algn="l">
              <a:spcBef>
                <a:spcPts val="751"/>
              </a:spcBef>
              <a:spcAft>
                <a:spcPts val="0"/>
              </a:spcAft>
              <a:buSzPts val="675"/>
              <a:buNone/>
              <a:defRPr sz="675"/>
            </a:lvl7pPr>
            <a:lvl8pPr marL="3657600" lvl="7" indent="-228600" algn="l">
              <a:spcBef>
                <a:spcPts val="751"/>
              </a:spcBef>
              <a:spcAft>
                <a:spcPts val="0"/>
              </a:spcAft>
              <a:buSzPts val="675"/>
              <a:buNone/>
              <a:defRPr sz="675"/>
            </a:lvl8pPr>
            <a:lvl9pPr marL="4114800" lvl="8" indent="-228600" algn="l">
              <a:spcBef>
                <a:spcPts val="751"/>
              </a:spcBef>
              <a:spcAft>
                <a:spcPts val="0"/>
              </a:spcAft>
              <a:buSzPts val="675"/>
              <a:buNone/>
              <a:defRPr sz="675"/>
            </a:lvl9pPr>
          </a:lstStyle>
          <a:p>
            <a:endParaRPr/>
          </a:p>
        </p:txBody>
      </p:sp>
      <p:sp>
        <p:nvSpPr>
          <p:cNvPr id="407" name="Google Shape;407;p14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14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14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68"/>
        <p:cNvGrpSpPr/>
        <p:nvPr/>
      </p:nvGrpSpPr>
      <p:grpSpPr>
        <a:xfrm>
          <a:off x="0" y="0"/>
          <a:ext cx="0" cy="0"/>
          <a:chOff x="0" y="0"/>
          <a:chExt cx="0" cy="0"/>
        </a:xfrm>
      </p:grpSpPr>
      <p:sp>
        <p:nvSpPr>
          <p:cNvPr id="69" name="Google Shape;69;p101"/>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 name="Google Shape;70;p101"/>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1"/>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2" name="Google Shape;72;p101"/>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3" name="Google Shape;73;p101"/>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1"/>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410"/>
        <p:cNvGrpSpPr/>
        <p:nvPr/>
      </p:nvGrpSpPr>
      <p:grpSpPr>
        <a:xfrm>
          <a:off x="0" y="0"/>
          <a:ext cx="0" cy="0"/>
          <a:chOff x="0" y="0"/>
          <a:chExt cx="0" cy="0"/>
        </a:xfrm>
      </p:grpSpPr>
      <p:sp>
        <p:nvSpPr>
          <p:cNvPr id="411" name="Google Shape;411;p144"/>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12" name="Google Shape;412;p144"/>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144"/>
          <p:cNvSpPr>
            <a:spLocks noGrp="1"/>
          </p:cNvSpPr>
          <p:nvPr>
            <p:ph type="pic" idx="2"/>
          </p:nvPr>
        </p:nvSpPr>
        <p:spPr>
          <a:xfrm>
            <a:off x="2589212" y="634965"/>
            <a:ext cx="8915400" cy="3854970"/>
          </a:xfrm>
          <a:prstGeom prst="rect">
            <a:avLst/>
          </a:prstGeom>
          <a:noFill/>
          <a:ln>
            <a:noFill/>
          </a:ln>
        </p:spPr>
      </p:sp>
      <p:sp>
        <p:nvSpPr>
          <p:cNvPr id="414" name="Google Shape;414;p144"/>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900"/>
              <a:buNone/>
              <a:defRPr sz="900"/>
            </a:lvl1pPr>
            <a:lvl2pPr marL="914400" lvl="1" indent="-228600" algn="l">
              <a:spcBef>
                <a:spcPts val="750"/>
              </a:spcBef>
              <a:spcAft>
                <a:spcPts val="0"/>
              </a:spcAft>
              <a:buSzPts val="900"/>
              <a:buNone/>
              <a:defRPr sz="900"/>
            </a:lvl2pPr>
            <a:lvl3pPr marL="1371600" lvl="2" indent="-228600" algn="l">
              <a:spcBef>
                <a:spcPts val="750"/>
              </a:spcBef>
              <a:spcAft>
                <a:spcPts val="0"/>
              </a:spcAft>
              <a:buSzPts val="751"/>
              <a:buNone/>
              <a:defRPr sz="751"/>
            </a:lvl3pPr>
            <a:lvl4pPr marL="1828800" lvl="3" indent="-228600" algn="l">
              <a:spcBef>
                <a:spcPts val="750"/>
              </a:spcBef>
              <a:spcAft>
                <a:spcPts val="0"/>
              </a:spcAft>
              <a:buSzPts val="675"/>
              <a:buNone/>
              <a:defRPr sz="675"/>
            </a:lvl4pPr>
            <a:lvl5pPr marL="2286000" lvl="4" indent="-228600" algn="l">
              <a:spcBef>
                <a:spcPts val="750"/>
              </a:spcBef>
              <a:spcAft>
                <a:spcPts val="0"/>
              </a:spcAft>
              <a:buSzPts val="675"/>
              <a:buNone/>
              <a:defRPr sz="675"/>
            </a:lvl5pPr>
            <a:lvl6pPr marL="2743200" lvl="5" indent="-228600" algn="l">
              <a:spcBef>
                <a:spcPts val="751"/>
              </a:spcBef>
              <a:spcAft>
                <a:spcPts val="0"/>
              </a:spcAft>
              <a:buSzPts val="675"/>
              <a:buNone/>
              <a:defRPr sz="675"/>
            </a:lvl6pPr>
            <a:lvl7pPr marL="3200400" lvl="6" indent="-228600" algn="l">
              <a:spcBef>
                <a:spcPts val="751"/>
              </a:spcBef>
              <a:spcAft>
                <a:spcPts val="0"/>
              </a:spcAft>
              <a:buSzPts val="675"/>
              <a:buNone/>
              <a:defRPr sz="675"/>
            </a:lvl7pPr>
            <a:lvl8pPr marL="3657600" lvl="7" indent="-228600" algn="l">
              <a:spcBef>
                <a:spcPts val="751"/>
              </a:spcBef>
              <a:spcAft>
                <a:spcPts val="0"/>
              </a:spcAft>
              <a:buSzPts val="675"/>
              <a:buNone/>
              <a:defRPr sz="675"/>
            </a:lvl8pPr>
            <a:lvl9pPr marL="4114800" lvl="8" indent="-228600" algn="l">
              <a:spcBef>
                <a:spcPts val="751"/>
              </a:spcBef>
              <a:spcAft>
                <a:spcPts val="0"/>
              </a:spcAft>
              <a:buSzPts val="675"/>
              <a:buNone/>
              <a:defRPr sz="675"/>
            </a:lvl9pPr>
          </a:lstStyle>
          <a:p>
            <a:endParaRPr/>
          </a:p>
        </p:txBody>
      </p:sp>
      <p:sp>
        <p:nvSpPr>
          <p:cNvPr id="415" name="Google Shape;415;p14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14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144"/>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418"/>
        <p:cNvGrpSpPr/>
        <p:nvPr/>
      </p:nvGrpSpPr>
      <p:grpSpPr>
        <a:xfrm>
          <a:off x="0" y="0"/>
          <a:ext cx="0" cy="0"/>
          <a:chOff x="0" y="0"/>
          <a:chExt cx="0" cy="0"/>
        </a:xfrm>
      </p:grpSpPr>
      <p:sp>
        <p:nvSpPr>
          <p:cNvPr id="419" name="Google Shape;419;p145"/>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20" name="Google Shape;420;p145"/>
          <p:cNvSpPr txBox="1">
            <a:spLocks noGrp="1"/>
          </p:cNvSpPr>
          <p:nvPr>
            <p:ph type="title"/>
          </p:nvPr>
        </p:nvSpPr>
        <p:spPr>
          <a:xfrm>
            <a:off x="2589216"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145"/>
          <p:cNvSpPr txBox="1">
            <a:spLocks noGrp="1"/>
          </p:cNvSpPr>
          <p:nvPr>
            <p:ph type="body" idx="1"/>
          </p:nvPr>
        </p:nvSpPr>
        <p:spPr>
          <a:xfrm>
            <a:off x="2589216"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750"/>
              </a:spcBef>
              <a:spcAft>
                <a:spcPts val="0"/>
              </a:spcAft>
              <a:buSzPts val="1351"/>
              <a:buNone/>
              <a:defRPr sz="1351">
                <a:solidFill>
                  <a:srgbClr val="595959"/>
                </a:solidFill>
              </a:defRPr>
            </a:lvl1pPr>
            <a:lvl2pPr marL="914400" lvl="1" indent="-228600" algn="l">
              <a:spcBef>
                <a:spcPts val="750"/>
              </a:spcBef>
              <a:spcAft>
                <a:spcPts val="0"/>
              </a:spcAft>
              <a:buSzPts val="1351"/>
              <a:buNone/>
              <a:defRPr sz="1351">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1"/>
              <a:buNone/>
              <a:defRPr sz="1051">
                <a:solidFill>
                  <a:srgbClr val="888888"/>
                </a:solidFill>
              </a:defRPr>
            </a:lvl4pPr>
            <a:lvl5pPr marL="2286000" lvl="4" indent="-228600" algn="l">
              <a:spcBef>
                <a:spcPts val="750"/>
              </a:spcBef>
              <a:spcAft>
                <a:spcPts val="0"/>
              </a:spcAft>
              <a:buSzPts val="1051"/>
              <a:buNone/>
              <a:defRPr sz="1051">
                <a:solidFill>
                  <a:srgbClr val="888888"/>
                </a:solidFill>
              </a:defRPr>
            </a:lvl5pPr>
            <a:lvl6pPr marL="2743200" lvl="5" indent="-228600" algn="l">
              <a:spcBef>
                <a:spcPts val="751"/>
              </a:spcBef>
              <a:spcAft>
                <a:spcPts val="0"/>
              </a:spcAft>
              <a:buSzPts val="1051"/>
              <a:buNone/>
              <a:defRPr sz="1051">
                <a:solidFill>
                  <a:srgbClr val="888888"/>
                </a:solidFill>
              </a:defRPr>
            </a:lvl6pPr>
            <a:lvl7pPr marL="3200400" lvl="6" indent="-228600" algn="l">
              <a:spcBef>
                <a:spcPts val="751"/>
              </a:spcBef>
              <a:spcAft>
                <a:spcPts val="0"/>
              </a:spcAft>
              <a:buSzPts val="1051"/>
              <a:buNone/>
              <a:defRPr sz="1051">
                <a:solidFill>
                  <a:srgbClr val="888888"/>
                </a:solidFill>
              </a:defRPr>
            </a:lvl7pPr>
            <a:lvl8pPr marL="3657600" lvl="7" indent="-228600" algn="l">
              <a:spcBef>
                <a:spcPts val="751"/>
              </a:spcBef>
              <a:spcAft>
                <a:spcPts val="0"/>
              </a:spcAft>
              <a:buSzPts val="1051"/>
              <a:buNone/>
              <a:defRPr sz="1051">
                <a:solidFill>
                  <a:srgbClr val="888888"/>
                </a:solidFill>
              </a:defRPr>
            </a:lvl8pPr>
            <a:lvl9pPr marL="4114800" lvl="8" indent="-228600" algn="l">
              <a:spcBef>
                <a:spcPts val="751"/>
              </a:spcBef>
              <a:spcAft>
                <a:spcPts val="0"/>
              </a:spcAft>
              <a:buSzPts val="1051"/>
              <a:buNone/>
              <a:defRPr sz="1051">
                <a:solidFill>
                  <a:srgbClr val="888888"/>
                </a:solidFill>
              </a:defRPr>
            </a:lvl9pPr>
          </a:lstStyle>
          <a:p>
            <a:endParaRPr/>
          </a:p>
        </p:txBody>
      </p:sp>
      <p:sp>
        <p:nvSpPr>
          <p:cNvPr id="422" name="Google Shape;422;p145"/>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145"/>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145"/>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425"/>
        <p:cNvGrpSpPr/>
        <p:nvPr/>
      </p:nvGrpSpPr>
      <p:grpSpPr>
        <a:xfrm>
          <a:off x="0" y="0"/>
          <a:ext cx="0" cy="0"/>
          <a:chOff x="0" y="0"/>
          <a:chExt cx="0" cy="0"/>
        </a:xfrm>
      </p:grpSpPr>
      <p:sp>
        <p:nvSpPr>
          <p:cNvPr id="426" name="Google Shape;426;p146"/>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27" name="Google Shape;427;p146"/>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428" name="Google Shape;428;p146"/>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429" name="Google Shape;429;p146"/>
          <p:cNvSpPr txBox="1">
            <a:spLocks noGrp="1"/>
          </p:cNvSpPr>
          <p:nvPr>
            <p:ph type="title"/>
          </p:nvPr>
        </p:nvSpPr>
        <p:spPr>
          <a:xfrm>
            <a:off x="2849952" y="609600"/>
            <a:ext cx="839392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0" name="Google Shape;430;p146"/>
          <p:cNvSpPr txBox="1">
            <a:spLocks noGrp="1"/>
          </p:cNvSpPr>
          <p:nvPr>
            <p:ph type="body" idx="1"/>
          </p:nvPr>
        </p:nvSpPr>
        <p:spPr>
          <a:xfrm>
            <a:off x="3275013" y="3505200"/>
            <a:ext cx="7536555"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750"/>
              </a:spcBef>
              <a:spcAft>
                <a:spcPts val="0"/>
              </a:spcAft>
              <a:buSzPts val="1200"/>
              <a:buFont typeface="Century Gothic"/>
              <a:buNone/>
              <a:defRPr sz="1200">
                <a:solidFill>
                  <a:srgbClr val="7F7F7F"/>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31" name="Google Shape;431;p146"/>
          <p:cNvSpPr txBox="1">
            <a:spLocks noGrp="1"/>
          </p:cNvSpPr>
          <p:nvPr>
            <p:ph type="body" idx="2"/>
          </p:nvPr>
        </p:nvSpPr>
        <p:spPr>
          <a:xfrm>
            <a:off x="2589216"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750"/>
              </a:spcBef>
              <a:spcAft>
                <a:spcPts val="0"/>
              </a:spcAft>
              <a:buSzPts val="1351"/>
              <a:buNone/>
              <a:defRPr sz="1351">
                <a:solidFill>
                  <a:srgbClr val="595959"/>
                </a:solidFill>
              </a:defRPr>
            </a:lvl1pPr>
            <a:lvl2pPr marL="914400" lvl="1" indent="-228600" algn="l">
              <a:spcBef>
                <a:spcPts val="750"/>
              </a:spcBef>
              <a:spcAft>
                <a:spcPts val="0"/>
              </a:spcAft>
              <a:buSzPts val="1351"/>
              <a:buNone/>
              <a:defRPr sz="1351">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1"/>
              <a:buNone/>
              <a:defRPr sz="1051">
                <a:solidFill>
                  <a:srgbClr val="888888"/>
                </a:solidFill>
              </a:defRPr>
            </a:lvl4pPr>
            <a:lvl5pPr marL="2286000" lvl="4" indent="-228600" algn="l">
              <a:spcBef>
                <a:spcPts val="750"/>
              </a:spcBef>
              <a:spcAft>
                <a:spcPts val="0"/>
              </a:spcAft>
              <a:buSzPts val="1051"/>
              <a:buNone/>
              <a:defRPr sz="1051">
                <a:solidFill>
                  <a:srgbClr val="888888"/>
                </a:solidFill>
              </a:defRPr>
            </a:lvl5pPr>
            <a:lvl6pPr marL="2743200" lvl="5" indent="-228600" algn="l">
              <a:spcBef>
                <a:spcPts val="751"/>
              </a:spcBef>
              <a:spcAft>
                <a:spcPts val="0"/>
              </a:spcAft>
              <a:buSzPts val="1051"/>
              <a:buNone/>
              <a:defRPr sz="1051">
                <a:solidFill>
                  <a:srgbClr val="888888"/>
                </a:solidFill>
              </a:defRPr>
            </a:lvl6pPr>
            <a:lvl7pPr marL="3200400" lvl="6" indent="-228600" algn="l">
              <a:spcBef>
                <a:spcPts val="751"/>
              </a:spcBef>
              <a:spcAft>
                <a:spcPts val="0"/>
              </a:spcAft>
              <a:buSzPts val="1051"/>
              <a:buNone/>
              <a:defRPr sz="1051">
                <a:solidFill>
                  <a:srgbClr val="888888"/>
                </a:solidFill>
              </a:defRPr>
            </a:lvl7pPr>
            <a:lvl8pPr marL="3657600" lvl="7" indent="-228600" algn="l">
              <a:spcBef>
                <a:spcPts val="751"/>
              </a:spcBef>
              <a:spcAft>
                <a:spcPts val="0"/>
              </a:spcAft>
              <a:buSzPts val="1051"/>
              <a:buNone/>
              <a:defRPr sz="1051">
                <a:solidFill>
                  <a:srgbClr val="888888"/>
                </a:solidFill>
              </a:defRPr>
            </a:lvl8pPr>
            <a:lvl9pPr marL="4114800" lvl="8" indent="-228600" algn="l">
              <a:spcBef>
                <a:spcPts val="751"/>
              </a:spcBef>
              <a:spcAft>
                <a:spcPts val="0"/>
              </a:spcAft>
              <a:buSzPts val="1051"/>
              <a:buNone/>
              <a:defRPr sz="1051">
                <a:solidFill>
                  <a:srgbClr val="888888"/>
                </a:solidFill>
              </a:defRPr>
            </a:lvl9pPr>
          </a:lstStyle>
          <a:p>
            <a:endParaRPr/>
          </a:p>
        </p:txBody>
      </p:sp>
      <p:sp>
        <p:nvSpPr>
          <p:cNvPr id="432" name="Google Shape;432;p14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14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146"/>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435"/>
        <p:cNvGrpSpPr/>
        <p:nvPr/>
      </p:nvGrpSpPr>
      <p:grpSpPr>
        <a:xfrm>
          <a:off x="0" y="0"/>
          <a:ext cx="0" cy="0"/>
          <a:chOff x="0" y="0"/>
          <a:chExt cx="0" cy="0"/>
        </a:xfrm>
      </p:grpSpPr>
      <p:sp>
        <p:nvSpPr>
          <p:cNvPr id="436" name="Google Shape;436;p147"/>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37" name="Google Shape;437;p147"/>
          <p:cNvSpPr txBox="1">
            <a:spLocks noGrp="1"/>
          </p:cNvSpPr>
          <p:nvPr>
            <p:ph type="title"/>
          </p:nvPr>
        </p:nvSpPr>
        <p:spPr>
          <a:xfrm>
            <a:off x="2589213" y="2438403"/>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147"/>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39" name="Google Shape;439;p147"/>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147"/>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47"/>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442"/>
        <p:cNvGrpSpPr/>
        <p:nvPr/>
      </p:nvGrpSpPr>
      <p:grpSpPr>
        <a:xfrm>
          <a:off x="0" y="0"/>
          <a:ext cx="0" cy="0"/>
          <a:chOff x="0" y="0"/>
          <a:chExt cx="0" cy="0"/>
        </a:xfrm>
      </p:grpSpPr>
      <p:sp>
        <p:nvSpPr>
          <p:cNvPr id="443" name="Google Shape;443;p148"/>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44" name="Google Shape;444;p148"/>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445" name="Google Shape;445;p148"/>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446" name="Google Shape;446;p148"/>
          <p:cNvSpPr txBox="1">
            <a:spLocks noGrp="1"/>
          </p:cNvSpPr>
          <p:nvPr>
            <p:ph type="title"/>
          </p:nvPr>
        </p:nvSpPr>
        <p:spPr>
          <a:xfrm>
            <a:off x="2849952" y="609600"/>
            <a:ext cx="839392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48"/>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Font typeface="Century Gothic"/>
              <a:buNone/>
              <a:defRPr sz="1800">
                <a:solidFill>
                  <a:schemeClr val="accent1"/>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48" name="Google Shape;448;p148"/>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49" name="Google Shape;449;p148"/>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148"/>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148"/>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452"/>
        <p:cNvGrpSpPr/>
        <p:nvPr/>
      </p:nvGrpSpPr>
      <p:grpSpPr>
        <a:xfrm>
          <a:off x="0" y="0"/>
          <a:ext cx="0" cy="0"/>
          <a:chOff x="0" y="0"/>
          <a:chExt cx="0" cy="0"/>
        </a:xfrm>
      </p:grpSpPr>
      <p:sp>
        <p:nvSpPr>
          <p:cNvPr id="453" name="Google Shape;453;p149"/>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54" name="Google Shape;454;p149"/>
          <p:cNvSpPr txBox="1">
            <a:spLocks noGrp="1"/>
          </p:cNvSpPr>
          <p:nvPr>
            <p:ph type="title"/>
          </p:nvPr>
        </p:nvSpPr>
        <p:spPr>
          <a:xfrm>
            <a:off x="2589216"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149"/>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Font typeface="Century Gothic"/>
              <a:buNone/>
              <a:defRPr sz="1800">
                <a:solidFill>
                  <a:schemeClr val="accent1"/>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56" name="Google Shape;456;p149"/>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57" name="Google Shape;457;p149"/>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149"/>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149"/>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460"/>
        <p:cNvGrpSpPr/>
        <p:nvPr/>
      </p:nvGrpSpPr>
      <p:grpSpPr>
        <a:xfrm>
          <a:off x="0" y="0"/>
          <a:ext cx="0" cy="0"/>
          <a:chOff x="0" y="0"/>
          <a:chExt cx="0" cy="0"/>
        </a:xfrm>
      </p:grpSpPr>
      <p:sp>
        <p:nvSpPr>
          <p:cNvPr id="461" name="Google Shape;461;p150"/>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62" name="Google Shape;462;p150"/>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150"/>
          <p:cNvSpPr txBox="1">
            <a:spLocks noGrp="1"/>
          </p:cNvSpPr>
          <p:nvPr>
            <p:ph type="body" idx="1"/>
          </p:nvPr>
        </p:nvSpPr>
        <p:spPr>
          <a:xfrm rot="5400000">
            <a:off x="5103813" y="-381000"/>
            <a:ext cx="3886200" cy="8915400"/>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64" name="Google Shape;464;p150"/>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5" name="Google Shape;465;p150"/>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150"/>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467"/>
        <p:cNvGrpSpPr/>
        <p:nvPr/>
      </p:nvGrpSpPr>
      <p:grpSpPr>
        <a:xfrm>
          <a:off x="0" y="0"/>
          <a:ext cx="0" cy="0"/>
          <a:chOff x="0" y="0"/>
          <a:chExt cx="0" cy="0"/>
        </a:xfrm>
      </p:grpSpPr>
      <p:sp>
        <p:nvSpPr>
          <p:cNvPr id="468" name="Google Shape;468;p151"/>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469" name="Google Shape;469;p151"/>
          <p:cNvSpPr txBox="1">
            <a:spLocks noGrp="1"/>
          </p:cNvSpPr>
          <p:nvPr>
            <p:ph type="title"/>
          </p:nvPr>
        </p:nvSpPr>
        <p:spPr>
          <a:xfrm rot="5400000">
            <a:off x="7756708" y="2165519"/>
            <a:ext cx="5283817" cy="22076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51"/>
          <p:cNvSpPr txBox="1">
            <a:spLocks noGrp="1"/>
          </p:cNvSpPr>
          <p:nvPr>
            <p:ph type="body" idx="1"/>
          </p:nvPr>
        </p:nvSpPr>
        <p:spPr>
          <a:xfrm rot="5400000">
            <a:off x="3185803" y="30820"/>
            <a:ext cx="5283817" cy="6477000"/>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1"/>
              </a:spcBef>
              <a:spcAft>
                <a:spcPts val="0"/>
              </a:spcAft>
              <a:buSzPts val="1800"/>
              <a:buChar char="🠶"/>
              <a:defRPr/>
            </a:lvl6pPr>
            <a:lvl7pPr marL="3200400" lvl="6" indent="-342900" algn="l">
              <a:spcBef>
                <a:spcPts val="751"/>
              </a:spcBef>
              <a:spcAft>
                <a:spcPts val="0"/>
              </a:spcAft>
              <a:buSzPts val="1800"/>
              <a:buChar char="🠶"/>
              <a:defRPr/>
            </a:lvl7pPr>
            <a:lvl8pPr marL="3657600" lvl="7" indent="-342900" algn="l">
              <a:spcBef>
                <a:spcPts val="751"/>
              </a:spcBef>
              <a:spcAft>
                <a:spcPts val="0"/>
              </a:spcAft>
              <a:buSzPts val="1800"/>
              <a:buChar char="🠶"/>
              <a:defRPr/>
            </a:lvl8pPr>
            <a:lvl9pPr marL="4114800" lvl="8" indent="-342900" algn="l">
              <a:spcBef>
                <a:spcPts val="751"/>
              </a:spcBef>
              <a:spcAft>
                <a:spcPts val="0"/>
              </a:spcAft>
              <a:buSzPts val="1800"/>
              <a:buChar char="🠶"/>
              <a:defRPr/>
            </a:lvl9pPr>
          </a:lstStyle>
          <a:p>
            <a:endParaRPr/>
          </a:p>
        </p:txBody>
      </p:sp>
      <p:sp>
        <p:nvSpPr>
          <p:cNvPr id="471" name="Google Shape;471;p151"/>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151"/>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15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507"/>
        <p:cNvGrpSpPr/>
        <p:nvPr/>
      </p:nvGrpSpPr>
      <p:grpSpPr>
        <a:xfrm>
          <a:off x="0" y="0"/>
          <a:ext cx="0" cy="0"/>
          <a:chOff x="0" y="0"/>
          <a:chExt cx="0" cy="0"/>
        </a:xfrm>
      </p:grpSpPr>
      <p:sp>
        <p:nvSpPr>
          <p:cNvPr id="508" name="Google Shape;508;p92"/>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09" name="Google Shape;509;p92"/>
          <p:cNvSpPr txBox="1">
            <a:spLocks noGrp="1"/>
          </p:cNvSpPr>
          <p:nvPr>
            <p:ph type="title"/>
          </p:nvPr>
        </p:nvSpPr>
        <p:spPr>
          <a:xfrm>
            <a:off x="2589214" y="2058750"/>
            <a:ext cx="8915399" cy="1468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92"/>
          <p:cNvSpPr txBox="1">
            <a:spLocks noGrp="1"/>
          </p:cNvSpPr>
          <p:nvPr>
            <p:ph type="body" idx="1"/>
          </p:nvPr>
        </p:nvSpPr>
        <p:spPr>
          <a:xfrm>
            <a:off x="2589214" y="3530129"/>
            <a:ext cx="8915399" cy="860400"/>
          </a:xfrm>
          <a:prstGeom prst="rect">
            <a:avLst/>
          </a:prstGeom>
          <a:noFill/>
          <a:ln>
            <a:noFill/>
          </a:ln>
        </p:spPr>
        <p:txBody>
          <a:bodyPr spcFirstLastPara="1" wrap="square" lIns="91425" tIns="45700" rIns="91425" bIns="45700" anchor="t" anchorCtr="0">
            <a:noAutofit/>
          </a:bodyPr>
          <a:lstStyle>
            <a:lvl1pPr marL="457200" lvl="0" indent="-228600" algn="l">
              <a:spcBef>
                <a:spcPts val="750"/>
              </a:spcBef>
              <a:spcAft>
                <a:spcPts val="0"/>
              </a:spcAft>
              <a:buSzPts val="1500"/>
              <a:buNone/>
              <a:defRPr sz="1500">
                <a:solidFill>
                  <a:srgbClr val="595959"/>
                </a:solidFill>
              </a:defRPr>
            </a:lvl1pPr>
            <a:lvl2pPr marL="914400" lvl="1" indent="-228600" algn="l">
              <a:spcBef>
                <a:spcPts val="750"/>
              </a:spcBef>
              <a:spcAft>
                <a:spcPts val="0"/>
              </a:spcAft>
              <a:buSzPts val="1350"/>
              <a:buNone/>
              <a:defRPr sz="1350">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0"/>
              <a:buNone/>
              <a:defRPr sz="1050">
                <a:solidFill>
                  <a:srgbClr val="888888"/>
                </a:solidFill>
              </a:defRPr>
            </a:lvl4pPr>
            <a:lvl5pPr marL="2286000" lvl="4" indent="-228600" algn="l">
              <a:spcBef>
                <a:spcPts val="750"/>
              </a:spcBef>
              <a:spcAft>
                <a:spcPts val="0"/>
              </a:spcAft>
              <a:buSzPts val="1050"/>
              <a:buNone/>
              <a:defRPr sz="1050">
                <a:solidFill>
                  <a:srgbClr val="888888"/>
                </a:solidFill>
              </a:defRPr>
            </a:lvl5pPr>
            <a:lvl6pPr marL="2743200" lvl="5" indent="-228600" algn="l">
              <a:spcBef>
                <a:spcPts val="750"/>
              </a:spcBef>
              <a:spcAft>
                <a:spcPts val="0"/>
              </a:spcAft>
              <a:buSzPts val="1050"/>
              <a:buNone/>
              <a:defRPr sz="1050">
                <a:solidFill>
                  <a:srgbClr val="888888"/>
                </a:solidFill>
              </a:defRPr>
            </a:lvl6pPr>
            <a:lvl7pPr marL="3200400" lvl="6" indent="-228600" algn="l">
              <a:spcBef>
                <a:spcPts val="750"/>
              </a:spcBef>
              <a:spcAft>
                <a:spcPts val="0"/>
              </a:spcAft>
              <a:buSzPts val="1050"/>
              <a:buNone/>
              <a:defRPr sz="1050">
                <a:solidFill>
                  <a:srgbClr val="888888"/>
                </a:solidFill>
              </a:defRPr>
            </a:lvl7pPr>
            <a:lvl8pPr marL="3657600" lvl="7" indent="-228600" algn="l">
              <a:spcBef>
                <a:spcPts val="750"/>
              </a:spcBef>
              <a:spcAft>
                <a:spcPts val="0"/>
              </a:spcAft>
              <a:buSzPts val="1050"/>
              <a:buNone/>
              <a:defRPr sz="1050">
                <a:solidFill>
                  <a:srgbClr val="888888"/>
                </a:solidFill>
              </a:defRPr>
            </a:lvl8pPr>
            <a:lvl9pPr marL="4114800" lvl="8" indent="-228600" algn="l">
              <a:spcBef>
                <a:spcPts val="750"/>
              </a:spcBef>
              <a:spcAft>
                <a:spcPts val="0"/>
              </a:spcAft>
              <a:buSzPts val="1050"/>
              <a:buNone/>
              <a:defRPr sz="1050">
                <a:solidFill>
                  <a:srgbClr val="888888"/>
                </a:solidFill>
              </a:defRPr>
            </a:lvl9pPr>
          </a:lstStyle>
          <a:p>
            <a:endParaRPr/>
          </a:p>
        </p:txBody>
      </p:sp>
      <p:sp>
        <p:nvSpPr>
          <p:cNvPr id="511" name="Google Shape;511;p9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9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92"/>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514"/>
        <p:cNvGrpSpPr/>
        <p:nvPr/>
      </p:nvGrpSpPr>
      <p:grpSpPr>
        <a:xfrm>
          <a:off x="0" y="0"/>
          <a:ext cx="0" cy="0"/>
          <a:chOff x="0" y="0"/>
          <a:chExt cx="0" cy="0"/>
        </a:xfrm>
      </p:grpSpPr>
      <p:sp>
        <p:nvSpPr>
          <p:cNvPr id="515" name="Google Shape;515;p93"/>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16" name="Google Shape;516;p93"/>
          <p:cNvSpPr txBox="1">
            <a:spLocks noGrp="1"/>
          </p:cNvSpPr>
          <p:nvPr>
            <p:ph type="title"/>
          </p:nvPr>
        </p:nvSpPr>
        <p:spPr>
          <a:xfrm>
            <a:off x="2592926" y="624110"/>
            <a:ext cx="8911687"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93"/>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518" name="Google Shape;518;p9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9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9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76"/>
        <p:cNvGrpSpPr/>
        <p:nvPr/>
      </p:nvGrpSpPr>
      <p:grpSpPr>
        <a:xfrm>
          <a:off x="0" y="0"/>
          <a:ext cx="0" cy="0"/>
          <a:chOff x="0" y="0"/>
          <a:chExt cx="0" cy="0"/>
        </a:xfrm>
      </p:grpSpPr>
      <p:sp>
        <p:nvSpPr>
          <p:cNvPr id="77" name="Google Shape;77;p102"/>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 name="Google Shape;78;p102"/>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2"/>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0" name="Google Shape;80;p102"/>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1" name="Google Shape;81;p102"/>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2" name="Google Shape;82;p102"/>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3" name="Google Shape;83;p10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0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21"/>
        <p:cNvGrpSpPr/>
        <p:nvPr/>
      </p:nvGrpSpPr>
      <p:grpSpPr>
        <a:xfrm>
          <a:off x="0" y="0"/>
          <a:ext cx="0" cy="0"/>
          <a:chOff x="0" y="0"/>
          <a:chExt cx="0" cy="0"/>
        </a:xfrm>
      </p:grpSpPr>
      <p:sp>
        <p:nvSpPr>
          <p:cNvPr id="522" name="Google Shape;522;p96"/>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23" name="Google Shape;523;p9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9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9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526"/>
        <p:cNvGrpSpPr/>
        <p:nvPr/>
      </p:nvGrpSpPr>
      <p:grpSpPr>
        <a:xfrm>
          <a:off x="0" y="0"/>
          <a:ext cx="0" cy="0"/>
          <a:chOff x="0" y="0"/>
          <a:chExt cx="0" cy="0"/>
        </a:xfrm>
      </p:grpSpPr>
      <p:sp>
        <p:nvSpPr>
          <p:cNvPr id="527" name="Google Shape;527;p98"/>
          <p:cNvSpPr/>
          <p:nvPr/>
        </p:nvSpPr>
        <p:spPr>
          <a:xfrm>
            <a:off x="0" y="4324350"/>
            <a:ext cx="1744663" cy="777875"/>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28" name="Google Shape;528;p98"/>
          <p:cNvSpPr txBox="1">
            <a:spLocks noGrp="1"/>
          </p:cNvSpPr>
          <p:nvPr>
            <p:ph type="ctrTitle"/>
          </p:nvPr>
        </p:nvSpPr>
        <p:spPr>
          <a:xfrm>
            <a:off x="2589214" y="2514601"/>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98"/>
          <p:cNvSpPr txBox="1">
            <a:spLocks noGrp="1"/>
          </p:cNvSpPr>
          <p:nvPr>
            <p:ph type="subTitle" idx="1"/>
          </p:nvPr>
        </p:nvSpPr>
        <p:spPr>
          <a:xfrm>
            <a:off x="2589214" y="4777381"/>
            <a:ext cx="8915399" cy="1126283"/>
          </a:xfrm>
          <a:prstGeom prst="rect">
            <a:avLst/>
          </a:prstGeom>
          <a:noFill/>
          <a:ln>
            <a:noFill/>
          </a:ln>
        </p:spPr>
        <p:txBody>
          <a:bodyPr spcFirstLastPara="1" wrap="square" lIns="91425" tIns="45700" rIns="91425" bIns="45700" anchor="t" anchorCtr="0">
            <a:noAutofit/>
          </a:bodyPr>
          <a:lstStyle>
            <a:lvl1pPr lvl="0" algn="l">
              <a:spcBef>
                <a:spcPts val="750"/>
              </a:spcBef>
              <a:spcAft>
                <a:spcPts val="0"/>
              </a:spcAft>
              <a:buSzPts val="1800"/>
              <a:buNone/>
              <a:defRPr>
                <a:solidFill>
                  <a:srgbClr val="595959"/>
                </a:solidFill>
              </a:defRPr>
            </a:lvl1pPr>
            <a:lvl2pPr lvl="1" algn="ctr">
              <a:spcBef>
                <a:spcPts val="750"/>
              </a:spcBef>
              <a:spcAft>
                <a:spcPts val="0"/>
              </a:spcAft>
              <a:buSzPts val="1200"/>
              <a:buNone/>
              <a:defRPr>
                <a:solidFill>
                  <a:srgbClr val="888888"/>
                </a:solidFill>
              </a:defRPr>
            </a:lvl2pPr>
            <a:lvl3pPr lvl="2" algn="ctr">
              <a:spcBef>
                <a:spcPts val="750"/>
              </a:spcBef>
              <a:spcAft>
                <a:spcPts val="0"/>
              </a:spcAft>
              <a:buSzPts val="1000"/>
              <a:buNone/>
              <a:defRPr>
                <a:solidFill>
                  <a:srgbClr val="888888"/>
                </a:solidFill>
              </a:defRPr>
            </a:lvl3pPr>
            <a:lvl4pPr lvl="3" algn="ctr">
              <a:spcBef>
                <a:spcPts val="750"/>
              </a:spcBef>
              <a:spcAft>
                <a:spcPts val="0"/>
              </a:spcAft>
              <a:buSzPts val="900"/>
              <a:buNone/>
              <a:defRPr>
                <a:solidFill>
                  <a:srgbClr val="888888"/>
                </a:solidFill>
              </a:defRPr>
            </a:lvl4pPr>
            <a:lvl5pPr lvl="4" algn="ctr">
              <a:spcBef>
                <a:spcPts val="750"/>
              </a:spcBef>
              <a:spcAft>
                <a:spcPts val="0"/>
              </a:spcAft>
              <a:buSzPts val="900"/>
              <a:buNone/>
              <a:defRPr>
                <a:solidFill>
                  <a:srgbClr val="888888"/>
                </a:solidFill>
              </a:defRPr>
            </a:lvl5pPr>
            <a:lvl6pPr lvl="5" algn="ctr">
              <a:spcBef>
                <a:spcPts val="750"/>
              </a:spcBef>
              <a:spcAft>
                <a:spcPts val="0"/>
              </a:spcAft>
              <a:buSzPts val="900"/>
              <a:buNone/>
              <a:defRPr>
                <a:solidFill>
                  <a:srgbClr val="888888"/>
                </a:solidFill>
              </a:defRPr>
            </a:lvl6pPr>
            <a:lvl7pPr lvl="6" algn="ctr">
              <a:spcBef>
                <a:spcPts val="750"/>
              </a:spcBef>
              <a:spcAft>
                <a:spcPts val="0"/>
              </a:spcAft>
              <a:buSzPts val="900"/>
              <a:buNone/>
              <a:defRPr>
                <a:solidFill>
                  <a:srgbClr val="888888"/>
                </a:solidFill>
              </a:defRPr>
            </a:lvl7pPr>
            <a:lvl8pPr lvl="7" algn="ctr">
              <a:spcBef>
                <a:spcPts val="750"/>
              </a:spcBef>
              <a:spcAft>
                <a:spcPts val="0"/>
              </a:spcAft>
              <a:buSzPts val="900"/>
              <a:buNone/>
              <a:defRPr>
                <a:solidFill>
                  <a:srgbClr val="888888"/>
                </a:solidFill>
              </a:defRPr>
            </a:lvl8pPr>
            <a:lvl9pPr lvl="8" algn="ctr">
              <a:spcBef>
                <a:spcPts val="750"/>
              </a:spcBef>
              <a:spcAft>
                <a:spcPts val="0"/>
              </a:spcAft>
              <a:buSzPts val="900"/>
              <a:buNone/>
              <a:defRPr>
                <a:solidFill>
                  <a:srgbClr val="888888"/>
                </a:solidFill>
              </a:defRPr>
            </a:lvl9pPr>
          </a:lstStyle>
          <a:p>
            <a:endParaRPr/>
          </a:p>
        </p:txBody>
      </p:sp>
      <p:sp>
        <p:nvSpPr>
          <p:cNvPr id="530" name="Google Shape;530;p98"/>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98"/>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98"/>
          <p:cNvSpPr txBox="1">
            <a:spLocks noGrp="1"/>
          </p:cNvSpPr>
          <p:nvPr>
            <p:ph type="sldNum" idx="12"/>
          </p:nvPr>
        </p:nvSpPr>
        <p:spPr>
          <a:xfrm>
            <a:off x="531813" y="4529138"/>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539"/>
        <p:cNvGrpSpPr/>
        <p:nvPr/>
      </p:nvGrpSpPr>
      <p:grpSpPr>
        <a:xfrm>
          <a:off x="0" y="0"/>
          <a:ext cx="0" cy="0"/>
          <a:chOff x="0" y="0"/>
          <a:chExt cx="0" cy="0"/>
        </a:xfrm>
      </p:grpSpPr>
      <p:sp>
        <p:nvSpPr>
          <p:cNvPr id="540" name="Google Shape;540;p113"/>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41" name="Google Shape;541;p113"/>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2" name="Google Shape;542;p113"/>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543" name="Google Shape;543;p113"/>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544" name="Google Shape;544;p11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1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6" name="Google Shape;546;p11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547"/>
        <p:cNvGrpSpPr/>
        <p:nvPr/>
      </p:nvGrpSpPr>
      <p:grpSpPr>
        <a:xfrm>
          <a:off x="0" y="0"/>
          <a:ext cx="0" cy="0"/>
          <a:chOff x="0" y="0"/>
          <a:chExt cx="0" cy="0"/>
        </a:xfrm>
      </p:grpSpPr>
      <p:sp>
        <p:nvSpPr>
          <p:cNvPr id="548" name="Google Shape;548;p114"/>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49" name="Google Shape;549;p114"/>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14"/>
          <p:cNvSpPr txBox="1">
            <a:spLocks noGrp="1"/>
          </p:cNvSpPr>
          <p:nvPr>
            <p:ph type="body" idx="1"/>
          </p:nvPr>
        </p:nvSpPr>
        <p:spPr>
          <a:xfrm>
            <a:off x="2939374"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None/>
              <a:defRPr sz="1800" b="0"/>
            </a:lvl1pPr>
            <a:lvl2pPr marL="914400" lvl="1" indent="-228600" algn="l">
              <a:spcBef>
                <a:spcPts val="750"/>
              </a:spcBef>
              <a:spcAft>
                <a:spcPts val="0"/>
              </a:spcAft>
              <a:buSzPts val="1500"/>
              <a:buNone/>
              <a:defRPr sz="1500" b="1"/>
            </a:lvl2pPr>
            <a:lvl3pPr marL="1371600" lvl="2" indent="-228600" algn="l">
              <a:spcBef>
                <a:spcPts val="750"/>
              </a:spcBef>
              <a:spcAft>
                <a:spcPts val="0"/>
              </a:spcAft>
              <a:buSzPts val="1350"/>
              <a:buNone/>
              <a:defRPr sz="1350" b="1"/>
            </a:lvl3pPr>
            <a:lvl4pPr marL="1828800" lvl="3" indent="-228600" algn="l">
              <a:spcBef>
                <a:spcPts val="750"/>
              </a:spcBef>
              <a:spcAft>
                <a:spcPts val="0"/>
              </a:spcAft>
              <a:buSzPts val="1200"/>
              <a:buNone/>
              <a:defRPr sz="1200" b="1"/>
            </a:lvl4pPr>
            <a:lvl5pPr marL="2286000" lvl="4" indent="-228600" algn="l">
              <a:spcBef>
                <a:spcPts val="750"/>
              </a:spcBef>
              <a:spcAft>
                <a:spcPts val="0"/>
              </a:spcAft>
              <a:buSzPts val="1200"/>
              <a:buNone/>
              <a:defRPr sz="1200" b="1"/>
            </a:lvl5pPr>
            <a:lvl6pPr marL="2743200" lvl="5" indent="-228600" algn="l">
              <a:spcBef>
                <a:spcPts val="750"/>
              </a:spcBef>
              <a:spcAft>
                <a:spcPts val="0"/>
              </a:spcAft>
              <a:buSzPts val="1200"/>
              <a:buNone/>
              <a:defRPr sz="1200" b="1"/>
            </a:lvl6pPr>
            <a:lvl7pPr marL="3200400" lvl="6" indent="-228600" algn="l">
              <a:spcBef>
                <a:spcPts val="750"/>
              </a:spcBef>
              <a:spcAft>
                <a:spcPts val="0"/>
              </a:spcAft>
              <a:buSzPts val="1200"/>
              <a:buNone/>
              <a:defRPr sz="1200" b="1"/>
            </a:lvl7pPr>
            <a:lvl8pPr marL="3657600" lvl="7" indent="-228600" algn="l">
              <a:spcBef>
                <a:spcPts val="750"/>
              </a:spcBef>
              <a:spcAft>
                <a:spcPts val="0"/>
              </a:spcAft>
              <a:buSzPts val="1200"/>
              <a:buNone/>
              <a:defRPr sz="1200" b="1"/>
            </a:lvl8pPr>
            <a:lvl9pPr marL="4114800" lvl="8" indent="-228600" algn="l">
              <a:spcBef>
                <a:spcPts val="750"/>
              </a:spcBef>
              <a:spcAft>
                <a:spcPts val="0"/>
              </a:spcAft>
              <a:buSzPts val="1200"/>
              <a:buNone/>
              <a:defRPr sz="1200" b="1"/>
            </a:lvl9pPr>
          </a:lstStyle>
          <a:p>
            <a:endParaRPr/>
          </a:p>
        </p:txBody>
      </p:sp>
      <p:sp>
        <p:nvSpPr>
          <p:cNvPr id="551" name="Google Shape;551;p114"/>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552" name="Google Shape;552;p114"/>
          <p:cNvSpPr txBox="1">
            <a:spLocks noGrp="1"/>
          </p:cNvSpPr>
          <p:nvPr>
            <p:ph type="body" idx="3"/>
          </p:nvPr>
        </p:nvSpPr>
        <p:spPr>
          <a:xfrm>
            <a:off x="7506630"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None/>
              <a:defRPr sz="1800" b="0"/>
            </a:lvl1pPr>
            <a:lvl2pPr marL="914400" lvl="1" indent="-228600" algn="l">
              <a:spcBef>
                <a:spcPts val="750"/>
              </a:spcBef>
              <a:spcAft>
                <a:spcPts val="0"/>
              </a:spcAft>
              <a:buSzPts val="1500"/>
              <a:buNone/>
              <a:defRPr sz="1500" b="1"/>
            </a:lvl2pPr>
            <a:lvl3pPr marL="1371600" lvl="2" indent="-228600" algn="l">
              <a:spcBef>
                <a:spcPts val="750"/>
              </a:spcBef>
              <a:spcAft>
                <a:spcPts val="0"/>
              </a:spcAft>
              <a:buSzPts val="1350"/>
              <a:buNone/>
              <a:defRPr sz="1350" b="1"/>
            </a:lvl3pPr>
            <a:lvl4pPr marL="1828800" lvl="3" indent="-228600" algn="l">
              <a:spcBef>
                <a:spcPts val="750"/>
              </a:spcBef>
              <a:spcAft>
                <a:spcPts val="0"/>
              </a:spcAft>
              <a:buSzPts val="1200"/>
              <a:buNone/>
              <a:defRPr sz="1200" b="1"/>
            </a:lvl4pPr>
            <a:lvl5pPr marL="2286000" lvl="4" indent="-228600" algn="l">
              <a:spcBef>
                <a:spcPts val="750"/>
              </a:spcBef>
              <a:spcAft>
                <a:spcPts val="0"/>
              </a:spcAft>
              <a:buSzPts val="1200"/>
              <a:buNone/>
              <a:defRPr sz="1200" b="1"/>
            </a:lvl5pPr>
            <a:lvl6pPr marL="2743200" lvl="5" indent="-228600" algn="l">
              <a:spcBef>
                <a:spcPts val="750"/>
              </a:spcBef>
              <a:spcAft>
                <a:spcPts val="0"/>
              </a:spcAft>
              <a:buSzPts val="1200"/>
              <a:buNone/>
              <a:defRPr sz="1200" b="1"/>
            </a:lvl6pPr>
            <a:lvl7pPr marL="3200400" lvl="6" indent="-228600" algn="l">
              <a:spcBef>
                <a:spcPts val="750"/>
              </a:spcBef>
              <a:spcAft>
                <a:spcPts val="0"/>
              </a:spcAft>
              <a:buSzPts val="1200"/>
              <a:buNone/>
              <a:defRPr sz="1200" b="1"/>
            </a:lvl7pPr>
            <a:lvl8pPr marL="3657600" lvl="7" indent="-228600" algn="l">
              <a:spcBef>
                <a:spcPts val="750"/>
              </a:spcBef>
              <a:spcAft>
                <a:spcPts val="0"/>
              </a:spcAft>
              <a:buSzPts val="1200"/>
              <a:buNone/>
              <a:defRPr sz="1200" b="1"/>
            </a:lvl8pPr>
            <a:lvl9pPr marL="4114800" lvl="8" indent="-228600" algn="l">
              <a:spcBef>
                <a:spcPts val="750"/>
              </a:spcBef>
              <a:spcAft>
                <a:spcPts val="0"/>
              </a:spcAft>
              <a:buSzPts val="1200"/>
              <a:buNone/>
              <a:defRPr sz="1200" b="1"/>
            </a:lvl9pPr>
          </a:lstStyle>
          <a:p>
            <a:endParaRPr/>
          </a:p>
        </p:txBody>
      </p:sp>
      <p:sp>
        <p:nvSpPr>
          <p:cNvPr id="553" name="Google Shape;553;p114"/>
          <p:cNvSpPr txBox="1">
            <a:spLocks noGrp="1"/>
          </p:cNvSpPr>
          <p:nvPr>
            <p:ph type="body" idx="4"/>
          </p:nvPr>
        </p:nvSpPr>
        <p:spPr>
          <a:xfrm>
            <a:off x="7166957" y="2545738"/>
            <a:ext cx="4338675"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554" name="Google Shape;554;p11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11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1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57"/>
        <p:cNvGrpSpPr/>
        <p:nvPr/>
      </p:nvGrpSpPr>
      <p:grpSpPr>
        <a:xfrm>
          <a:off x="0" y="0"/>
          <a:ext cx="0" cy="0"/>
          <a:chOff x="0" y="0"/>
          <a:chExt cx="0" cy="0"/>
        </a:xfrm>
      </p:grpSpPr>
      <p:sp>
        <p:nvSpPr>
          <p:cNvPr id="558" name="Google Shape;558;p115"/>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59" name="Google Shape;559;p115"/>
          <p:cNvSpPr txBox="1">
            <a:spLocks noGrp="1"/>
          </p:cNvSpPr>
          <p:nvPr>
            <p:ph type="title"/>
          </p:nvPr>
        </p:nvSpPr>
        <p:spPr>
          <a:xfrm>
            <a:off x="2589214" y="446088"/>
            <a:ext cx="3505199" cy="97631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115"/>
          <p:cNvSpPr txBox="1">
            <a:spLocks noGrp="1"/>
          </p:cNvSpPr>
          <p:nvPr>
            <p:ph type="body" idx="1"/>
          </p:nvPr>
        </p:nvSpPr>
        <p:spPr>
          <a:xfrm>
            <a:off x="6323012" y="446090"/>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561" name="Google Shape;561;p115"/>
          <p:cNvSpPr txBox="1">
            <a:spLocks noGrp="1"/>
          </p:cNvSpPr>
          <p:nvPr>
            <p:ph type="body" idx="2"/>
          </p:nvPr>
        </p:nvSpPr>
        <p:spPr>
          <a:xfrm>
            <a:off x="2589214" y="1598613"/>
            <a:ext cx="3505199" cy="4262436"/>
          </a:xfrm>
          <a:prstGeom prst="rect">
            <a:avLst/>
          </a:prstGeom>
          <a:noFill/>
          <a:ln>
            <a:noFill/>
          </a:ln>
        </p:spPr>
        <p:txBody>
          <a:bodyPr spcFirstLastPara="1" wrap="square" lIns="91425" tIns="45700" rIns="91425" bIns="45700" anchor="t" anchorCtr="0">
            <a:noAutofit/>
          </a:bodyPr>
          <a:lstStyle>
            <a:lvl1pPr marL="457200" lvl="0" indent="-228600" algn="l">
              <a:spcBef>
                <a:spcPts val="750"/>
              </a:spcBef>
              <a:spcAft>
                <a:spcPts val="0"/>
              </a:spcAft>
              <a:buSzPts val="1050"/>
              <a:buNone/>
              <a:defRPr sz="1050"/>
            </a:lvl1pPr>
            <a:lvl2pPr marL="914400" lvl="1" indent="-228600" algn="l">
              <a:spcBef>
                <a:spcPts val="750"/>
              </a:spcBef>
              <a:spcAft>
                <a:spcPts val="0"/>
              </a:spcAft>
              <a:buSzPts val="900"/>
              <a:buNone/>
              <a:defRPr sz="900"/>
            </a:lvl2pPr>
            <a:lvl3pPr marL="1371600" lvl="2" indent="-228600" algn="l">
              <a:spcBef>
                <a:spcPts val="750"/>
              </a:spcBef>
              <a:spcAft>
                <a:spcPts val="0"/>
              </a:spcAft>
              <a:buSzPts val="750"/>
              <a:buNone/>
              <a:defRPr sz="750"/>
            </a:lvl3pPr>
            <a:lvl4pPr marL="1828800" lvl="3" indent="-228600" algn="l">
              <a:spcBef>
                <a:spcPts val="750"/>
              </a:spcBef>
              <a:spcAft>
                <a:spcPts val="0"/>
              </a:spcAft>
              <a:buSzPts val="675"/>
              <a:buNone/>
              <a:defRPr sz="675"/>
            </a:lvl4pPr>
            <a:lvl5pPr marL="2286000" lvl="4" indent="-228600" algn="l">
              <a:spcBef>
                <a:spcPts val="750"/>
              </a:spcBef>
              <a:spcAft>
                <a:spcPts val="0"/>
              </a:spcAft>
              <a:buSzPts val="675"/>
              <a:buNone/>
              <a:defRPr sz="675"/>
            </a:lvl5pPr>
            <a:lvl6pPr marL="2743200" lvl="5" indent="-228600" algn="l">
              <a:spcBef>
                <a:spcPts val="750"/>
              </a:spcBef>
              <a:spcAft>
                <a:spcPts val="0"/>
              </a:spcAft>
              <a:buSzPts val="675"/>
              <a:buNone/>
              <a:defRPr sz="675"/>
            </a:lvl6pPr>
            <a:lvl7pPr marL="3200400" lvl="6" indent="-228600" algn="l">
              <a:spcBef>
                <a:spcPts val="750"/>
              </a:spcBef>
              <a:spcAft>
                <a:spcPts val="0"/>
              </a:spcAft>
              <a:buSzPts val="675"/>
              <a:buNone/>
              <a:defRPr sz="675"/>
            </a:lvl7pPr>
            <a:lvl8pPr marL="3657600" lvl="7" indent="-228600" algn="l">
              <a:spcBef>
                <a:spcPts val="750"/>
              </a:spcBef>
              <a:spcAft>
                <a:spcPts val="0"/>
              </a:spcAft>
              <a:buSzPts val="675"/>
              <a:buNone/>
              <a:defRPr sz="675"/>
            </a:lvl8pPr>
            <a:lvl9pPr marL="4114800" lvl="8" indent="-228600" algn="l">
              <a:spcBef>
                <a:spcPts val="750"/>
              </a:spcBef>
              <a:spcAft>
                <a:spcPts val="0"/>
              </a:spcAft>
              <a:buSzPts val="675"/>
              <a:buNone/>
              <a:defRPr sz="675"/>
            </a:lvl9pPr>
          </a:lstStyle>
          <a:p>
            <a:endParaRPr/>
          </a:p>
        </p:txBody>
      </p:sp>
      <p:sp>
        <p:nvSpPr>
          <p:cNvPr id="562" name="Google Shape;562;p115"/>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15"/>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11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565"/>
        <p:cNvGrpSpPr/>
        <p:nvPr/>
      </p:nvGrpSpPr>
      <p:grpSpPr>
        <a:xfrm>
          <a:off x="0" y="0"/>
          <a:ext cx="0" cy="0"/>
          <a:chOff x="0" y="0"/>
          <a:chExt cx="0" cy="0"/>
        </a:xfrm>
      </p:grpSpPr>
      <p:sp>
        <p:nvSpPr>
          <p:cNvPr id="566" name="Google Shape;566;p116"/>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67" name="Google Shape;567;p116"/>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116"/>
          <p:cNvSpPr>
            <a:spLocks noGrp="1"/>
          </p:cNvSpPr>
          <p:nvPr>
            <p:ph type="pic" idx="2"/>
          </p:nvPr>
        </p:nvSpPr>
        <p:spPr>
          <a:xfrm>
            <a:off x="2589212" y="634965"/>
            <a:ext cx="8915400" cy="3854970"/>
          </a:xfrm>
          <a:prstGeom prst="rect">
            <a:avLst/>
          </a:prstGeom>
          <a:noFill/>
          <a:ln>
            <a:noFill/>
          </a:ln>
        </p:spPr>
      </p:sp>
      <p:sp>
        <p:nvSpPr>
          <p:cNvPr id="569" name="Google Shape;569;p116"/>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900"/>
              <a:buNone/>
              <a:defRPr sz="900"/>
            </a:lvl1pPr>
            <a:lvl2pPr marL="914400" lvl="1" indent="-228600" algn="l">
              <a:spcBef>
                <a:spcPts val="750"/>
              </a:spcBef>
              <a:spcAft>
                <a:spcPts val="0"/>
              </a:spcAft>
              <a:buSzPts val="900"/>
              <a:buNone/>
              <a:defRPr sz="900"/>
            </a:lvl2pPr>
            <a:lvl3pPr marL="1371600" lvl="2" indent="-228600" algn="l">
              <a:spcBef>
                <a:spcPts val="750"/>
              </a:spcBef>
              <a:spcAft>
                <a:spcPts val="0"/>
              </a:spcAft>
              <a:buSzPts val="750"/>
              <a:buNone/>
              <a:defRPr sz="750"/>
            </a:lvl3pPr>
            <a:lvl4pPr marL="1828800" lvl="3" indent="-228600" algn="l">
              <a:spcBef>
                <a:spcPts val="750"/>
              </a:spcBef>
              <a:spcAft>
                <a:spcPts val="0"/>
              </a:spcAft>
              <a:buSzPts val="675"/>
              <a:buNone/>
              <a:defRPr sz="675"/>
            </a:lvl4pPr>
            <a:lvl5pPr marL="2286000" lvl="4" indent="-228600" algn="l">
              <a:spcBef>
                <a:spcPts val="750"/>
              </a:spcBef>
              <a:spcAft>
                <a:spcPts val="0"/>
              </a:spcAft>
              <a:buSzPts val="675"/>
              <a:buNone/>
              <a:defRPr sz="675"/>
            </a:lvl5pPr>
            <a:lvl6pPr marL="2743200" lvl="5" indent="-228600" algn="l">
              <a:spcBef>
                <a:spcPts val="750"/>
              </a:spcBef>
              <a:spcAft>
                <a:spcPts val="0"/>
              </a:spcAft>
              <a:buSzPts val="675"/>
              <a:buNone/>
              <a:defRPr sz="675"/>
            </a:lvl6pPr>
            <a:lvl7pPr marL="3200400" lvl="6" indent="-228600" algn="l">
              <a:spcBef>
                <a:spcPts val="750"/>
              </a:spcBef>
              <a:spcAft>
                <a:spcPts val="0"/>
              </a:spcAft>
              <a:buSzPts val="675"/>
              <a:buNone/>
              <a:defRPr sz="675"/>
            </a:lvl7pPr>
            <a:lvl8pPr marL="3657600" lvl="7" indent="-228600" algn="l">
              <a:spcBef>
                <a:spcPts val="750"/>
              </a:spcBef>
              <a:spcAft>
                <a:spcPts val="0"/>
              </a:spcAft>
              <a:buSzPts val="675"/>
              <a:buNone/>
              <a:defRPr sz="675"/>
            </a:lvl8pPr>
            <a:lvl9pPr marL="4114800" lvl="8" indent="-228600" algn="l">
              <a:spcBef>
                <a:spcPts val="750"/>
              </a:spcBef>
              <a:spcAft>
                <a:spcPts val="0"/>
              </a:spcAft>
              <a:buSzPts val="675"/>
              <a:buNone/>
              <a:defRPr sz="675"/>
            </a:lvl9pPr>
          </a:lstStyle>
          <a:p>
            <a:endParaRPr/>
          </a:p>
        </p:txBody>
      </p:sp>
      <p:sp>
        <p:nvSpPr>
          <p:cNvPr id="570" name="Google Shape;570;p11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1" name="Google Shape;571;p11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2" name="Google Shape;572;p116"/>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573"/>
        <p:cNvGrpSpPr/>
        <p:nvPr/>
      </p:nvGrpSpPr>
      <p:grpSpPr>
        <a:xfrm>
          <a:off x="0" y="0"/>
          <a:ext cx="0" cy="0"/>
          <a:chOff x="0" y="0"/>
          <a:chExt cx="0" cy="0"/>
        </a:xfrm>
      </p:grpSpPr>
      <p:sp>
        <p:nvSpPr>
          <p:cNvPr id="574" name="Google Shape;574;p117"/>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75" name="Google Shape;575;p117"/>
          <p:cNvSpPr txBox="1">
            <a:spLocks noGrp="1"/>
          </p:cNvSpPr>
          <p:nvPr>
            <p:ph type="title"/>
          </p:nvPr>
        </p:nvSpPr>
        <p:spPr>
          <a:xfrm>
            <a:off x="2589214"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117"/>
          <p:cNvSpPr txBox="1">
            <a:spLocks noGrp="1"/>
          </p:cNvSpPr>
          <p:nvPr>
            <p:ph type="body" idx="1"/>
          </p:nvPr>
        </p:nvSpPr>
        <p:spPr>
          <a:xfrm>
            <a:off x="2589214"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750"/>
              </a:spcBef>
              <a:spcAft>
                <a:spcPts val="0"/>
              </a:spcAft>
              <a:buSzPts val="1350"/>
              <a:buNone/>
              <a:defRPr sz="1350">
                <a:solidFill>
                  <a:srgbClr val="595959"/>
                </a:solidFill>
              </a:defRPr>
            </a:lvl1pPr>
            <a:lvl2pPr marL="914400" lvl="1" indent="-228600" algn="l">
              <a:spcBef>
                <a:spcPts val="750"/>
              </a:spcBef>
              <a:spcAft>
                <a:spcPts val="0"/>
              </a:spcAft>
              <a:buSzPts val="1350"/>
              <a:buNone/>
              <a:defRPr sz="1350">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0"/>
              <a:buNone/>
              <a:defRPr sz="1050">
                <a:solidFill>
                  <a:srgbClr val="888888"/>
                </a:solidFill>
              </a:defRPr>
            </a:lvl4pPr>
            <a:lvl5pPr marL="2286000" lvl="4" indent="-228600" algn="l">
              <a:spcBef>
                <a:spcPts val="750"/>
              </a:spcBef>
              <a:spcAft>
                <a:spcPts val="0"/>
              </a:spcAft>
              <a:buSzPts val="1050"/>
              <a:buNone/>
              <a:defRPr sz="1050">
                <a:solidFill>
                  <a:srgbClr val="888888"/>
                </a:solidFill>
              </a:defRPr>
            </a:lvl5pPr>
            <a:lvl6pPr marL="2743200" lvl="5" indent="-228600" algn="l">
              <a:spcBef>
                <a:spcPts val="750"/>
              </a:spcBef>
              <a:spcAft>
                <a:spcPts val="0"/>
              </a:spcAft>
              <a:buSzPts val="1050"/>
              <a:buNone/>
              <a:defRPr sz="1050">
                <a:solidFill>
                  <a:srgbClr val="888888"/>
                </a:solidFill>
              </a:defRPr>
            </a:lvl6pPr>
            <a:lvl7pPr marL="3200400" lvl="6" indent="-228600" algn="l">
              <a:spcBef>
                <a:spcPts val="750"/>
              </a:spcBef>
              <a:spcAft>
                <a:spcPts val="0"/>
              </a:spcAft>
              <a:buSzPts val="1050"/>
              <a:buNone/>
              <a:defRPr sz="1050">
                <a:solidFill>
                  <a:srgbClr val="888888"/>
                </a:solidFill>
              </a:defRPr>
            </a:lvl7pPr>
            <a:lvl8pPr marL="3657600" lvl="7" indent="-228600" algn="l">
              <a:spcBef>
                <a:spcPts val="750"/>
              </a:spcBef>
              <a:spcAft>
                <a:spcPts val="0"/>
              </a:spcAft>
              <a:buSzPts val="1050"/>
              <a:buNone/>
              <a:defRPr sz="1050">
                <a:solidFill>
                  <a:srgbClr val="888888"/>
                </a:solidFill>
              </a:defRPr>
            </a:lvl8pPr>
            <a:lvl9pPr marL="4114800" lvl="8" indent="-228600" algn="l">
              <a:spcBef>
                <a:spcPts val="750"/>
              </a:spcBef>
              <a:spcAft>
                <a:spcPts val="0"/>
              </a:spcAft>
              <a:buSzPts val="1050"/>
              <a:buNone/>
              <a:defRPr sz="1050">
                <a:solidFill>
                  <a:srgbClr val="888888"/>
                </a:solidFill>
              </a:defRPr>
            </a:lvl9pPr>
          </a:lstStyle>
          <a:p>
            <a:endParaRPr/>
          </a:p>
        </p:txBody>
      </p:sp>
      <p:sp>
        <p:nvSpPr>
          <p:cNvPr id="577" name="Google Shape;577;p117"/>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17"/>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17"/>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580"/>
        <p:cNvGrpSpPr/>
        <p:nvPr/>
      </p:nvGrpSpPr>
      <p:grpSpPr>
        <a:xfrm>
          <a:off x="0" y="0"/>
          <a:ext cx="0" cy="0"/>
          <a:chOff x="0" y="0"/>
          <a:chExt cx="0" cy="0"/>
        </a:xfrm>
      </p:grpSpPr>
      <p:sp>
        <p:nvSpPr>
          <p:cNvPr id="581" name="Google Shape;581;p118"/>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82" name="Google Shape;582;p118"/>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583" name="Google Shape;583;p118"/>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584" name="Google Shape;584;p118"/>
          <p:cNvSpPr txBox="1">
            <a:spLocks noGrp="1"/>
          </p:cNvSpPr>
          <p:nvPr>
            <p:ph type="title"/>
          </p:nvPr>
        </p:nvSpPr>
        <p:spPr>
          <a:xfrm>
            <a:off x="2849950" y="609600"/>
            <a:ext cx="839392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5" name="Google Shape;585;p118"/>
          <p:cNvSpPr txBox="1">
            <a:spLocks noGrp="1"/>
          </p:cNvSpPr>
          <p:nvPr>
            <p:ph type="body" idx="1"/>
          </p:nvPr>
        </p:nvSpPr>
        <p:spPr>
          <a:xfrm>
            <a:off x="3275012" y="3505200"/>
            <a:ext cx="7536555"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750"/>
              </a:spcBef>
              <a:spcAft>
                <a:spcPts val="0"/>
              </a:spcAft>
              <a:buSzPts val="1200"/>
              <a:buFont typeface="Century Gothic"/>
              <a:buNone/>
              <a:defRPr sz="1200">
                <a:solidFill>
                  <a:srgbClr val="7F7F7F"/>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586" name="Google Shape;586;p118"/>
          <p:cNvSpPr txBox="1">
            <a:spLocks noGrp="1"/>
          </p:cNvSpPr>
          <p:nvPr>
            <p:ph type="body" idx="2"/>
          </p:nvPr>
        </p:nvSpPr>
        <p:spPr>
          <a:xfrm>
            <a:off x="2589214"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750"/>
              </a:spcBef>
              <a:spcAft>
                <a:spcPts val="0"/>
              </a:spcAft>
              <a:buSzPts val="1350"/>
              <a:buNone/>
              <a:defRPr sz="1350">
                <a:solidFill>
                  <a:srgbClr val="595959"/>
                </a:solidFill>
              </a:defRPr>
            </a:lvl1pPr>
            <a:lvl2pPr marL="914400" lvl="1" indent="-228600" algn="l">
              <a:spcBef>
                <a:spcPts val="750"/>
              </a:spcBef>
              <a:spcAft>
                <a:spcPts val="0"/>
              </a:spcAft>
              <a:buSzPts val="1350"/>
              <a:buNone/>
              <a:defRPr sz="1350">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0"/>
              <a:buNone/>
              <a:defRPr sz="1050">
                <a:solidFill>
                  <a:srgbClr val="888888"/>
                </a:solidFill>
              </a:defRPr>
            </a:lvl4pPr>
            <a:lvl5pPr marL="2286000" lvl="4" indent="-228600" algn="l">
              <a:spcBef>
                <a:spcPts val="750"/>
              </a:spcBef>
              <a:spcAft>
                <a:spcPts val="0"/>
              </a:spcAft>
              <a:buSzPts val="1050"/>
              <a:buNone/>
              <a:defRPr sz="1050">
                <a:solidFill>
                  <a:srgbClr val="888888"/>
                </a:solidFill>
              </a:defRPr>
            </a:lvl5pPr>
            <a:lvl6pPr marL="2743200" lvl="5" indent="-228600" algn="l">
              <a:spcBef>
                <a:spcPts val="750"/>
              </a:spcBef>
              <a:spcAft>
                <a:spcPts val="0"/>
              </a:spcAft>
              <a:buSzPts val="1050"/>
              <a:buNone/>
              <a:defRPr sz="1050">
                <a:solidFill>
                  <a:srgbClr val="888888"/>
                </a:solidFill>
              </a:defRPr>
            </a:lvl6pPr>
            <a:lvl7pPr marL="3200400" lvl="6" indent="-228600" algn="l">
              <a:spcBef>
                <a:spcPts val="750"/>
              </a:spcBef>
              <a:spcAft>
                <a:spcPts val="0"/>
              </a:spcAft>
              <a:buSzPts val="1050"/>
              <a:buNone/>
              <a:defRPr sz="1050">
                <a:solidFill>
                  <a:srgbClr val="888888"/>
                </a:solidFill>
              </a:defRPr>
            </a:lvl7pPr>
            <a:lvl8pPr marL="3657600" lvl="7" indent="-228600" algn="l">
              <a:spcBef>
                <a:spcPts val="750"/>
              </a:spcBef>
              <a:spcAft>
                <a:spcPts val="0"/>
              </a:spcAft>
              <a:buSzPts val="1050"/>
              <a:buNone/>
              <a:defRPr sz="1050">
                <a:solidFill>
                  <a:srgbClr val="888888"/>
                </a:solidFill>
              </a:defRPr>
            </a:lvl8pPr>
            <a:lvl9pPr marL="4114800" lvl="8" indent="-228600" algn="l">
              <a:spcBef>
                <a:spcPts val="750"/>
              </a:spcBef>
              <a:spcAft>
                <a:spcPts val="0"/>
              </a:spcAft>
              <a:buSzPts val="1050"/>
              <a:buNone/>
              <a:defRPr sz="1050">
                <a:solidFill>
                  <a:srgbClr val="888888"/>
                </a:solidFill>
              </a:defRPr>
            </a:lvl9pPr>
          </a:lstStyle>
          <a:p>
            <a:endParaRPr/>
          </a:p>
        </p:txBody>
      </p:sp>
      <p:sp>
        <p:nvSpPr>
          <p:cNvPr id="587" name="Google Shape;587;p118"/>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118"/>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p118"/>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590"/>
        <p:cNvGrpSpPr/>
        <p:nvPr/>
      </p:nvGrpSpPr>
      <p:grpSpPr>
        <a:xfrm>
          <a:off x="0" y="0"/>
          <a:ext cx="0" cy="0"/>
          <a:chOff x="0" y="0"/>
          <a:chExt cx="0" cy="0"/>
        </a:xfrm>
      </p:grpSpPr>
      <p:sp>
        <p:nvSpPr>
          <p:cNvPr id="591" name="Google Shape;591;p119"/>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92" name="Google Shape;592;p119"/>
          <p:cNvSpPr txBox="1">
            <a:spLocks noGrp="1"/>
          </p:cNvSpPr>
          <p:nvPr>
            <p:ph type="title"/>
          </p:nvPr>
        </p:nvSpPr>
        <p:spPr>
          <a:xfrm>
            <a:off x="2589213" y="2438402"/>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3" name="Google Shape;593;p119"/>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594" name="Google Shape;594;p119"/>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119"/>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6" name="Google Shape;596;p119"/>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597"/>
        <p:cNvGrpSpPr/>
        <p:nvPr/>
      </p:nvGrpSpPr>
      <p:grpSpPr>
        <a:xfrm>
          <a:off x="0" y="0"/>
          <a:ext cx="0" cy="0"/>
          <a:chOff x="0" y="0"/>
          <a:chExt cx="0" cy="0"/>
        </a:xfrm>
      </p:grpSpPr>
      <p:sp>
        <p:nvSpPr>
          <p:cNvPr id="598" name="Google Shape;598;p120"/>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99" name="Google Shape;599;p120"/>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600" name="Google Shape;600;p120"/>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601" name="Google Shape;601;p120"/>
          <p:cNvSpPr txBox="1">
            <a:spLocks noGrp="1"/>
          </p:cNvSpPr>
          <p:nvPr>
            <p:ph type="title"/>
          </p:nvPr>
        </p:nvSpPr>
        <p:spPr>
          <a:xfrm>
            <a:off x="2849950" y="609600"/>
            <a:ext cx="839392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120"/>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Font typeface="Century Gothic"/>
              <a:buNone/>
              <a:defRPr sz="1800">
                <a:solidFill>
                  <a:schemeClr val="accent1"/>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03" name="Google Shape;603;p120"/>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04" name="Google Shape;604;p120"/>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120"/>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6" name="Google Shape;606;p120"/>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86"/>
        <p:cNvGrpSpPr/>
        <p:nvPr/>
      </p:nvGrpSpPr>
      <p:grpSpPr>
        <a:xfrm>
          <a:off x="0" y="0"/>
          <a:ext cx="0" cy="0"/>
          <a:chOff x="0" y="0"/>
          <a:chExt cx="0" cy="0"/>
        </a:xfrm>
      </p:grpSpPr>
      <p:sp>
        <p:nvSpPr>
          <p:cNvPr id="87" name="Google Shape;87;p103"/>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Google Shape;88;p103"/>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0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607"/>
        <p:cNvGrpSpPr/>
        <p:nvPr/>
      </p:nvGrpSpPr>
      <p:grpSpPr>
        <a:xfrm>
          <a:off x="0" y="0"/>
          <a:ext cx="0" cy="0"/>
          <a:chOff x="0" y="0"/>
          <a:chExt cx="0" cy="0"/>
        </a:xfrm>
      </p:grpSpPr>
      <p:sp>
        <p:nvSpPr>
          <p:cNvPr id="608" name="Google Shape;608;p121"/>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09" name="Google Shape;609;p121"/>
          <p:cNvSpPr txBox="1">
            <a:spLocks noGrp="1"/>
          </p:cNvSpPr>
          <p:nvPr>
            <p:ph type="title"/>
          </p:nvPr>
        </p:nvSpPr>
        <p:spPr>
          <a:xfrm>
            <a:off x="2589214"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21"/>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Font typeface="Century Gothic"/>
              <a:buNone/>
              <a:defRPr sz="1800">
                <a:solidFill>
                  <a:schemeClr val="accent1"/>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11" name="Google Shape;611;p121"/>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12" name="Google Shape;612;p121"/>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3" name="Google Shape;613;p121"/>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121"/>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615"/>
        <p:cNvGrpSpPr/>
        <p:nvPr/>
      </p:nvGrpSpPr>
      <p:grpSpPr>
        <a:xfrm>
          <a:off x="0" y="0"/>
          <a:ext cx="0" cy="0"/>
          <a:chOff x="0" y="0"/>
          <a:chExt cx="0" cy="0"/>
        </a:xfrm>
      </p:grpSpPr>
      <p:sp>
        <p:nvSpPr>
          <p:cNvPr id="616" name="Google Shape;616;p122"/>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17" name="Google Shape;617;p122"/>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122"/>
          <p:cNvSpPr txBox="1">
            <a:spLocks noGrp="1"/>
          </p:cNvSpPr>
          <p:nvPr>
            <p:ph type="body" idx="1"/>
          </p:nvPr>
        </p:nvSpPr>
        <p:spPr>
          <a:xfrm rot="5400000">
            <a:off x="5103813" y="-381000"/>
            <a:ext cx="3886200" cy="8915400"/>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19" name="Google Shape;619;p12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12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12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622"/>
        <p:cNvGrpSpPr/>
        <p:nvPr/>
      </p:nvGrpSpPr>
      <p:grpSpPr>
        <a:xfrm>
          <a:off x="0" y="0"/>
          <a:ext cx="0" cy="0"/>
          <a:chOff x="0" y="0"/>
          <a:chExt cx="0" cy="0"/>
        </a:xfrm>
      </p:grpSpPr>
      <p:sp>
        <p:nvSpPr>
          <p:cNvPr id="623" name="Google Shape;623;p123"/>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24" name="Google Shape;624;p123"/>
          <p:cNvSpPr txBox="1">
            <a:spLocks noGrp="1"/>
          </p:cNvSpPr>
          <p:nvPr>
            <p:ph type="title"/>
          </p:nvPr>
        </p:nvSpPr>
        <p:spPr>
          <a:xfrm rot="5400000">
            <a:off x="7756705" y="2165515"/>
            <a:ext cx="5283817" cy="22076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123"/>
          <p:cNvSpPr txBox="1">
            <a:spLocks noGrp="1"/>
          </p:cNvSpPr>
          <p:nvPr>
            <p:ph type="body" idx="1"/>
          </p:nvPr>
        </p:nvSpPr>
        <p:spPr>
          <a:xfrm rot="5400000">
            <a:off x="3185803" y="30816"/>
            <a:ext cx="5283817" cy="6477000"/>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26" name="Google Shape;626;p12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12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8" name="Google Shape;628;p12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662"/>
        <p:cNvGrpSpPr/>
        <p:nvPr/>
      </p:nvGrpSpPr>
      <p:grpSpPr>
        <a:xfrm>
          <a:off x="0" y="0"/>
          <a:ext cx="0" cy="0"/>
          <a:chOff x="0" y="0"/>
          <a:chExt cx="0" cy="0"/>
        </a:xfrm>
      </p:grpSpPr>
      <p:sp>
        <p:nvSpPr>
          <p:cNvPr id="663" name="Google Shape;663;p95"/>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64" name="Google Shape;664;p95"/>
          <p:cNvSpPr txBox="1">
            <a:spLocks noGrp="1"/>
          </p:cNvSpPr>
          <p:nvPr>
            <p:ph type="title"/>
          </p:nvPr>
        </p:nvSpPr>
        <p:spPr>
          <a:xfrm>
            <a:off x="2592926" y="624110"/>
            <a:ext cx="8911687"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95"/>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66" name="Google Shape;666;p95"/>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7" name="Google Shape;667;p95"/>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8" name="Google Shape;668;p9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669"/>
        <p:cNvGrpSpPr/>
        <p:nvPr/>
      </p:nvGrpSpPr>
      <p:grpSpPr>
        <a:xfrm>
          <a:off x="0" y="0"/>
          <a:ext cx="0" cy="0"/>
          <a:chOff x="0" y="0"/>
          <a:chExt cx="0" cy="0"/>
        </a:xfrm>
      </p:grpSpPr>
      <p:sp>
        <p:nvSpPr>
          <p:cNvPr id="670" name="Google Shape;670;p152"/>
          <p:cNvSpPr/>
          <p:nvPr/>
        </p:nvSpPr>
        <p:spPr>
          <a:xfrm>
            <a:off x="0" y="4324350"/>
            <a:ext cx="1744663" cy="777875"/>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71" name="Google Shape;671;p152"/>
          <p:cNvSpPr txBox="1">
            <a:spLocks noGrp="1"/>
          </p:cNvSpPr>
          <p:nvPr>
            <p:ph type="ctrTitle"/>
          </p:nvPr>
        </p:nvSpPr>
        <p:spPr>
          <a:xfrm>
            <a:off x="2589214" y="2514601"/>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152"/>
          <p:cNvSpPr txBox="1">
            <a:spLocks noGrp="1"/>
          </p:cNvSpPr>
          <p:nvPr>
            <p:ph type="subTitle" idx="1"/>
          </p:nvPr>
        </p:nvSpPr>
        <p:spPr>
          <a:xfrm>
            <a:off x="2589214" y="4777381"/>
            <a:ext cx="8915399" cy="1126283"/>
          </a:xfrm>
          <a:prstGeom prst="rect">
            <a:avLst/>
          </a:prstGeom>
          <a:noFill/>
          <a:ln>
            <a:noFill/>
          </a:ln>
        </p:spPr>
        <p:txBody>
          <a:bodyPr spcFirstLastPara="1" wrap="square" lIns="91425" tIns="45700" rIns="91425" bIns="45700" anchor="t" anchorCtr="0">
            <a:noAutofit/>
          </a:bodyPr>
          <a:lstStyle>
            <a:lvl1pPr lvl="0" algn="l">
              <a:spcBef>
                <a:spcPts val="750"/>
              </a:spcBef>
              <a:spcAft>
                <a:spcPts val="0"/>
              </a:spcAft>
              <a:buSzPts val="1800"/>
              <a:buNone/>
              <a:defRPr>
                <a:solidFill>
                  <a:srgbClr val="595959"/>
                </a:solidFill>
              </a:defRPr>
            </a:lvl1pPr>
            <a:lvl2pPr lvl="1" algn="ctr">
              <a:spcBef>
                <a:spcPts val="750"/>
              </a:spcBef>
              <a:spcAft>
                <a:spcPts val="0"/>
              </a:spcAft>
              <a:buSzPts val="1200"/>
              <a:buNone/>
              <a:defRPr>
                <a:solidFill>
                  <a:srgbClr val="888888"/>
                </a:solidFill>
              </a:defRPr>
            </a:lvl2pPr>
            <a:lvl3pPr lvl="2" algn="ctr">
              <a:spcBef>
                <a:spcPts val="750"/>
              </a:spcBef>
              <a:spcAft>
                <a:spcPts val="0"/>
              </a:spcAft>
              <a:buSzPts val="1000"/>
              <a:buNone/>
              <a:defRPr>
                <a:solidFill>
                  <a:srgbClr val="888888"/>
                </a:solidFill>
              </a:defRPr>
            </a:lvl3pPr>
            <a:lvl4pPr lvl="3" algn="ctr">
              <a:spcBef>
                <a:spcPts val="750"/>
              </a:spcBef>
              <a:spcAft>
                <a:spcPts val="0"/>
              </a:spcAft>
              <a:buSzPts val="900"/>
              <a:buNone/>
              <a:defRPr>
                <a:solidFill>
                  <a:srgbClr val="888888"/>
                </a:solidFill>
              </a:defRPr>
            </a:lvl4pPr>
            <a:lvl5pPr lvl="4" algn="ctr">
              <a:spcBef>
                <a:spcPts val="750"/>
              </a:spcBef>
              <a:spcAft>
                <a:spcPts val="0"/>
              </a:spcAft>
              <a:buSzPts val="900"/>
              <a:buNone/>
              <a:defRPr>
                <a:solidFill>
                  <a:srgbClr val="888888"/>
                </a:solidFill>
              </a:defRPr>
            </a:lvl5pPr>
            <a:lvl6pPr lvl="5" algn="ctr">
              <a:spcBef>
                <a:spcPts val="750"/>
              </a:spcBef>
              <a:spcAft>
                <a:spcPts val="0"/>
              </a:spcAft>
              <a:buSzPts val="900"/>
              <a:buNone/>
              <a:defRPr>
                <a:solidFill>
                  <a:srgbClr val="888888"/>
                </a:solidFill>
              </a:defRPr>
            </a:lvl6pPr>
            <a:lvl7pPr lvl="6" algn="ctr">
              <a:spcBef>
                <a:spcPts val="750"/>
              </a:spcBef>
              <a:spcAft>
                <a:spcPts val="0"/>
              </a:spcAft>
              <a:buSzPts val="900"/>
              <a:buNone/>
              <a:defRPr>
                <a:solidFill>
                  <a:srgbClr val="888888"/>
                </a:solidFill>
              </a:defRPr>
            </a:lvl7pPr>
            <a:lvl8pPr lvl="7" algn="ctr">
              <a:spcBef>
                <a:spcPts val="750"/>
              </a:spcBef>
              <a:spcAft>
                <a:spcPts val="0"/>
              </a:spcAft>
              <a:buSzPts val="900"/>
              <a:buNone/>
              <a:defRPr>
                <a:solidFill>
                  <a:srgbClr val="888888"/>
                </a:solidFill>
              </a:defRPr>
            </a:lvl8pPr>
            <a:lvl9pPr lvl="8" algn="ctr">
              <a:spcBef>
                <a:spcPts val="750"/>
              </a:spcBef>
              <a:spcAft>
                <a:spcPts val="0"/>
              </a:spcAft>
              <a:buSzPts val="900"/>
              <a:buNone/>
              <a:defRPr>
                <a:solidFill>
                  <a:srgbClr val="888888"/>
                </a:solidFill>
              </a:defRPr>
            </a:lvl9pPr>
          </a:lstStyle>
          <a:p>
            <a:endParaRPr/>
          </a:p>
        </p:txBody>
      </p:sp>
      <p:sp>
        <p:nvSpPr>
          <p:cNvPr id="673" name="Google Shape;673;p15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4" name="Google Shape;674;p15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5" name="Google Shape;675;p152"/>
          <p:cNvSpPr txBox="1">
            <a:spLocks noGrp="1"/>
          </p:cNvSpPr>
          <p:nvPr>
            <p:ph type="sldNum" idx="12"/>
          </p:nvPr>
        </p:nvSpPr>
        <p:spPr>
          <a:xfrm>
            <a:off x="531813" y="4529138"/>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676"/>
        <p:cNvGrpSpPr/>
        <p:nvPr/>
      </p:nvGrpSpPr>
      <p:grpSpPr>
        <a:xfrm>
          <a:off x="0" y="0"/>
          <a:ext cx="0" cy="0"/>
          <a:chOff x="0" y="0"/>
          <a:chExt cx="0" cy="0"/>
        </a:xfrm>
      </p:grpSpPr>
      <p:sp>
        <p:nvSpPr>
          <p:cNvPr id="677" name="Google Shape;677;p153"/>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78" name="Google Shape;678;p153"/>
          <p:cNvSpPr txBox="1">
            <a:spLocks noGrp="1"/>
          </p:cNvSpPr>
          <p:nvPr>
            <p:ph type="title"/>
          </p:nvPr>
        </p:nvSpPr>
        <p:spPr>
          <a:xfrm>
            <a:off x="2589214" y="2058750"/>
            <a:ext cx="8915399" cy="1468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153"/>
          <p:cNvSpPr txBox="1">
            <a:spLocks noGrp="1"/>
          </p:cNvSpPr>
          <p:nvPr>
            <p:ph type="body" idx="1"/>
          </p:nvPr>
        </p:nvSpPr>
        <p:spPr>
          <a:xfrm>
            <a:off x="2589214" y="3530129"/>
            <a:ext cx="8915399" cy="860400"/>
          </a:xfrm>
          <a:prstGeom prst="rect">
            <a:avLst/>
          </a:prstGeom>
          <a:noFill/>
          <a:ln>
            <a:noFill/>
          </a:ln>
        </p:spPr>
        <p:txBody>
          <a:bodyPr spcFirstLastPara="1" wrap="square" lIns="91425" tIns="45700" rIns="91425" bIns="45700" anchor="t" anchorCtr="0">
            <a:noAutofit/>
          </a:bodyPr>
          <a:lstStyle>
            <a:lvl1pPr marL="457200" lvl="0" indent="-228600" algn="l">
              <a:spcBef>
                <a:spcPts val="750"/>
              </a:spcBef>
              <a:spcAft>
                <a:spcPts val="0"/>
              </a:spcAft>
              <a:buSzPts val="1500"/>
              <a:buNone/>
              <a:defRPr sz="1500">
                <a:solidFill>
                  <a:srgbClr val="595959"/>
                </a:solidFill>
              </a:defRPr>
            </a:lvl1pPr>
            <a:lvl2pPr marL="914400" lvl="1" indent="-228600" algn="l">
              <a:spcBef>
                <a:spcPts val="750"/>
              </a:spcBef>
              <a:spcAft>
                <a:spcPts val="0"/>
              </a:spcAft>
              <a:buSzPts val="1350"/>
              <a:buNone/>
              <a:defRPr sz="1350">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0"/>
              <a:buNone/>
              <a:defRPr sz="1050">
                <a:solidFill>
                  <a:srgbClr val="888888"/>
                </a:solidFill>
              </a:defRPr>
            </a:lvl4pPr>
            <a:lvl5pPr marL="2286000" lvl="4" indent="-228600" algn="l">
              <a:spcBef>
                <a:spcPts val="750"/>
              </a:spcBef>
              <a:spcAft>
                <a:spcPts val="0"/>
              </a:spcAft>
              <a:buSzPts val="1050"/>
              <a:buNone/>
              <a:defRPr sz="1050">
                <a:solidFill>
                  <a:srgbClr val="888888"/>
                </a:solidFill>
              </a:defRPr>
            </a:lvl5pPr>
            <a:lvl6pPr marL="2743200" lvl="5" indent="-228600" algn="l">
              <a:spcBef>
                <a:spcPts val="750"/>
              </a:spcBef>
              <a:spcAft>
                <a:spcPts val="0"/>
              </a:spcAft>
              <a:buSzPts val="1050"/>
              <a:buNone/>
              <a:defRPr sz="1050">
                <a:solidFill>
                  <a:srgbClr val="888888"/>
                </a:solidFill>
              </a:defRPr>
            </a:lvl6pPr>
            <a:lvl7pPr marL="3200400" lvl="6" indent="-228600" algn="l">
              <a:spcBef>
                <a:spcPts val="750"/>
              </a:spcBef>
              <a:spcAft>
                <a:spcPts val="0"/>
              </a:spcAft>
              <a:buSzPts val="1050"/>
              <a:buNone/>
              <a:defRPr sz="1050">
                <a:solidFill>
                  <a:srgbClr val="888888"/>
                </a:solidFill>
              </a:defRPr>
            </a:lvl7pPr>
            <a:lvl8pPr marL="3657600" lvl="7" indent="-228600" algn="l">
              <a:spcBef>
                <a:spcPts val="750"/>
              </a:spcBef>
              <a:spcAft>
                <a:spcPts val="0"/>
              </a:spcAft>
              <a:buSzPts val="1050"/>
              <a:buNone/>
              <a:defRPr sz="1050">
                <a:solidFill>
                  <a:srgbClr val="888888"/>
                </a:solidFill>
              </a:defRPr>
            </a:lvl8pPr>
            <a:lvl9pPr marL="4114800" lvl="8" indent="-228600" algn="l">
              <a:spcBef>
                <a:spcPts val="750"/>
              </a:spcBef>
              <a:spcAft>
                <a:spcPts val="0"/>
              </a:spcAft>
              <a:buSzPts val="1050"/>
              <a:buNone/>
              <a:defRPr sz="1050">
                <a:solidFill>
                  <a:srgbClr val="888888"/>
                </a:solidFill>
              </a:defRPr>
            </a:lvl9pPr>
          </a:lstStyle>
          <a:p>
            <a:endParaRPr/>
          </a:p>
        </p:txBody>
      </p:sp>
      <p:sp>
        <p:nvSpPr>
          <p:cNvPr id="680" name="Google Shape;680;p15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1" name="Google Shape;681;p15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2" name="Google Shape;682;p153"/>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683"/>
        <p:cNvGrpSpPr/>
        <p:nvPr/>
      </p:nvGrpSpPr>
      <p:grpSpPr>
        <a:xfrm>
          <a:off x="0" y="0"/>
          <a:ext cx="0" cy="0"/>
          <a:chOff x="0" y="0"/>
          <a:chExt cx="0" cy="0"/>
        </a:xfrm>
      </p:grpSpPr>
      <p:sp>
        <p:nvSpPr>
          <p:cNvPr id="684" name="Google Shape;684;p154"/>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85" name="Google Shape;685;p154"/>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6" name="Google Shape;686;p154"/>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87" name="Google Shape;687;p154"/>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88" name="Google Shape;688;p15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9" name="Google Shape;689;p15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15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691"/>
        <p:cNvGrpSpPr/>
        <p:nvPr/>
      </p:nvGrpSpPr>
      <p:grpSpPr>
        <a:xfrm>
          <a:off x="0" y="0"/>
          <a:ext cx="0" cy="0"/>
          <a:chOff x="0" y="0"/>
          <a:chExt cx="0" cy="0"/>
        </a:xfrm>
      </p:grpSpPr>
      <p:sp>
        <p:nvSpPr>
          <p:cNvPr id="692" name="Google Shape;692;p155"/>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93" name="Google Shape;693;p155"/>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155"/>
          <p:cNvSpPr txBox="1">
            <a:spLocks noGrp="1"/>
          </p:cNvSpPr>
          <p:nvPr>
            <p:ph type="body" idx="1"/>
          </p:nvPr>
        </p:nvSpPr>
        <p:spPr>
          <a:xfrm>
            <a:off x="2939374"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None/>
              <a:defRPr sz="1800" b="0"/>
            </a:lvl1pPr>
            <a:lvl2pPr marL="914400" lvl="1" indent="-228600" algn="l">
              <a:spcBef>
                <a:spcPts val="750"/>
              </a:spcBef>
              <a:spcAft>
                <a:spcPts val="0"/>
              </a:spcAft>
              <a:buSzPts val="1500"/>
              <a:buNone/>
              <a:defRPr sz="1500" b="1"/>
            </a:lvl2pPr>
            <a:lvl3pPr marL="1371600" lvl="2" indent="-228600" algn="l">
              <a:spcBef>
                <a:spcPts val="750"/>
              </a:spcBef>
              <a:spcAft>
                <a:spcPts val="0"/>
              </a:spcAft>
              <a:buSzPts val="1350"/>
              <a:buNone/>
              <a:defRPr sz="1350" b="1"/>
            </a:lvl3pPr>
            <a:lvl4pPr marL="1828800" lvl="3" indent="-228600" algn="l">
              <a:spcBef>
                <a:spcPts val="750"/>
              </a:spcBef>
              <a:spcAft>
                <a:spcPts val="0"/>
              </a:spcAft>
              <a:buSzPts val="1200"/>
              <a:buNone/>
              <a:defRPr sz="1200" b="1"/>
            </a:lvl4pPr>
            <a:lvl5pPr marL="2286000" lvl="4" indent="-228600" algn="l">
              <a:spcBef>
                <a:spcPts val="750"/>
              </a:spcBef>
              <a:spcAft>
                <a:spcPts val="0"/>
              </a:spcAft>
              <a:buSzPts val="1200"/>
              <a:buNone/>
              <a:defRPr sz="1200" b="1"/>
            </a:lvl5pPr>
            <a:lvl6pPr marL="2743200" lvl="5" indent="-228600" algn="l">
              <a:spcBef>
                <a:spcPts val="750"/>
              </a:spcBef>
              <a:spcAft>
                <a:spcPts val="0"/>
              </a:spcAft>
              <a:buSzPts val="1200"/>
              <a:buNone/>
              <a:defRPr sz="1200" b="1"/>
            </a:lvl6pPr>
            <a:lvl7pPr marL="3200400" lvl="6" indent="-228600" algn="l">
              <a:spcBef>
                <a:spcPts val="750"/>
              </a:spcBef>
              <a:spcAft>
                <a:spcPts val="0"/>
              </a:spcAft>
              <a:buSzPts val="1200"/>
              <a:buNone/>
              <a:defRPr sz="1200" b="1"/>
            </a:lvl7pPr>
            <a:lvl8pPr marL="3657600" lvl="7" indent="-228600" algn="l">
              <a:spcBef>
                <a:spcPts val="750"/>
              </a:spcBef>
              <a:spcAft>
                <a:spcPts val="0"/>
              </a:spcAft>
              <a:buSzPts val="1200"/>
              <a:buNone/>
              <a:defRPr sz="1200" b="1"/>
            </a:lvl8pPr>
            <a:lvl9pPr marL="4114800" lvl="8" indent="-228600" algn="l">
              <a:spcBef>
                <a:spcPts val="750"/>
              </a:spcBef>
              <a:spcAft>
                <a:spcPts val="0"/>
              </a:spcAft>
              <a:buSzPts val="1200"/>
              <a:buNone/>
              <a:defRPr sz="1200" b="1"/>
            </a:lvl9pPr>
          </a:lstStyle>
          <a:p>
            <a:endParaRPr/>
          </a:p>
        </p:txBody>
      </p:sp>
      <p:sp>
        <p:nvSpPr>
          <p:cNvPr id="695" name="Google Shape;695;p155"/>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96" name="Google Shape;696;p155"/>
          <p:cNvSpPr txBox="1">
            <a:spLocks noGrp="1"/>
          </p:cNvSpPr>
          <p:nvPr>
            <p:ph type="body" idx="3"/>
          </p:nvPr>
        </p:nvSpPr>
        <p:spPr>
          <a:xfrm>
            <a:off x="7506630"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None/>
              <a:defRPr sz="1800" b="0"/>
            </a:lvl1pPr>
            <a:lvl2pPr marL="914400" lvl="1" indent="-228600" algn="l">
              <a:spcBef>
                <a:spcPts val="750"/>
              </a:spcBef>
              <a:spcAft>
                <a:spcPts val="0"/>
              </a:spcAft>
              <a:buSzPts val="1500"/>
              <a:buNone/>
              <a:defRPr sz="1500" b="1"/>
            </a:lvl2pPr>
            <a:lvl3pPr marL="1371600" lvl="2" indent="-228600" algn="l">
              <a:spcBef>
                <a:spcPts val="750"/>
              </a:spcBef>
              <a:spcAft>
                <a:spcPts val="0"/>
              </a:spcAft>
              <a:buSzPts val="1350"/>
              <a:buNone/>
              <a:defRPr sz="1350" b="1"/>
            </a:lvl3pPr>
            <a:lvl4pPr marL="1828800" lvl="3" indent="-228600" algn="l">
              <a:spcBef>
                <a:spcPts val="750"/>
              </a:spcBef>
              <a:spcAft>
                <a:spcPts val="0"/>
              </a:spcAft>
              <a:buSzPts val="1200"/>
              <a:buNone/>
              <a:defRPr sz="1200" b="1"/>
            </a:lvl4pPr>
            <a:lvl5pPr marL="2286000" lvl="4" indent="-228600" algn="l">
              <a:spcBef>
                <a:spcPts val="750"/>
              </a:spcBef>
              <a:spcAft>
                <a:spcPts val="0"/>
              </a:spcAft>
              <a:buSzPts val="1200"/>
              <a:buNone/>
              <a:defRPr sz="1200" b="1"/>
            </a:lvl5pPr>
            <a:lvl6pPr marL="2743200" lvl="5" indent="-228600" algn="l">
              <a:spcBef>
                <a:spcPts val="750"/>
              </a:spcBef>
              <a:spcAft>
                <a:spcPts val="0"/>
              </a:spcAft>
              <a:buSzPts val="1200"/>
              <a:buNone/>
              <a:defRPr sz="1200" b="1"/>
            </a:lvl6pPr>
            <a:lvl7pPr marL="3200400" lvl="6" indent="-228600" algn="l">
              <a:spcBef>
                <a:spcPts val="750"/>
              </a:spcBef>
              <a:spcAft>
                <a:spcPts val="0"/>
              </a:spcAft>
              <a:buSzPts val="1200"/>
              <a:buNone/>
              <a:defRPr sz="1200" b="1"/>
            </a:lvl7pPr>
            <a:lvl8pPr marL="3657600" lvl="7" indent="-228600" algn="l">
              <a:spcBef>
                <a:spcPts val="750"/>
              </a:spcBef>
              <a:spcAft>
                <a:spcPts val="0"/>
              </a:spcAft>
              <a:buSzPts val="1200"/>
              <a:buNone/>
              <a:defRPr sz="1200" b="1"/>
            </a:lvl8pPr>
            <a:lvl9pPr marL="4114800" lvl="8" indent="-228600" algn="l">
              <a:spcBef>
                <a:spcPts val="750"/>
              </a:spcBef>
              <a:spcAft>
                <a:spcPts val="0"/>
              </a:spcAft>
              <a:buSzPts val="1200"/>
              <a:buNone/>
              <a:defRPr sz="1200" b="1"/>
            </a:lvl9pPr>
          </a:lstStyle>
          <a:p>
            <a:endParaRPr/>
          </a:p>
        </p:txBody>
      </p:sp>
      <p:sp>
        <p:nvSpPr>
          <p:cNvPr id="697" name="Google Shape;697;p155"/>
          <p:cNvSpPr txBox="1">
            <a:spLocks noGrp="1"/>
          </p:cNvSpPr>
          <p:nvPr>
            <p:ph type="body" idx="4"/>
          </p:nvPr>
        </p:nvSpPr>
        <p:spPr>
          <a:xfrm>
            <a:off x="7166957" y="2545738"/>
            <a:ext cx="4338675"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698" name="Google Shape;698;p155"/>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9" name="Google Shape;699;p155"/>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5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701"/>
        <p:cNvGrpSpPr/>
        <p:nvPr/>
      </p:nvGrpSpPr>
      <p:grpSpPr>
        <a:xfrm>
          <a:off x="0" y="0"/>
          <a:ext cx="0" cy="0"/>
          <a:chOff x="0" y="0"/>
          <a:chExt cx="0" cy="0"/>
        </a:xfrm>
      </p:grpSpPr>
      <p:sp>
        <p:nvSpPr>
          <p:cNvPr id="702" name="Google Shape;702;p156"/>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03" name="Google Shape;703;p156"/>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4" name="Google Shape;704;p15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5" name="Google Shape;705;p15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6" name="Google Shape;706;p15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707"/>
        <p:cNvGrpSpPr/>
        <p:nvPr/>
      </p:nvGrpSpPr>
      <p:grpSpPr>
        <a:xfrm>
          <a:off x="0" y="0"/>
          <a:ext cx="0" cy="0"/>
          <a:chOff x="0" y="0"/>
          <a:chExt cx="0" cy="0"/>
        </a:xfrm>
      </p:grpSpPr>
      <p:sp>
        <p:nvSpPr>
          <p:cNvPr id="708" name="Google Shape;708;p157"/>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09" name="Google Shape;709;p157"/>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0" name="Google Shape;710;p157"/>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15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92"/>
        <p:cNvGrpSpPr/>
        <p:nvPr/>
      </p:nvGrpSpPr>
      <p:grpSpPr>
        <a:xfrm>
          <a:off x="0" y="0"/>
          <a:ext cx="0" cy="0"/>
          <a:chOff x="0" y="0"/>
          <a:chExt cx="0" cy="0"/>
        </a:xfrm>
      </p:grpSpPr>
      <p:sp>
        <p:nvSpPr>
          <p:cNvPr id="93" name="Google Shape;93;p104"/>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 name="Google Shape;94;p104"/>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04"/>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6" name="Google Shape;96;p104"/>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7" name="Google Shape;97;p10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0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712"/>
        <p:cNvGrpSpPr/>
        <p:nvPr/>
      </p:nvGrpSpPr>
      <p:grpSpPr>
        <a:xfrm>
          <a:off x="0" y="0"/>
          <a:ext cx="0" cy="0"/>
          <a:chOff x="0" y="0"/>
          <a:chExt cx="0" cy="0"/>
        </a:xfrm>
      </p:grpSpPr>
      <p:sp>
        <p:nvSpPr>
          <p:cNvPr id="713" name="Google Shape;713;p158"/>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14" name="Google Shape;714;p158"/>
          <p:cNvSpPr txBox="1">
            <a:spLocks noGrp="1"/>
          </p:cNvSpPr>
          <p:nvPr>
            <p:ph type="title"/>
          </p:nvPr>
        </p:nvSpPr>
        <p:spPr>
          <a:xfrm>
            <a:off x="2589214" y="446088"/>
            <a:ext cx="3505199" cy="97631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158"/>
          <p:cNvSpPr txBox="1">
            <a:spLocks noGrp="1"/>
          </p:cNvSpPr>
          <p:nvPr>
            <p:ph type="body" idx="1"/>
          </p:nvPr>
        </p:nvSpPr>
        <p:spPr>
          <a:xfrm>
            <a:off x="6323012" y="446090"/>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16" name="Google Shape;716;p158"/>
          <p:cNvSpPr txBox="1">
            <a:spLocks noGrp="1"/>
          </p:cNvSpPr>
          <p:nvPr>
            <p:ph type="body" idx="2"/>
          </p:nvPr>
        </p:nvSpPr>
        <p:spPr>
          <a:xfrm>
            <a:off x="2589214" y="1598613"/>
            <a:ext cx="3505199" cy="4262436"/>
          </a:xfrm>
          <a:prstGeom prst="rect">
            <a:avLst/>
          </a:prstGeom>
          <a:noFill/>
          <a:ln>
            <a:noFill/>
          </a:ln>
        </p:spPr>
        <p:txBody>
          <a:bodyPr spcFirstLastPara="1" wrap="square" lIns="91425" tIns="45700" rIns="91425" bIns="45700" anchor="t" anchorCtr="0">
            <a:noAutofit/>
          </a:bodyPr>
          <a:lstStyle>
            <a:lvl1pPr marL="457200" lvl="0" indent="-228600" algn="l">
              <a:spcBef>
                <a:spcPts val="750"/>
              </a:spcBef>
              <a:spcAft>
                <a:spcPts val="0"/>
              </a:spcAft>
              <a:buSzPts val="1050"/>
              <a:buNone/>
              <a:defRPr sz="1050"/>
            </a:lvl1pPr>
            <a:lvl2pPr marL="914400" lvl="1" indent="-228600" algn="l">
              <a:spcBef>
                <a:spcPts val="750"/>
              </a:spcBef>
              <a:spcAft>
                <a:spcPts val="0"/>
              </a:spcAft>
              <a:buSzPts val="900"/>
              <a:buNone/>
              <a:defRPr sz="900"/>
            </a:lvl2pPr>
            <a:lvl3pPr marL="1371600" lvl="2" indent="-228600" algn="l">
              <a:spcBef>
                <a:spcPts val="750"/>
              </a:spcBef>
              <a:spcAft>
                <a:spcPts val="0"/>
              </a:spcAft>
              <a:buSzPts val="750"/>
              <a:buNone/>
              <a:defRPr sz="750"/>
            </a:lvl3pPr>
            <a:lvl4pPr marL="1828800" lvl="3" indent="-228600" algn="l">
              <a:spcBef>
                <a:spcPts val="750"/>
              </a:spcBef>
              <a:spcAft>
                <a:spcPts val="0"/>
              </a:spcAft>
              <a:buSzPts val="675"/>
              <a:buNone/>
              <a:defRPr sz="675"/>
            </a:lvl4pPr>
            <a:lvl5pPr marL="2286000" lvl="4" indent="-228600" algn="l">
              <a:spcBef>
                <a:spcPts val="750"/>
              </a:spcBef>
              <a:spcAft>
                <a:spcPts val="0"/>
              </a:spcAft>
              <a:buSzPts val="675"/>
              <a:buNone/>
              <a:defRPr sz="675"/>
            </a:lvl5pPr>
            <a:lvl6pPr marL="2743200" lvl="5" indent="-228600" algn="l">
              <a:spcBef>
                <a:spcPts val="750"/>
              </a:spcBef>
              <a:spcAft>
                <a:spcPts val="0"/>
              </a:spcAft>
              <a:buSzPts val="675"/>
              <a:buNone/>
              <a:defRPr sz="675"/>
            </a:lvl6pPr>
            <a:lvl7pPr marL="3200400" lvl="6" indent="-228600" algn="l">
              <a:spcBef>
                <a:spcPts val="750"/>
              </a:spcBef>
              <a:spcAft>
                <a:spcPts val="0"/>
              </a:spcAft>
              <a:buSzPts val="675"/>
              <a:buNone/>
              <a:defRPr sz="675"/>
            </a:lvl7pPr>
            <a:lvl8pPr marL="3657600" lvl="7" indent="-228600" algn="l">
              <a:spcBef>
                <a:spcPts val="750"/>
              </a:spcBef>
              <a:spcAft>
                <a:spcPts val="0"/>
              </a:spcAft>
              <a:buSzPts val="675"/>
              <a:buNone/>
              <a:defRPr sz="675"/>
            </a:lvl8pPr>
            <a:lvl9pPr marL="4114800" lvl="8" indent="-228600" algn="l">
              <a:spcBef>
                <a:spcPts val="750"/>
              </a:spcBef>
              <a:spcAft>
                <a:spcPts val="0"/>
              </a:spcAft>
              <a:buSzPts val="675"/>
              <a:buNone/>
              <a:defRPr sz="675"/>
            </a:lvl9pPr>
          </a:lstStyle>
          <a:p>
            <a:endParaRPr/>
          </a:p>
        </p:txBody>
      </p:sp>
      <p:sp>
        <p:nvSpPr>
          <p:cNvPr id="717" name="Google Shape;717;p158"/>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8" name="Google Shape;718;p158"/>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9" name="Google Shape;719;p158"/>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720"/>
        <p:cNvGrpSpPr/>
        <p:nvPr/>
      </p:nvGrpSpPr>
      <p:grpSpPr>
        <a:xfrm>
          <a:off x="0" y="0"/>
          <a:ext cx="0" cy="0"/>
          <a:chOff x="0" y="0"/>
          <a:chExt cx="0" cy="0"/>
        </a:xfrm>
      </p:grpSpPr>
      <p:sp>
        <p:nvSpPr>
          <p:cNvPr id="721" name="Google Shape;721;p159"/>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22" name="Google Shape;722;p159"/>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3" name="Google Shape;723;p159"/>
          <p:cNvSpPr>
            <a:spLocks noGrp="1"/>
          </p:cNvSpPr>
          <p:nvPr>
            <p:ph type="pic" idx="2"/>
          </p:nvPr>
        </p:nvSpPr>
        <p:spPr>
          <a:xfrm>
            <a:off x="2589212" y="634965"/>
            <a:ext cx="8915400" cy="3854970"/>
          </a:xfrm>
          <a:prstGeom prst="rect">
            <a:avLst/>
          </a:prstGeom>
          <a:noFill/>
          <a:ln>
            <a:noFill/>
          </a:ln>
        </p:spPr>
      </p:sp>
      <p:sp>
        <p:nvSpPr>
          <p:cNvPr id="724" name="Google Shape;724;p159"/>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900"/>
              <a:buNone/>
              <a:defRPr sz="900"/>
            </a:lvl1pPr>
            <a:lvl2pPr marL="914400" lvl="1" indent="-228600" algn="l">
              <a:spcBef>
                <a:spcPts val="750"/>
              </a:spcBef>
              <a:spcAft>
                <a:spcPts val="0"/>
              </a:spcAft>
              <a:buSzPts val="900"/>
              <a:buNone/>
              <a:defRPr sz="900"/>
            </a:lvl2pPr>
            <a:lvl3pPr marL="1371600" lvl="2" indent="-228600" algn="l">
              <a:spcBef>
                <a:spcPts val="750"/>
              </a:spcBef>
              <a:spcAft>
                <a:spcPts val="0"/>
              </a:spcAft>
              <a:buSzPts val="750"/>
              <a:buNone/>
              <a:defRPr sz="750"/>
            </a:lvl3pPr>
            <a:lvl4pPr marL="1828800" lvl="3" indent="-228600" algn="l">
              <a:spcBef>
                <a:spcPts val="750"/>
              </a:spcBef>
              <a:spcAft>
                <a:spcPts val="0"/>
              </a:spcAft>
              <a:buSzPts val="675"/>
              <a:buNone/>
              <a:defRPr sz="675"/>
            </a:lvl4pPr>
            <a:lvl5pPr marL="2286000" lvl="4" indent="-228600" algn="l">
              <a:spcBef>
                <a:spcPts val="750"/>
              </a:spcBef>
              <a:spcAft>
                <a:spcPts val="0"/>
              </a:spcAft>
              <a:buSzPts val="675"/>
              <a:buNone/>
              <a:defRPr sz="675"/>
            </a:lvl5pPr>
            <a:lvl6pPr marL="2743200" lvl="5" indent="-228600" algn="l">
              <a:spcBef>
                <a:spcPts val="750"/>
              </a:spcBef>
              <a:spcAft>
                <a:spcPts val="0"/>
              </a:spcAft>
              <a:buSzPts val="675"/>
              <a:buNone/>
              <a:defRPr sz="675"/>
            </a:lvl6pPr>
            <a:lvl7pPr marL="3200400" lvl="6" indent="-228600" algn="l">
              <a:spcBef>
                <a:spcPts val="750"/>
              </a:spcBef>
              <a:spcAft>
                <a:spcPts val="0"/>
              </a:spcAft>
              <a:buSzPts val="675"/>
              <a:buNone/>
              <a:defRPr sz="675"/>
            </a:lvl7pPr>
            <a:lvl8pPr marL="3657600" lvl="7" indent="-228600" algn="l">
              <a:spcBef>
                <a:spcPts val="750"/>
              </a:spcBef>
              <a:spcAft>
                <a:spcPts val="0"/>
              </a:spcAft>
              <a:buSzPts val="675"/>
              <a:buNone/>
              <a:defRPr sz="675"/>
            </a:lvl8pPr>
            <a:lvl9pPr marL="4114800" lvl="8" indent="-228600" algn="l">
              <a:spcBef>
                <a:spcPts val="750"/>
              </a:spcBef>
              <a:spcAft>
                <a:spcPts val="0"/>
              </a:spcAft>
              <a:buSzPts val="675"/>
              <a:buNone/>
              <a:defRPr sz="675"/>
            </a:lvl9pPr>
          </a:lstStyle>
          <a:p>
            <a:endParaRPr/>
          </a:p>
        </p:txBody>
      </p:sp>
      <p:sp>
        <p:nvSpPr>
          <p:cNvPr id="725" name="Google Shape;725;p159"/>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6" name="Google Shape;726;p159"/>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59"/>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728"/>
        <p:cNvGrpSpPr/>
        <p:nvPr/>
      </p:nvGrpSpPr>
      <p:grpSpPr>
        <a:xfrm>
          <a:off x="0" y="0"/>
          <a:ext cx="0" cy="0"/>
          <a:chOff x="0" y="0"/>
          <a:chExt cx="0" cy="0"/>
        </a:xfrm>
      </p:grpSpPr>
      <p:sp>
        <p:nvSpPr>
          <p:cNvPr id="729" name="Google Shape;729;p160"/>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30" name="Google Shape;730;p160"/>
          <p:cNvSpPr txBox="1">
            <a:spLocks noGrp="1"/>
          </p:cNvSpPr>
          <p:nvPr>
            <p:ph type="title"/>
          </p:nvPr>
        </p:nvSpPr>
        <p:spPr>
          <a:xfrm>
            <a:off x="2589214"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1" name="Google Shape;731;p160"/>
          <p:cNvSpPr txBox="1">
            <a:spLocks noGrp="1"/>
          </p:cNvSpPr>
          <p:nvPr>
            <p:ph type="body" idx="1"/>
          </p:nvPr>
        </p:nvSpPr>
        <p:spPr>
          <a:xfrm>
            <a:off x="2589214"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750"/>
              </a:spcBef>
              <a:spcAft>
                <a:spcPts val="0"/>
              </a:spcAft>
              <a:buSzPts val="1350"/>
              <a:buNone/>
              <a:defRPr sz="1350">
                <a:solidFill>
                  <a:srgbClr val="595959"/>
                </a:solidFill>
              </a:defRPr>
            </a:lvl1pPr>
            <a:lvl2pPr marL="914400" lvl="1" indent="-228600" algn="l">
              <a:spcBef>
                <a:spcPts val="750"/>
              </a:spcBef>
              <a:spcAft>
                <a:spcPts val="0"/>
              </a:spcAft>
              <a:buSzPts val="1350"/>
              <a:buNone/>
              <a:defRPr sz="1350">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0"/>
              <a:buNone/>
              <a:defRPr sz="1050">
                <a:solidFill>
                  <a:srgbClr val="888888"/>
                </a:solidFill>
              </a:defRPr>
            </a:lvl4pPr>
            <a:lvl5pPr marL="2286000" lvl="4" indent="-228600" algn="l">
              <a:spcBef>
                <a:spcPts val="750"/>
              </a:spcBef>
              <a:spcAft>
                <a:spcPts val="0"/>
              </a:spcAft>
              <a:buSzPts val="1050"/>
              <a:buNone/>
              <a:defRPr sz="1050">
                <a:solidFill>
                  <a:srgbClr val="888888"/>
                </a:solidFill>
              </a:defRPr>
            </a:lvl5pPr>
            <a:lvl6pPr marL="2743200" lvl="5" indent="-228600" algn="l">
              <a:spcBef>
                <a:spcPts val="750"/>
              </a:spcBef>
              <a:spcAft>
                <a:spcPts val="0"/>
              </a:spcAft>
              <a:buSzPts val="1050"/>
              <a:buNone/>
              <a:defRPr sz="1050">
                <a:solidFill>
                  <a:srgbClr val="888888"/>
                </a:solidFill>
              </a:defRPr>
            </a:lvl6pPr>
            <a:lvl7pPr marL="3200400" lvl="6" indent="-228600" algn="l">
              <a:spcBef>
                <a:spcPts val="750"/>
              </a:spcBef>
              <a:spcAft>
                <a:spcPts val="0"/>
              </a:spcAft>
              <a:buSzPts val="1050"/>
              <a:buNone/>
              <a:defRPr sz="1050">
                <a:solidFill>
                  <a:srgbClr val="888888"/>
                </a:solidFill>
              </a:defRPr>
            </a:lvl7pPr>
            <a:lvl8pPr marL="3657600" lvl="7" indent="-228600" algn="l">
              <a:spcBef>
                <a:spcPts val="750"/>
              </a:spcBef>
              <a:spcAft>
                <a:spcPts val="0"/>
              </a:spcAft>
              <a:buSzPts val="1050"/>
              <a:buNone/>
              <a:defRPr sz="1050">
                <a:solidFill>
                  <a:srgbClr val="888888"/>
                </a:solidFill>
              </a:defRPr>
            </a:lvl8pPr>
            <a:lvl9pPr marL="4114800" lvl="8" indent="-228600" algn="l">
              <a:spcBef>
                <a:spcPts val="750"/>
              </a:spcBef>
              <a:spcAft>
                <a:spcPts val="0"/>
              </a:spcAft>
              <a:buSzPts val="1050"/>
              <a:buNone/>
              <a:defRPr sz="1050">
                <a:solidFill>
                  <a:srgbClr val="888888"/>
                </a:solidFill>
              </a:defRPr>
            </a:lvl9pPr>
          </a:lstStyle>
          <a:p>
            <a:endParaRPr/>
          </a:p>
        </p:txBody>
      </p:sp>
      <p:sp>
        <p:nvSpPr>
          <p:cNvPr id="732" name="Google Shape;732;p160"/>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60"/>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60"/>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735"/>
        <p:cNvGrpSpPr/>
        <p:nvPr/>
      </p:nvGrpSpPr>
      <p:grpSpPr>
        <a:xfrm>
          <a:off x="0" y="0"/>
          <a:ext cx="0" cy="0"/>
          <a:chOff x="0" y="0"/>
          <a:chExt cx="0" cy="0"/>
        </a:xfrm>
      </p:grpSpPr>
      <p:sp>
        <p:nvSpPr>
          <p:cNvPr id="736" name="Google Shape;736;p161"/>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37" name="Google Shape;737;p161"/>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738" name="Google Shape;738;p161"/>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739" name="Google Shape;739;p161"/>
          <p:cNvSpPr txBox="1">
            <a:spLocks noGrp="1"/>
          </p:cNvSpPr>
          <p:nvPr>
            <p:ph type="title"/>
          </p:nvPr>
        </p:nvSpPr>
        <p:spPr>
          <a:xfrm>
            <a:off x="2849950" y="609600"/>
            <a:ext cx="839392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161"/>
          <p:cNvSpPr txBox="1">
            <a:spLocks noGrp="1"/>
          </p:cNvSpPr>
          <p:nvPr>
            <p:ph type="body" idx="1"/>
          </p:nvPr>
        </p:nvSpPr>
        <p:spPr>
          <a:xfrm>
            <a:off x="3275012" y="3505200"/>
            <a:ext cx="7536555"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750"/>
              </a:spcBef>
              <a:spcAft>
                <a:spcPts val="0"/>
              </a:spcAft>
              <a:buSzPts val="1200"/>
              <a:buFont typeface="Century Gothic"/>
              <a:buNone/>
              <a:defRPr sz="1200">
                <a:solidFill>
                  <a:srgbClr val="7F7F7F"/>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41" name="Google Shape;741;p161"/>
          <p:cNvSpPr txBox="1">
            <a:spLocks noGrp="1"/>
          </p:cNvSpPr>
          <p:nvPr>
            <p:ph type="body" idx="2"/>
          </p:nvPr>
        </p:nvSpPr>
        <p:spPr>
          <a:xfrm>
            <a:off x="2589214"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750"/>
              </a:spcBef>
              <a:spcAft>
                <a:spcPts val="0"/>
              </a:spcAft>
              <a:buSzPts val="1350"/>
              <a:buNone/>
              <a:defRPr sz="1350">
                <a:solidFill>
                  <a:srgbClr val="595959"/>
                </a:solidFill>
              </a:defRPr>
            </a:lvl1pPr>
            <a:lvl2pPr marL="914400" lvl="1" indent="-228600" algn="l">
              <a:spcBef>
                <a:spcPts val="750"/>
              </a:spcBef>
              <a:spcAft>
                <a:spcPts val="0"/>
              </a:spcAft>
              <a:buSzPts val="1350"/>
              <a:buNone/>
              <a:defRPr sz="1350">
                <a:solidFill>
                  <a:srgbClr val="888888"/>
                </a:solidFill>
              </a:defRPr>
            </a:lvl2pPr>
            <a:lvl3pPr marL="1371600" lvl="2" indent="-228600" algn="l">
              <a:spcBef>
                <a:spcPts val="750"/>
              </a:spcBef>
              <a:spcAft>
                <a:spcPts val="0"/>
              </a:spcAft>
              <a:buSzPts val="1200"/>
              <a:buNone/>
              <a:defRPr sz="1200">
                <a:solidFill>
                  <a:srgbClr val="888888"/>
                </a:solidFill>
              </a:defRPr>
            </a:lvl3pPr>
            <a:lvl4pPr marL="1828800" lvl="3" indent="-228600" algn="l">
              <a:spcBef>
                <a:spcPts val="750"/>
              </a:spcBef>
              <a:spcAft>
                <a:spcPts val="0"/>
              </a:spcAft>
              <a:buSzPts val="1050"/>
              <a:buNone/>
              <a:defRPr sz="1050">
                <a:solidFill>
                  <a:srgbClr val="888888"/>
                </a:solidFill>
              </a:defRPr>
            </a:lvl4pPr>
            <a:lvl5pPr marL="2286000" lvl="4" indent="-228600" algn="l">
              <a:spcBef>
                <a:spcPts val="750"/>
              </a:spcBef>
              <a:spcAft>
                <a:spcPts val="0"/>
              </a:spcAft>
              <a:buSzPts val="1050"/>
              <a:buNone/>
              <a:defRPr sz="1050">
                <a:solidFill>
                  <a:srgbClr val="888888"/>
                </a:solidFill>
              </a:defRPr>
            </a:lvl5pPr>
            <a:lvl6pPr marL="2743200" lvl="5" indent="-228600" algn="l">
              <a:spcBef>
                <a:spcPts val="750"/>
              </a:spcBef>
              <a:spcAft>
                <a:spcPts val="0"/>
              </a:spcAft>
              <a:buSzPts val="1050"/>
              <a:buNone/>
              <a:defRPr sz="1050">
                <a:solidFill>
                  <a:srgbClr val="888888"/>
                </a:solidFill>
              </a:defRPr>
            </a:lvl6pPr>
            <a:lvl7pPr marL="3200400" lvl="6" indent="-228600" algn="l">
              <a:spcBef>
                <a:spcPts val="750"/>
              </a:spcBef>
              <a:spcAft>
                <a:spcPts val="0"/>
              </a:spcAft>
              <a:buSzPts val="1050"/>
              <a:buNone/>
              <a:defRPr sz="1050">
                <a:solidFill>
                  <a:srgbClr val="888888"/>
                </a:solidFill>
              </a:defRPr>
            </a:lvl7pPr>
            <a:lvl8pPr marL="3657600" lvl="7" indent="-228600" algn="l">
              <a:spcBef>
                <a:spcPts val="750"/>
              </a:spcBef>
              <a:spcAft>
                <a:spcPts val="0"/>
              </a:spcAft>
              <a:buSzPts val="1050"/>
              <a:buNone/>
              <a:defRPr sz="1050">
                <a:solidFill>
                  <a:srgbClr val="888888"/>
                </a:solidFill>
              </a:defRPr>
            </a:lvl8pPr>
            <a:lvl9pPr marL="4114800" lvl="8" indent="-228600" algn="l">
              <a:spcBef>
                <a:spcPts val="750"/>
              </a:spcBef>
              <a:spcAft>
                <a:spcPts val="0"/>
              </a:spcAft>
              <a:buSzPts val="1050"/>
              <a:buNone/>
              <a:defRPr sz="1050">
                <a:solidFill>
                  <a:srgbClr val="888888"/>
                </a:solidFill>
              </a:defRPr>
            </a:lvl9pPr>
          </a:lstStyle>
          <a:p>
            <a:endParaRPr/>
          </a:p>
        </p:txBody>
      </p:sp>
      <p:sp>
        <p:nvSpPr>
          <p:cNvPr id="742" name="Google Shape;742;p161"/>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3" name="Google Shape;743;p161"/>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161"/>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745"/>
        <p:cNvGrpSpPr/>
        <p:nvPr/>
      </p:nvGrpSpPr>
      <p:grpSpPr>
        <a:xfrm>
          <a:off x="0" y="0"/>
          <a:ext cx="0" cy="0"/>
          <a:chOff x="0" y="0"/>
          <a:chExt cx="0" cy="0"/>
        </a:xfrm>
      </p:grpSpPr>
      <p:sp>
        <p:nvSpPr>
          <p:cNvPr id="746" name="Google Shape;746;p162"/>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47" name="Google Shape;747;p162"/>
          <p:cNvSpPr txBox="1">
            <a:spLocks noGrp="1"/>
          </p:cNvSpPr>
          <p:nvPr>
            <p:ph type="title"/>
          </p:nvPr>
        </p:nvSpPr>
        <p:spPr>
          <a:xfrm>
            <a:off x="2589213" y="2438402"/>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8" name="Google Shape;748;p162"/>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49" name="Google Shape;749;p16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16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162"/>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752"/>
        <p:cNvGrpSpPr/>
        <p:nvPr/>
      </p:nvGrpSpPr>
      <p:grpSpPr>
        <a:xfrm>
          <a:off x="0" y="0"/>
          <a:ext cx="0" cy="0"/>
          <a:chOff x="0" y="0"/>
          <a:chExt cx="0" cy="0"/>
        </a:xfrm>
      </p:grpSpPr>
      <p:sp>
        <p:nvSpPr>
          <p:cNvPr id="753" name="Google Shape;753;p163"/>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54" name="Google Shape;754;p163"/>
          <p:cNvSpPr txBox="1"/>
          <p:nvPr/>
        </p:nvSpPr>
        <p:spPr>
          <a:xfrm>
            <a:off x="2466975" y="647700"/>
            <a:ext cx="609600" cy="5857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755" name="Google Shape;755;p163"/>
          <p:cNvSpPr txBox="1"/>
          <p:nvPr/>
        </p:nvSpPr>
        <p:spPr>
          <a:xfrm>
            <a:off x="11114088" y="2905125"/>
            <a:ext cx="609600" cy="58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6000">
                <a:solidFill>
                  <a:srgbClr val="E78712"/>
                </a:solidFill>
                <a:latin typeface="Arial"/>
                <a:ea typeface="Arial"/>
                <a:cs typeface="Arial"/>
                <a:sym typeface="Arial"/>
              </a:rPr>
              <a:t>”</a:t>
            </a:r>
            <a:endParaRPr/>
          </a:p>
        </p:txBody>
      </p:sp>
      <p:sp>
        <p:nvSpPr>
          <p:cNvPr id="756" name="Google Shape;756;p163"/>
          <p:cNvSpPr txBox="1">
            <a:spLocks noGrp="1"/>
          </p:cNvSpPr>
          <p:nvPr>
            <p:ph type="title"/>
          </p:nvPr>
        </p:nvSpPr>
        <p:spPr>
          <a:xfrm>
            <a:off x="2849950" y="609600"/>
            <a:ext cx="839392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163"/>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Font typeface="Century Gothic"/>
              <a:buNone/>
              <a:defRPr sz="1800">
                <a:solidFill>
                  <a:schemeClr val="accent1"/>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58" name="Google Shape;758;p163"/>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59" name="Google Shape;759;p163"/>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0" name="Google Shape;760;p163"/>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1" name="Google Shape;761;p163"/>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762"/>
        <p:cNvGrpSpPr/>
        <p:nvPr/>
      </p:nvGrpSpPr>
      <p:grpSpPr>
        <a:xfrm>
          <a:off x="0" y="0"/>
          <a:ext cx="0" cy="0"/>
          <a:chOff x="0" y="0"/>
          <a:chExt cx="0" cy="0"/>
        </a:xfrm>
      </p:grpSpPr>
      <p:sp>
        <p:nvSpPr>
          <p:cNvPr id="763" name="Google Shape;763;p164"/>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64" name="Google Shape;764;p164"/>
          <p:cNvSpPr txBox="1">
            <a:spLocks noGrp="1"/>
          </p:cNvSpPr>
          <p:nvPr>
            <p:ph type="title"/>
          </p:nvPr>
        </p:nvSpPr>
        <p:spPr>
          <a:xfrm>
            <a:off x="2589214"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5" name="Google Shape;765;p164"/>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ts val="0"/>
              </a:spcAft>
              <a:buSzPts val="1800"/>
              <a:buFont typeface="Century Gothic"/>
              <a:buNone/>
              <a:defRPr sz="1800">
                <a:solidFill>
                  <a:schemeClr val="accent1"/>
                </a:solidFill>
              </a:defRPr>
            </a:lvl1pPr>
            <a:lvl2pPr marL="914400" lvl="1" indent="-228600" algn="l">
              <a:spcBef>
                <a:spcPts val="750"/>
              </a:spcBef>
              <a:spcAft>
                <a:spcPts val="0"/>
              </a:spcAft>
              <a:buSzPts val="1200"/>
              <a:buFont typeface="Century Gothic"/>
              <a:buNone/>
              <a:defRPr/>
            </a:lvl2pPr>
            <a:lvl3pPr marL="1371600" lvl="2" indent="-228600" algn="l">
              <a:spcBef>
                <a:spcPts val="750"/>
              </a:spcBef>
              <a:spcAft>
                <a:spcPts val="0"/>
              </a:spcAft>
              <a:buSzPts val="1000"/>
              <a:buFont typeface="Century Gothic"/>
              <a:buNone/>
              <a:defRPr/>
            </a:lvl3pPr>
            <a:lvl4pPr marL="1828800" lvl="3" indent="-228600" algn="l">
              <a:spcBef>
                <a:spcPts val="750"/>
              </a:spcBef>
              <a:spcAft>
                <a:spcPts val="0"/>
              </a:spcAft>
              <a:buSzPts val="900"/>
              <a:buFont typeface="Century Gothic"/>
              <a:buNone/>
              <a:defRPr/>
            </a:lvl4pPr>
            <a:lvl5pPr marL="2286000" lvl="4" indent="-228600" algn="l">
              <a:spcBef>
                <a:spcPts val="750"/>
              </a:spcBef>
              <a:spcAft>
                <a:spcPts val="0"/>
              </a:spcAft>
              <a:buSzPts val="900"/>
              <a:buFont typeface="Century Gothic"/>
              <a:buNone/>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66" name="Google Shape;766;p164"/>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ts val="0"/>
              </a:spcAft>
              <a:buSzPts val="1800"/>
              <a:buNone/>
              <a:defRPr>
                <a:solidFill>
                  <a:srgbClr val="595959"/>
                </a:solidFill>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67" name="Google Shape;767;p16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16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4"/>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70"/>
        <p:cNvGrpSpPr/>
        <p:nvPr/>
      </p:nvGrpSpPr>
      <p:grpSpPr>
        <a:xfrm>
          <a:off x="0" y="0"/>
          <a:ext cx="0" cy="0"/>
          <a:chOff x="0" y="0"/>
          <a:chExt cx="0" cy="0"/>
        </a:xfrm>
      </p:grpSpPr>
      <p:sp>
        <p:nvSpPr>
          <p:cNvPr id="771" name="Google Shape;771;p165"/>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72" name="Google Shape;772;p165"/>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3" name="Google Shape;773;p165"/>
          <p:cNvSpPr txBox="1">
            <a:spLocks noGrp="1"/>
          </p:cNvSpPr>
          <p:nvPr>
            <p:ph type="body" idx="1"/>
          </p:nvPr>
        </p:nvSpPr>
        <p:spPr>
          <a:xfrm rot="5400000">
            <a:off x="5103813" y="-381000"/>
            <a:ext cx="3886200" cy="8915400"/>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74" name="Google Shape;774;p165"/>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65"/>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6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77"/>
        <p:cNvGrpSpPr/>
        <p:nvPr/>
      </p:nvGrpSpPr>
      <p:grpSpPr>
        <a:xfrm>
          <a:off x="0" y="0"/>
          <a:ext cx="0" cy="0"/>
          <a:chOff x="0" y="0"/>
          <a:chExt cx="0" cy="0"/>
        </a:xfrm>
      </p:grpSpPr>
      <p:sp>
        <p:nvSpPr>
          <p:cNvPr id="778" name="Google Shape;778;p166"/>
          <p:cNvSpPr/>
          <p:nvPr/>
        </p:nvSpPr>
        <p:spPr>
          <a:xfrm rot="10800000" flipH="1">
            <a:off x="-4763" y="7143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779" name="Google Shape;779;p166"/>
          <p:cNvSpPr txBox="1">
            <a:spLocks noGrp="1"/>
          </p:cNvSpPr>
          <p:nvPr>
            <p:ph type="title"/>
          </p:nvPr>
        </p:nvSpPr>
        <p:spPr>
          <a:xfrm rot="5400000">
            <a:off x="7756705" y="2165515"/>
            <a:ext cx="5283817" cy="22076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0" name="Google Shape;780;p166"/>
          <p:cNvSpPr txBox="1">
            <a:spLocks noGrp="1"/>
          </p:cNvSpPr>
          <p:nvPr>
            <p:ph type="body" idx="1"/>
          </p:nvPr>
        </p:nvSpPr>
        <p:spPr>
          <a:xfrm rot="5400000">
            <a:off x="3185803" y="30816"/>
            <a:ext cx="5283817" cy="6477000"/>
          </a:xfrm>
          <a:prstGeom prst="rect">
            <a:avLst/>
          </a:prstGeom>
          <a:noFill/>
          <a:ln>
            <a:noFill/>
          </a:ln>
        </p:spPr>
        <p:txBody>
          <a:bodyPr spcFirstLastPara="1" wrap="square" lIns="91425" tIns="45700" rIns="91425" bIns="45700" anchor="t" anchorCtr="0">
            <a:noAutofit/>
          </a:bodyPr>
          <a:lstStyle>
            <a:lvl1pPr marL="457200" lvl="0" indent="-342900" algn="l">
              <a:spcBef>
                <a:spcPts val="750"/>
              </a:spcBef>
              <a:spcAft>
                <a:spcPts val="0"/>
              </a:spcAft>
              <a:buSzPts val="1800"/>
              <a:buChar char="🠶"/>
              <a:defRPr/>
            </a:lvl1pPr>
            <a:lvl2pPr marL="914400" lvl="1" indent="-342900" algn="l">
              <a:spcBef>
                <a:spcPts val="750"/>
              </a:spcBef>
              <a:spcAft>
                <a:spcPts val="0"/>
              </a:spcAft>
              <a:buSzPts val="1800"/>
              <a:buChar char="🠶"/>
              <a:defRPr/>
            </a:lvl2pPr>
            <a:lvl3pPr marL="1371600" lvl="2" indent="-342900" algn="l">
              <a:spcBef>
                <a:spcPts val="750"/>
              </a:spcBef>
              <a:spcAft>
                <a:spcPts val="0"/>
              </a:spcAft>
              <a:buSzPts val="1800"/>
              <a:buChar char="🠶"/>
              <a:defRPr/>
            </a:lvl3pPr>
            <a:lvl4pPr marL="1828800" lvl="3" indent="-342900" algn="l">
              <a:spcBef>
                <a:spcPts val="750"/>
              </a:spcBef>
              <a:spcAft>
                <a:spcPts val="0"/>
              </a:spcAft>
              <a:buSzPts val="1800"/>
              <a:buChar char="🠶"/>
              <a:defRPr/>
            </a:lvl4pPr>
            <a:lvl5pPr marL="2286000" lvl="4" indent="-342900" algn="l">
              <a:spcBef>
                <a:spcPts val="750"/>
              </a:spcBef>
              <a:spcAft>
                <a:spcPts val="0"/>
              </a:spcAft>
              <a:buSzPts val="1800"/>
              <a:buChar char="🠶"/>
              <a:defRPr/>
            </a:lvl5pPr>
            <a:lvl6pPr marL="2743200" lvl="5" indent="-342900" algn="l">
              <a:spcBef>
                <a:spcPts val="750"/>
              </a:spcBef>
              <a:spcAft>
                <a:spcPts val="0"/>
              </a:spcAft>
              <a:buSzPts val="1800"/>
              <a:buChar char="🠶"/>
              <a:defRPr/>
            </a:lvl6pPr>
            <a:lvl7pPr marL="3200400" lvl="6" indent="-342900" algn="l">
              <a:spcBef>
                <a:spcPts val="750"/>
              </a:spcBef>
              <a:spcAft>
                <a:spcPts val="0"/>
              </a:spcAft>
              <a:buSzPts val="1800"/>
              <a:buChar char="🠶"/>
              <a:defRPr/>
            </a:lvl7pPr>
            <a:lvl8pPr marL="3657600" lvl="7" indent="-342900" algn="l">
              <a:spcBef>
                <a:spcPts val="750"/>
              </a:spcBef>
              <a:spcAft>
                <a:spcPts val="0"/>
              </a:spcAft>
              <a:buSzPts val="1800"/>
              <a:buChar char="🠶"/>
              <a:defRPr/>
            </a:lvl8pPr>
            <a:lvl9pPr marL="4114800" lvl="8" indent="-342900" algn="l">
              <a:spcBef>
                <a:spcPts val="750"/>
              </a:spcBef>
              <a:spcAft>
                <a:spcPts val="0"/>
              </a:spcAft>
              <a:buSzPts val="1800"/>
              <a:buChar char="🠶"/>
              <a:defRPr/>
            </a:lvl9pPr>
          </a:lstStyle>
          <a:p>
            <a:endParaRPr/>
          </a:p>
        </p:txBody>
      </p:sp>
      <p:sp>
        <p:nvSpPr>
          <p:cNvPr id="781" name="Google Shape;781;p16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6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6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100"/>
        <p:cNvGrpSpPr/>
        <p:nvPr/>
      </p:nvGrpSpPr>
      <p:grpSpPr>
        <a:xfrm>
          <a:off x="0" y="0"/>
          <a:ext cx="0" cy="0"/>
          <a:chOff x="0" y="0"/>
          <a:chExt cx="0" cy="0"/>
        </a:xfrm>
      </p:grpSpPr>
      <p:sp>
        <p:nvSpPr>
          <p:cNvPr id="101" name="Google Shape;101;p105"/>
          <p:cNvSpPr/>
          <p:nvPr/>
        </p:nvSpPr>
        <p:spPr>
          <a:xfrm rot="10800000" flipH="1">
            <a:off x="-4763" y="491172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 name="Google Shape;102;p105"/>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05"/>
          <p:cNvSpPr>
            <a:spLocks noGrp="1"/>
          </p:cNvSpPr>
          <p:nvPr>
            <p:ph type="pic" idx="2"/>
          </p:nvPr>
        </p:nvSpPr>
        <p:spPr>
          <a:xfrm>
            <a:off x="2589212" y="634965"/>
            <a:ext cx="8915400" cy="3854970"/>
          </a:xfrm>
          <a:prstGeom prst="rect">
            <a:avLst/>
          </a:prstGeom>
          <a:noFill/>
          <a:ln>
            <a:noFill/>
          </a:ln>
        </p:spPr>
      </p:sp>
      <p:sp>
        <p:nvSpPr>
          <p:cNvPr id="104" name="Google Shape;104;p105"/>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5" name="Google Shape;105;p105"/>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5"/>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05"/>
          <p:cNvSpPr txBox="1">
            <a:spLocks noGrp="1"/>
          </p:cNvSpPr>
          <p:nvPr>
            <p:ph type="sldNum" idx="12"/>
          </p:nvPr>
        </p:nvSpPr>
        <p:spPr>
          <a:xfrm>
            <a:off x="531813" y="4983163"/>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108"/>
        <p:cNvGrpSpPr/>
        <p:nvPr/>
      </p:nvGrpSpPr>
      <p:grpSpPr>
        <a:xfrm>
          <a:off x="0" y="0"/>
          <a:ext cx="0" cy="0"/>
          <a:chOff x="0" y="0"/>
          <a:chExt cx="0" cy="0"/>
        </a:xfrm>
      </p:grpSpPr>
      <p:sp>
        <p:nvSpPr>
          <p:cNvPr id="109" name="Google Shape;109;p106"/>
          <p:cNvSpPr/>
          <p:nvPr/>
        </p:nvSpPr>
        <p:spPr>
          <a:xfrm rot="10800000" flipH="1">
            <a:off x="-4763" y="3178175"/>
            <a:ext cx="1589088"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 name="Google Shape;110;p106"/>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06"/>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2" name="Google Shape;112;p10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0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06"/>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2000">
                <a:solidFill>
                  <a:srgbClr val="FEFFFF"/>
                </a:solidFill>
                <a:latin typeface="Century Gothic"/>
                <a:ea typeface="Century Gothic"/>
                <a:cs typeface="Century Gothic"/>
                <a:sym typeface="Century Gothic"/>
              </a:defRPr>
            </a:lvl1pPr>
            <a:lvl2pPr marL="0" marR="0" lvl="1" indent="0" algn="r">
              <a:spcBef>
                <a:spcPts val="0"/>
              </a:spcBef>
              <a:spcAft>
                <a:spcPts val="0"/>
              </a:spcAft>
              <a:buNone/>
              <a:defRPr sz="2000">
                <a:solidFill>
                  <a:srgbClr val="FEFFFF"/>
                </a:solidFill>
                <a:latin typeface="Century Gothic"/>
                <a:ea typeface="Century Gothic"/>
                <a:cs typeface="Century Gothic"/>
                <a:sym typeface="Century Gothic"/>
              </a:defRPr>
            </a:lvl2pPr>
            <a:lvl3pPr marL="0" marR="0" lvl="2" indent="0" algn="r">
              <a:spcBef>
                <a:spcPts val="0"/>
              </a:spcBef>
              <a:spcAft>
                <a:spcPts val="0"/>
              </a:spcAft>
              <a:buNone/>
              <a:defRPr sz="2000">
                <a:solidFill>
                  <a:srgbClr val="FEFFFF"/>
                </a:solidFill>
                <a:latin typeface="Century Gothic"/>
                <a:ea typeface="Century Gothic"/>
                <a:cs typeface="Century Gothic"/>
                <a:sym typeface="Century Gothic"/>
              </a:defRPr>
            </a:lvl3pPr>
            <a:lvl4pPr marL="0" marR="0" lvl="3" indent="0" algn="r">
              <a:spcBef>
                <a:spcPts val="0"/>
              </a:spcBef>
              <a:spcAft>
                <a:spcPts val="0"/>
              </a:spcAft>
              <a:buNone/>
              <a:defRPr sz="2000">
                <a:solidFill>
                  <a:srgbClr val="FEFFFF"/>
                </a:solidFill>
                <a:latin typeface="Century Gothic"/>
                <a:ea typeface="Century Gothic"/>
                <a:cs typeface="Century Gothic"/>
                <a:sym typeface="Century Gothic"/>
              </a:defRPr>
            </a:lvl4pPr>
            <a:lvl5pPr marL="0" marR="0" lvl="4" indent="0" algn="r">
              <a:spcBef>
                <a:spcPts val="0"/>
              </a:spcBef>
              <a:spcAft>
                <a:spcPts val="0"/>
              </a:spcAft>
              <a:buNone/>
              <a:defRPr sz="2000">
                <a:solidFill>
                  <a:srgbClr val="FEFFFF"/>
                </a:solidFill>
                <a:latin typeface="Century Gothic"/>
                <a:ea typeface="Century Gothic"/>
                <a:cs typeface="Century Gothic"/>
                <a:sym typeface="Century Gothic"/>
              </a:defRPr>
            </a:lvl5pPr>
            <a:lvl6pPr marL="0" marR="0" lvl="5" indent="0" algn="r">
              <a:spcBef>
                <a:spcPts val="0"/>
              </a:spcBef>
              <a:spcAft>
                <a:spcPts val="0"/>
              </a:spcAft>
              <a:buNone/>
              <a:defRPr sz="2000">
                <a:solidFill>
                  <a:srgbClr val="FEFFFF"/>
                </a:solidFill>
                <a:latin typeface="Century Gothic"/>
                <a:ea typeface="Century Gothic"/>
                <a:cs typeface="Century Gothic"/>
                <a:sym typeface="Century Gothic"/>
              </a:defRPr>
            </a:lvl6pPr>
            <a:lvl7pPr marL="0" marR="0" lvl="6" indent="0" algn="r">
              <a:spcBef>
                <a:spcPts val="0"/>
              </a:spcBef>
              <a:spcAft>
                <a:spcPts val="0"/>
              </a:spcAft>
              <a:buNone/>
              <a:defRPr sz="2000">
                <a:solidFill>
                  <a:srgbClr val="FEFFFF"/>
                </a:solidFill>
                <a:latin typeface="Century Gothic"/>
                <a:ea typeface="Century Gothic"/>
                <a:cs typeface="Century Gothic"/>
                <a:sym typeface="Century Gothic"/>
              </a:defRPr>
            </a:lvl7pPr>
            <a:lvl8pPr marL="0" marR="0" lvl="7" indent="0" algn="r">
              <a:spcBef>
                <a:spcPts val="0"/>
              </a:spcBef>
              <a:spcAft>
                <a:spcPts val="0"/>
              </a:spcAft>
              <a:buNone/>
              <a:defRPr sz="2000">
                <a:solidFill>
                  <a:srgbClr val="FEFFFF"/>
                </a:solidFill>
                <a:latin typeface="Century Gothic"/>
                <a:ea typeface="Century Gothic"/>
                <a:cs typeface="Century Gothic"/>
                <a:sym typeface="Century Gothic"/>
              </a:defRPr>
            </a:lvl8pPr>
            <a:lvl9pPr marL="0" marR="0" lvl="8" indent="0" algn="r">
              <a:spcBef>
                <a:spcPts val="0"/>
              </a:spcBef>
              <a:spcAft>
                <a:spcPts val="0"/>
              </a:spcAft>
              <a:buNone/>
              <a:defRPr sz="20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1.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jpg"/><Relationship Id="rId2" Type="http://schemas.openxmlformats.org/officeDocument/2006/relationships/slideLayout" Target="../slideLayouts/slideLayout49.xml"/><Relationship Id="rId16"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3.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82"/>
          <p:cNvGrpSpPr/>
          <p:nvPr/>
        </p:nvGrpSpPr>
        <p:grpSpPr>
          <a:xfrm>
            <a:off x="0" y="228600"/>
            <a:ext cx="2851150" cy="6638925"/>
            <a:chOff x="2487613" y="285750"/>
            <a:chExt cx="2428875" cy="5654676"/>
          </a:xfrm>
        </p:grpSpPr>
        <p:sp>
          <p:nvSpPr>
            <p:cNvPr id="11" name="Google Shape;11;p82"/>
            <p:cNvSpPr/>
            <p:nvPr/>
          </p:nvSpPr>
          <p:spPr>
            <a:xfrm>
              <a:off x="2487613" y="2284222"/>
              <a:ext cx="85200" cy="534098"/>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12;p82"/>
            <p:cNvSpPr/>
            <p:nvPr/>
          </p:nvSpPr>
          <p:spPr>
            <a:xfrm>
              <a:off x="2597156" y="2779108"/>
              <a:ext cx="550418" cy="1978191"/>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13;p82"/>
            <p:cNvSpPr/>
            <p:nvPr/>
          </p:nvSpPr>
          <p:spPr>
            <a:xfrm>
              <a:off x="3174622" y="4730255"/>
              <a:ext cx="519314" cy="1210171"/>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14;p82"/>
            <p:cNvSpPr/>
            <p:nvPr/>
          </p:nvSpPr>
          <p:spPr>
            <a:xfrm>
              <a:off x="3305804" y="5630785"/>
              <a:ext cx="146057" cy="309641"/>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5;p82"/>
            <p:cNvSpPr/>
            <p:nvPr/>
          </p:nvSpPr>
          <p:spPr>
            <a:xfrm>
              <a:off x="2572813" y="2818321"/>
              <a:ext cx="700533" cy="2834099"/>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16;p82"/>
            <p:cNvSpPr/>
            <p:nvPr/>
          </p:nvSpPr>
          <p:spPr>
            <a:xfrm>
              <a:off x="2506546" y="285750"/>
              <a:ext cx="90610" cy="2493358"/>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17;p82"/>
            <p:cNvSpPr/>
            <p:nvPr/>
          </p:nvSpPr>
          <p:spPr>
            <a:xfrm>
              <a:off x="2553880" y="2599273"/>
              <a:ext cx="67619" cy="420517"/>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18;p82"/>
            <p:cNvSpPr/>
            <p:nvPr/>
          </p:nvSpPr>
          <p:spPr>
            <a:xfrm>
              <a:off x="3143518" y="4757298"/>
              <a:ext cx="162286" cy="873487"/>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19;p82"/>
            <p:cNvSpPr/>
            <p:nvPr/>
          </p:nvSpPr>
          <p:spPr>
            <a:xfrm>
              <a:off x="3147575" y="1282282"/>
              <a:ext cx="1768913" cy="3447973"/>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20;p82"/>
            <p:cNvSpPr/>
            <p:nvPr/>
          </p:nvSpPr>
          <p:spPr>
            <a:xfrm>
              <a:off x="3273346" y="5652419"/>
              <a:ext cx="137943" cy="288007"/>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21;p82"/>
            <p:cNvSpPr/>
            <p:nvPr/>
          </p:nvSpPr>
          <p:spPr>
            <a:xfrm>
              <a:off x="3143518" y="4655887"/>
              <a:ext cx="31104" cy="189300"/>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22;p82"/>
            <p:cNvSpPr/>
            <p:nvPr/>
          </p:nvSpPr>
          <p:spPr>
            <a:xfrm>
              <a:off x="3211137" y="5410385"/>
              <a:ext cx="204209" cy="530041"/>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3" name="Google Shape;23;p82"/>
          <p:cNvGrpSpPr/>
          <p:nvPr/>
        </p:nvGrpSpPr>
        <p:grpSpPr>
          <a:xfrm>
            <a:off x="26988" y="0"/>
            <a:ext cx="2357437" cy="6853238"/>
            <a:chOff x="6627813" y="195454"/>
            <a:chExt cx="1952625" cy="5678297"/>
          </a:xfrm>
        </p:grpSpPr>
        <p:sp>
          <p:nvSpPr>
            <p:cNvPr id="24" name="Google Shape;24;p82"/>
            <p:cNvSpPr/>
            <p:nvPr/>
          </p:nvSpPr>
          <p:spPr>
            <a:xfrm>
              <a:off x="6627813" y="195454"/>
              <a:ext cx="408933" cy="3646106"/>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25;p82"/>
            <p:cNvSpPr/>
            <p:nvPr/>
          </p:nvSpPr>
          <p:spPr>
            <a:xfrm>
              <a:off x="7061730" y="3771847"/>
              <a:ext cx="349763" cy="1310073"/>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82"/>
            <p:cNvSpPr/>
            <p:nvPr/>
          </p:nvSpPr>
          <p:spPr>
            <a:xfrm>
              <a:off x="7439105" y="5052983"/>
              <a:ext cx="357653" cy="82076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27;p82"/>
            <p:cNvSpPr/>
            <p:nvPr/>
          </p:nvSpPr>
          <p:spPr>
            <a:xfrm>
              <a:off x="7036746" y="3811307"/>
              <a:ext cx="457585" cy="1853305"/>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82"/>
            <p:cNvSpPr/>
            <p:nvPr/>
          </p:nvSpPr>
          <p:spPr>
            <a:xfrm>
              <a:off x="6993355" y="1263505"/>
              <a:ext cx="144639" cy="2508342"/>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82"/>
            <p:cNvSpPr/>
            <p:nvPr/>
          </p:nvSpPr>
          <p:spPr>
            <a:xfrm>
              <a:off x="7525889" y="5640936"/>
              <a:ext cx="111767" cy="232815"/>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30;p82"/>
            <p:cNvSpPr/>
            <p:nvPr/>
          </p:nvSpPr>
          <p:spPr>
            <a:xfrm>
              <a:off x="7020967" y="3598223"/>
              <a:ext cx="68375" cy="424852"/>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31;p82"/>
            <p:cNvSpPr/>
            <p:nvPr/>
          </p:nvSpPr>
          <p:spPr>
            <a:xfrm>
              <a:off x="7411493" y="2802446"/>
              <a:ext cx="1168945" cy="2250537"/>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32;p82"/>
            <p:cNvSpPr/>
            <p:nvPr/>
          </p:nvSpPr>
          <p:spPr>
            <a:xfrm>
              <a:off x="7494331" y="5664612"/>
              <a:ext cx="99932" cy="209139"/>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 name="Google Shape;33;p82"/>
            <p:cNvSpPr/>
            <p:nvPr/>
          </p:nvSpPr>
          <p:spPr>
            <a:xfrm>
              <a:off x="7411493" y="5081920"/>
              <a:ext cx="114396" cy="559017"/>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Google Shape;34;p82"/>
            <p:cNvSpPr/>
            <p:nvPr/>
          </p:nvSpPr>
          <p:spPr>
            <a:xfrm>
              <a:off x="7411493" y="4978008"/>
              <a:ext cx="32872" cy="189408"/>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35;p82"/>
            <p:cNvSpPr/>
            <p:nvPr/>
          </p:nvSpPr>
          <p:spPr>
            <a:xfrm>
              <a:off x="7439105" y="5434429"/>
              <a:ext cx="174882" cy="439322"/>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36;p82"/>
          <p:cNvSpPr/>
          <p:nvPr/>
        </p:nvSpPr>
        <p:spPr>
          <a:xfrm>
            <a:off x="0" y="0"/>
            <a:ext cx="182563"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2"/>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82"/>
          <p:cNvSpPr txBox="1">
            <a:spLocks noGrp="1"/>
          </p:cNvSpPr>
          <p:nvPr>
            <p:ph type="body" idx="1"/>
          </p:nvPr>
        </p:nvSpPr>
        <p:spPr>
          <a:xfrm>
            <a:off x="2589213" y="2133600"/>
            <a:ext cx="891540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82"/>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 name="Google Shape;40;p82"/>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 name="Google Shape;41;p8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2000" b="0" u="none">
                <a:solidFill>
                  <a:srgbClr val="FEFFFF"/>
                </a:solidFill>
                <a:latin typeface="Century Gothic"/>
                <a:ea typeface="Century Gothic"/>
                <a:cs typeface="Century Gothic"/>
                <a:sym typeface="Century Gothic"/>
              </a:defRPr>
            </a:lvl1pPr>
            <a:lvl2pPr marL="0" marR="0" lvl="1" indent="0" algn="r" rtl="0">
              <a:spcBef>
                <a:spcPts val="0"/>
              </a:spcBef>
              <a:spcAft>
                <a:spcPts val="0"/>
              </a:spcAft>
              <a:buNone/>
              <a:defRPr sz="2000" b="0" u="none">
                <a:solidFill>
                  <a:srgbClr val="FEFFFF"/>
                </a:solidFill>
                <a:latin typeface="Century Gothic"/>
                <a:ea typeface="Century Gothic"/>
                <a:cs typeface="Century Gothic"/>
                <a:sym typeface="Century Gothic"/>
              </a:defRPr>
            </a:lvl2pPr>
            <a:lvl3pPr marL="0" marR="0" lvl="2" indent="0" algn="r" rtl="0">
              <a:spcBef>
                <a:spcPts val="0"/>
              </a:spcBef>
              <a:spcAft>
                <a:spcPts val="0"/>
              </a:spcAft>
              <a:buNone/>
              <a:defRPr sz="2000" b="0" u="none">
                <a:solidFill>
                  <a:srgbClr val="FEFFFF"/>
                </a:solidFill>
                <a:latin typeface="Century Gothic"/>
                <a:ea typeface="Century Gothic"/>
                <a:cs typeface="Century Gothic"/>
                <a:sym typeface="Century Gothic"/>
              </a:defRPr>
            </a:lvl3pPr>
            <a:lvl4pPr marL="0" marR="0" lvl="3" indent="0" algn="r" rtl="0">
              <a:spcBef>
                <a:spcPts val="0"/>
              </a:spcBef>
              <a:spcAft>
                <a:spcPts val="0"/>
              </a:spcAft>
              <a:buNone/>
              <a:defRPr sz="2000" b="0" u="none">
                <a:solidFill>
                  <a:srgbClr val="FEFFFF"/>
                </a:solidFill>
                <a:latin typeface="Century Gothic"/>
                <a:ea typeface="Century Gothic"/>
                <a:cs typeface="Century Gothic"/>
                <a:sym typeface="Century Gothic"/>
              </a:defRPr>
            </a:lvl4pPr>
            <a:lvl5pPr marL="0" marR="0" lvl="4" indent="0" algn="r" rtl="0">
              <a:spcBef>
                <a:spcPts val="0"/>
              </a:spcBef>
              <a:spcAft>
                <a:spcPts val="0"/>
              </a:spcAft>
              <a:buNone/>
              <a:defRPr sz="2000" b="0" u="none">
                <a:solidFill>
                  <a:srgbClr val="FEFFFF"/>
                </a:solidFill>
                <a:latin typeface="Century Gothic"/>
                <a:ea typeface="Century Gothic"/>
                <a:cs typeface="Century Gothic"/>
                <a:sym typeface="Century Gothic"/>
              </a:defRPr>
            </a:lvl5pPr>
            <a:lvl6pPr marL="0" marR="0" lvl="5" indent="0" algn="r" rtl="0">
              <a:spcBef>
                <a:spcPts val="0"/>
              </a:spcBef>
              <a:spcAft>
                <a:spcPts val="0"/>
              </a:spcAft>
              <a:buNone/>
              <a:defRPr sz="2000" b="0" u="none">
                <a:solidFill>
                  <a:srgbClr val="FEFFFF"/>
                </a:solidFill>
                <a:latin typeface="Century Gothic"/>
                <a:ea typeface="Century Gothic"/>
                <a:cs typeface="Century Gothic"/>
                <a:sym typeface="Century Gothic"/>
              </a:defRPr>
            </a:lvl6pPr>
            <a:lvl7pPr marL="0" marR="0" lvl="6" indent="0" algn="r" rtl="0">
              <a:spcBef>
                <a:spcPts val="0"/>
              </a:spcBef>
              <a:spcAft>
                <a:spcPts val="0"/>
              </a:spcAft>
              <a:buNone/>
              <a:defRPr sz="2000" b="0" u="none">
                <a:solidFill>
                  <a:srgbClr val="FEFFFF"/>
                </a:solidFill>
                <a:latin typeface="Century Gothic"/>
                <a:ea typeface="Century Gothic"/>
                <a:cs typeface="Century Gothic"/>
                <a:sym typeface="Century Gothic"/>
              </a:defRPr>
            </a:lvl7pPr>
            <a:lvl8pPr marL="0" marR="0" lvl="7" indent="0" algn="r" rtl="0">
              <a:spcBef>
                <a:spcPts val="0"/>
              </a:spcBef>
              <a:spcAft>
                <a:spcPts val="0"/>
              </a:spcAft>
              <a:buNone/>
              <a:defRPr sz="2000" b="0" u="none">
                <a:solidFill>
                  <a:srgbClr val="FEFFFF"/>
                </a:solidFill>
                <a:latin typeface="Century Gothic"/>
                <a:ea typeface="Century Gothic"/>
                <a:cs typeface="Century Gothic"/>
                <a:sym typeface="Century Gothic"/>
              </a:defRPr>
            </a:lvl8pPr>
            <a:lvl9pPr marL="0" marR="0" lvl="8" indent="0" algn="r" rtl="0">
              <a:spcBef>
                <a:spcPts val="0"/>
              </a:spcBef>
              <a:spcAft>
                <a:spcPts val="0"/>
              </a:spcAft>
              <a:buNone/>
              <a:defRPr sz="2000" b="0" u="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164"/>
        <p:cNvGrpSpPr/>
        <p:nvPr/>
      </p:nvGrpSpPr>
      <p:grpSpPr>
        <a:xfrm>
          <a:off x="0" y="0"/>
          <a:ext cx="0" cy="0"/>
          <a:chOff x="0" y="0"/>
          <a:chExt cx="0" cy="0"/>
        </a:xfrm>
      </p:grpSpPr>
      <p:grpSp>
        <p:nvGrpSpPr>
          <p:cNvPr id="165" name="Google Shape;165;p86"/>
          <p:cNvGrpSpPr/>
          <p:nvPr/>
        </p:nvGrpSpPr>
        <p:grpSpPr>
          <a:xfrm>
            <a:off x="0" y="228600"/>
            <a:ext cx="2851150" cy="6638925"/>
            <a:chOff x="2487613" y="285750"/>
            <a:chExt cx="2428875" cy="5654676"/>
          </a:xfrm>
        </p:grpSpPr>
        <p:sp>
          <p:nvSpPr>
            <p:cNvPr id="166" name="Google Shape;166;p86"/>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 name="Google Shape;167;p86"/>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 name="Google Shape;168;p86"/>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 name="Google Shape;169;p86"/>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 name="Google Shape;170;p86"/>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 name="Google Shape;171;p86"/>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 name="Google Shape;172;p86"/>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 name="Google Shape;173;p86"/>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 name="Google Shape;174;p86"/>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 name="Google Shape;175;p86"/>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 name="Google Shape;176;p86"/>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 name="Google Shape;177;p86"/>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78" name="Google Shape;178;p86"/>
          <p:cNvGrpSpPr/>
          <p:nvPr/>
        </p:nvGrpSpPr>
        <p:grpSpPr>
          <a:xfrm>
            <a:off x="26988" y="0"/>
            <a:ext cx="2357437" cy="6853238"/>
            <a:chOff x="6627813" y="195454"/>
            <a:chExt cx="1952625" cy="5678297"/>
          </a:xfrm>
        </p:grpSpPr>
        <p:sp>
          <p:nvSpPr>
            <p:cNvPr id="179" name="Google Shape;179;p86"/>
            <p:cNvSpPr/>
            <p:nvPr/>
          </p:nvSpPr>
          <p:spPr>
            <a:xfrm>
              <a:off x="6627813" y="195454"/>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 name="Google Shape;180;p86"/>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 name="Google Shape;181;p86"/>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 name="Google Shape;182;p86"/>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 name="Google Shape;183;p86"/>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 name="Google Shape;184;p86"/>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 name="Google Shape;185;p86"/>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 name="Google Shape;186;p86"/>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 name="Google Shape;187;p86"/>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 name="Google Shape;188;p86"/>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p86"/>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 name="Google Shape;190;p86"/>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91" name="Google Shape;191;p86"/>
          <p:cNvSpPr/>
          <p:nvPr/>
        </p:nvSpPr>
        <p:spPr>
          <a:xfrm>
            <a:off x="0" y="0"/>
            <a:ext cx="182563"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6"/>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3" name="Google Shape;193;p86"/>
          <p:cNvSpPr txBox="1">
            <a:spLocks noGrp="1"/>
          </p:cNvSpPr>
          <p:nvPr>
            <p:ph type="body" idx="1"/>
          </p:nvPr>
        </p:nvSpPr>
        <p:spPr>
          <a:xfrm>
            <a:off x="2589213" y="2133600"/>
            <a:ext cx="891540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94" name="Google Shape;194;p86"/>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 name="Google Shape;195;p86"/>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 name="Google Shape;196;p8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2000">
                <a:solidFill>
                  <a:srgbClr val="FEFFFF"/>
                </a:solidFill>
                <a:latin typeface="Arial"/>
                <a:ea typeface="Arial"/>
                <a:cs typeface="Arial"/>
                <a:sym typeface="Arial"/>
              </a:defRPr>
            </a:lvl1pPr>
            <a:lvl2pPr marL="0" marR="0" lvl="1" indent="0" algn="r" rtl="0">
              <a:spcBef>
                <a:spcPts val="0"/>
              </a:spcBef>
              <a:spcAft>
                <a:spcPts val="0"/>
              </a:spcAft>
              <a:buNone/>
              <a:defRPr sz="2000">
                <a:solidFill>
                  <a:srgbClr val="FEFFFF"/>
                </a:solidFill>
                <a:latin typeface="Arial"/>
                <a:ea typeface="Arial"/>
                <a:cs typeface="Arial"/>
                <a:sym typeface="Arial"/>
              </a:defRPr>
            </a:lvl2pPr>
            <a:lvl3pPr marL="0" marR="0" lvl="2" indent="0" algn="r" rtl="0">
              <a:spcBef>
                <a:spcPts val="0"/>
              </a:spcBef>
              <a:spcAft>
                <a:spcPts val="0"/>
              </a:spcAft>
              <a:buNone/>
              <a:defRPr sz="2000">
                <a:solidFill>
                  <a:srgbClr val="FEFFFF"/>
                </a:solidFill>
                <a:latin typeface="Arial"/>
                <a:ea typeface="Arial"/>
                <a:cs typeface="Arial"/>
                <a:sym typeface="Arial"/>
              </a:defRPr>
            </a:lvl3pPr>
            <a:lvl4pPr marL="0" marR="0" lvl="3" indent="0" algn="r" rtl="0">
              <a:spcBef>
                <a:spcPts val="0"/>
              </a:spcBef>
              <a:spcAft>
                <a:spcPts val="0"/>
              </a:spcAft>
              <a:buNone/>
              <a:defRPr sz="2000">
                <a:solidFill>
                  <a:srgbClr val="FEFFFF"/>
                </a:solidFill>
                <a:latin typeface="Arial"/>
                <a:ea typeface="Arial"/>
                <a:cs typeface="Arial"/>
                <a:sym typeface="Arial"/>
              </a:defRPr>
            </a:lvl4pPr>
            <a:lvl5pPr marL="0" marR="0" lvl="4" indent="0" algn="r" rtl="0">
              <a:spcBef>
                <a:spcPts val="0"/>
              </a:spcBef>
              <a:spcAft>
                <a:spcPts val="0"/>
              </a:spcAft>
              <a:buNone/>
              <a:defRPr sz="2000">
                <a:solidFill>
                  <a:srgbClr val="FEFFFF"/>
                </a:solidFill>
                <a:latin typeface="Arial"/>
                <a:ea typeface="Arial"/>
                <a:cs typeface="Arial"/>
                <a:sym typeface="Arial"/>
              </a:defRPr>
            </a:lvl5pPr>
            <a:lvl6pPr marL="0" marR="0" lvl="5" indent="0" algn="r" rtl="0">
              <a:spcBef>
                <a:spcPts val="0"/>
              </a:spcBef>
              <a:spcAft>
                <a:spcPts val="0"/>
              </a:spcAft>
              <a:buNone/>
              <a:defRPr sz="2000">
                <a:solidFill>
                  <a:srgbClr val="FEFFFF"/>
                </a:solidFill>
                <a:latin typeface="Arial"/>
                <a:ea typeface="Arial"/>
                <a:cs typeface="Arial"/>
                <a:sym typeface="Arial"/>
              </a:defRPr>
            </a:lvl6pPr>
            <a:lvl7pPr marL="0" marR="0" lvl="6" indent="0" algn="r" rtl="0">
              <a:spcBef>
                <a:spcPts val="0"/>
              </a:spcBef>
              <a:spcAft>
                <a:spcPts val="0"/>
              </a:spcAft>
              <a:buNone/>
              <a:defRPr sz="2000">
                <a:solidFill>
                  <a:srgbClr val="FEFFFF"/>
                </a:solidFill>
                <a:latin typeface="Arial"/>
                <a:ea typeface="Arial"/>
                <a:cs typeface="Arial"/>
                <a:sym typeface="Arial"/>
              </a:defRPr>
            </a:lvl7pPr>
            <a:lvl8pPr marL="0" marR="0" lvl="7" indent="0" algn="r" rtl="0">
              <a:spcBef>
                <a:spcPts val="0"/>
              </a:spcBef>
              <a:spcAft>
                <a:spcPts val="0"/>
              </a:spcAft>
              <a:buNone/>
              <a:defRPr sz="2000">
                <a:solidFill>
                  <a:srgbClr val="FEFFFF"/>
                </a:solidFill>
                <a:latin typeface="Arial"/>
                <a:ea typeface="Arial"/>
                <a:cs typeface="Arial"/>
                <a:sym typeface="Arial"/>
              </a:defRPr>
            </a:lvl8pPr>
            <a:lvl9pPr marL="0" marR="0" lvl="8" indent="0" algn="r" rtl="0">
              <a:spcBef>
                <a:spcPts val="0"/>
              </a:spcBef>
              <a:spcAft>
                <a:spcPts val="0"/>
              </a:spcAft>
              <a:buNone/>
              <a:defRPr sz="2000">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319"/>
        <p:cNvGrpSpPr/>
        <p:nvPr/>
      </p:nvGrpSpPr>
      <p:grpSpPr>
        <a:xfrm>
          <a:off x="0" y="0"/>
          <a:ext cx="0" cy="0"/>
          <a:chOff x="0" y="0"/>
          <a:chExt cx="0" cy="0"/>
        </a:xfrm>
      </p:grpSpPr>
      <p:grpSp>
        <p:nvGrpSpPr>
          <p:cNvPr id="320" name="Google Shape;320;p88"/>
          <p:cNvGrpSpPr/>
          <p:nvPr/>
        </p:nvGrpSpPr>
        <p:grpSpPr>
          <a:xfrm>
            <a:off x="0" y="228600"/>
            <a:ext cx="2851150" cy="6638925"/>
            <a:chOff x="2487613" y="285750"/>
            <a:chExt cx="2428875" cy="5654676"/>
          </a:xfrm>
        </p:grpSpPr>
        <p:sp>
          <p:nvSpPr>
            <p:cNvPr id="321" name="Google Shape;321;p88"/>
            <p:cNvSpPr/>
            <p:nvPr/>
          </p:nvSpPr>
          <p:spPr>
            <a:xfrm>
              <a:off x="2487613" y="2284222"/>
              <a:ext cx="85200" cy="534098"/>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22" name="Google Shape;322;p88"/>
            <p:cNvSpPr/>
            <p:nvPr/>
          </p:nvSpPr>
          <p:spPr>
            <a:xfrm>
              <a:off x="2597156" y="2779108"/>
              <a:ext cx="550418" cy="1978191"/>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23" name="Google Shape;323;p88"/>
            <p:cNvSpPr/>
            <p:nvPr/>
          </p:nvSpPr>
          <p:spPr>
            <a:xfrm>
              <a:off x="3174622" y="4730255"/>
              <a:ext cx="519314" cy="1210171"/>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24" name="Google Shape;324;p88"/>
            <p:cNvSpPr/>
            <p:nvPr/>
          </p:nvSpPr>
          <p:spPr>
            <a:xfrm>
              <a:off x="3305804" y="5630785"/>
              <a:ext cx="146057" cy="309641"/>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25" name="Google Shape;325;p88"/>
            <p:cNvSpPr/>
            <p:nvPr/>
          </p:nvSpPr>
          <p:spPr>
            <a:xfrm>
              <a:off x="2572813" y="2818321"/>
              <a:ext cx="700533" cy="2834099"/>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26" name="Google Shape;326;p88"/>
            <p:cNvSpPr/>
            <p:nvPr/>
          </p:nvSpPr>
          <p:spPr>
            <a:xfrm>
              <a:off x="2506546" y="285750"/>
              <a:ext cx="90610" cy="2493358"/>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27" name="Google Shape;327;p88"/>
            <p:cNvSpPr/>
            <p:nvPr/>
          </p:nvSpPr>
          <p:spPr>
            <a:xfrm>
              <a:off x="2553880" y="2599273"/>
              <a:ext cx="67619" cy="420517"/>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28" name="Google Shape;328;p88"/>
            <p:cNvSpPr/>
            <p:nvPr/>
          </p:nvSpPr>
          <p:spPr>
            <a:xfrm>
              <a:off x="3143518" y="4757298"/>
              <a:ext cx="162286" cy="873487"/>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29" name="Google Shape;329;p88"/>
            <p:cNvSpPr/>
            <p:nvPr/>
          </p:nvSpPr>
          <p:spPr>
            <a:xfrm>
              <a:off x="3147575" y="1282282"/>
              <a:ext cx="1768913" cy="3447973"/>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30" name="Google Shape;330;p88"/>
            <p:cNvSpPr/>
            <p:nvPr/>
          </p:nvSpPr>
          <p:spPr>
            <a:xfrm>
              <a:off x="3273346" y="5652419"/>
              <a:ext cx="137943" cy="288007"/>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31" name="Google Shape;331;p88"/>
            <p:cNvSpPr/>
            <p:nvPr/>
          </p:nvSpPr>
          <p:spPr>
            <a:xfrm>
              <a:off x="3143518" y="4655887"/>
              <a:ext cx="31104" cy="189300"/>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32" name="Google Shape;332;p88"/>
            <p:cNvSpPr/>
            <p:nvPr/>
          </p:nvSpPr>
          <p:spPr>
            <a:xfrm>
              <a:off x="3211137" y="5410385"/>
              <a:ext cx="204209" cy="530041"/>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grpSp>
      <p:grpSp>
        <p:nvGrpSpPr>
          <p:cNvPr id="333" name="Google Shape;333;p88"/>
          <p:cNvGrpSpPr/>
          <p:nvPr/>
        </p:nvGrpSpPr>
        <p:grpSpPr>
          <a:xfrm>
            <a:off x="26988" y="0"/>
            <a:ext cx="2357437" cy="6853238"/>
            <a:chOff x="6627813" y="195454"/>
            <a:chExt cx="1952625" cy="5678297"/>
          </a:xfrm>
        </p:grpSpPr>
        <p:sp>
          <p:nvSpPr>
            <p:cNvPr id="334" name="Google Shape;334;p88"/>
            <p:cNvSpPr/>
            <p:nvPr/>
          </p:nvSpPr>
          <p:spPr>
            <a:xfrm>
              <a:off x="6627813" y="195454"/>
              <a:ext cx="408933" cy="3646106"/>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35" name="Google Shape;335;p88"/>
            <p:cNvSpPr/>
            <p:nvPr/>
          </p:nvSpPr>
          <p:spPr>
            <a:xfrm>
              <a:off x="7061730" y="3771847"/>
              <a:ext cx="349763" cy="1310073"/>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36" name="Google Shape;336;p88"/>
            <p:cNvSpPr/>
            <p:nvPr/>
          </p:nvSpPr>
          <p:spPr>
            <a:xfrm>
              <a:off x="7439105" y="5052983"/>
              <a:ext cx="357653" cy="82076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37" name="Google Shape;337;p88"/>
            <p:cNvSpPr/>
            <p:nvPr/>
          </p:nvSpPr>
          <p:spPr>
            <a:xfrm>
              <a:off x="7036746" y="3811307"/>
              <a:ext cx="457585" cy="1853305"/>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38" name="Google Shape;338;p88"/>
            <p:cNvSpPr/>
            <p:nvPr/>
          </p:nvSpPr>
          <p:spPr>
            <a:xfrm>
              <a:off x="6993355" y="1263505"/>
              <a:ext cx="144639" cy="2508342"/>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39" name="Google Shape;339;p88"/>
            <p:cNvSpPr/>
            <p:nvPr/>
          </p:nvSpPr>
          <p:spPr>
            <a:xfrm>
              <a:off x="7525889" y="5640936"/>
              <a:ext cx="111767" cy="232815"/>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40" name="Google Shape;340;p88"/>
            <p:cNvSpPr/>
            <p:nvPr/>
          </p:nvSpPr>
          <p:spPr>
            <a:xfrm>
              <a:off x="7020967" y="3598223"/>
              <a:ext cx="68375" cy="424852"/>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41" name="Google Shape;341;p88"/>
            <p:cNvSpPr/>
            <p:nvPr/>
          </p:nvSpPr>
          <p:spPr>
            <a:xfrm>
              <a:off x="7411493" y="2802446"/>
              <a:ext cx="1168945" cy="2250537"/>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42" name="Google Shape;342;p88"/>
            <p:cNvSpPr/>
            <p:nvPr/>
          </p:nvSpPr>
          <p:spPr>
            <a:xfrm>
              <a:off x="7494331" y="5664612"/>
              <a:ext cx="99932" cy="209139"/>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43" name="Google Shape;343;p88"/>
            <p:cNvSpPr/>
            <p:nvPr/>
          </p:nvSpPr>
          <p:spPr>
            <a:xfrm>
              <a:off x="7411493" y="5081920"/>
              <a:ext cx="114396" cy="559017"/>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44" name="Google Shape;344;p88"/>
            <p:cNvSpPr/>
            <p:nvPr/>
          </p:nvSpPr>
          <p:spPr>
            <a:xfrm>
              <a:off x="7411493" y="4978008"/>
              <a:ext cx="32872" cy="189408"/>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sp>
          <p:nvSpPr>
            <p:cNvPr id="345" name="Google Shape;345;p88"/>
            <p:cNvSpPr/>
            <p:nvPr/>
          </p:nvSpPr>
          <p:spPr>
            <a:xfrm>
              <a:off x="7439105" y="5434429"/>
              <a:ext cx="174882" cy="439322"/>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rgbClr val="000000"/>
                </a:solidFill>
                <a:latin typeface="Arial"/>
                <a:ea typeface="Arial"/>
                <a:cs typeface="Arial"/>
                <a:sym typeface="Arial"/>
              </a:endParaRPr>
            </a:p>
          </p:txBody>
        </p:sp>
      </p:grpSp>
      <p:sp>
        <p:nvSpPr>
          <p:cNvPr id="346" name="Google Shape;346;p88"/>
          <p:cNvSpPr/>
          <p:nvPr/>
        </p:nvSpPr>
        <p:spPr>
          <a:xfrm>
            <a:off x="0" y="0"/>
            <a:ext cx="182563"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8"/>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48" name="Google Shape;348;p88"/>
          <p:cNvSpPr txBox="1">
            <a:spLocks noGrp="1"/>
          </p:cNvSpPr>
          <p:nvPr>
            <p:ph type="body" idx="1"/>
          </p:nvPr>
        </p:nvSpPr>
        <p:spPr>
          <a:xfrm>
            <a:off x="2589213" y="2133600"/>
            <a:ext cx="891540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75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2pPr>
            <a:lvl3pPr marL="1371600" marR="0" lvl="2" indent="-292100" algn="l" rtl="0">
              <a:spcBef>
                <a:spcPts val="750"/>
              </a:spcBef>
              <a:spcAft>
                <a:spcPts val="0"/>
              </a:spcAft>
              <a:buClr>
                <a:schemeClr val="accent1"/>
              </a:buClr>
              <a:buSzPts val="1000"/>
              <a:buFont typeface="Noto Sans Symbols"/>
              <a:buChar char="🠶"/>
              <a:defRPr sz="1000" b="0" i="0" u="none" strike="noStrike" cap="none">
                <a:solidFill>
                  <a:srgbClr val="404040"/>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404040"/>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404040"/>
                </a:solidFill>
                <a:latin typeface="Century Gothic"/>
                <a:ea typeface="Century Gothic"/>
                <a:cs typeface="Century Gothic"/>
                <a:sym typeface="Century Gothic"/>
              </a:defRPr>
            </a:lvl5pPr>
            <a:lvl6pPr marL="2743200" marR="0" lvl="5" indent="-285750" algn="l" rtl="0">
              <a:spcBef>
                <a:spcPts val="751"/>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1"/>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1"/>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1"/>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349" name="Google Shape;349;p88"/>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5">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0" name="Google Shape;350;p88"/>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1" name="Google Shape;351;p88"/>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rtl="0">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rtl="0">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rtl="0">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rtl="0">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rtl="0">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rtl="0">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rtl="0">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rtl="0">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474"/>
        <p:cNvGrpSpPr/>
        <p:nvPr/>
      </p:nvGrpSpPr>
      <p:grpSpPr>
        <a:xfrm>
          <a:off x="0" y="0"/>
          <a:ext cx="0" cy="0"/>
          <a:chOff x="0" y="0"/>
          <a:chExt cx="0" cy="0"/>
        </a:xfrm>
      </p:grpSpPr>
      <p:grpSp>
        <p:nvGrpSpPr>
          <p:cNvPr id="475" name="Google Shape;475;p91"/>
          <p:cNvGrpSpPr/>
          <p:nvPr/>
        </p:nvGrpSpPr>
        <p:grpSpPr>
          <a:xfrm>
            <a:off x="0" y="228600"/>
            <a:ext cx="2851150" cy="6638925"/>
            <a:chOff x="2487613" y="285750"/>
            <a:chExt cx="2428875" cy="5654676"/>
          </a:xfrm>
        </p:grpSpPr>
        <p:sp>
          <p:nvSpPr>
            <p:cNvPr id="476" name="Google Shape;476;p91"/>
            <p:cNvSpPr/>
            <p:nvPr/>
          </p:nvSpPr>
          <p:spPr>
            <a:xfrm>
              <a:off x="2487613" y="2284222"/>
              <a:ext cx="85200" cy="534098"/>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77" name="Google Shape;477;p91"/>
            <p:cNvSpPr/>
            <p:nvPr/>
          </p:nvSpPr>
          <p:spPr>
            <a:xfrm>
              <a:off x="2597156" y="2779108"/>
              <a:ext cx="550418" cy="1978191"/>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78" name="Google Shape;478;p91"/>
            <p:cNvSpPr/>
            <p:nvPr/>
          </p:nvSpPr>
          <p:spPr>
            <a:xfrm>
              <a:off x="3174622" y="4730255"/>
              <a:ext cx="519314" cy="1210171"/>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79" name="Google Shape;479;p91"/>
            <p:cNvSpPr/>
            <p:nvPr/>
          </p:nvSpPr>
          <p:spPr>
            <a:xfrm>
              <a:off x="3305804" y="5630785"/>
              <a:ext cx="146057" cy="309641"/>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0" name="Google Shape;480;p91"/>
            <p:cNvSpPr/>
            <p:nvPr/>
          </p:nvSpPr>
          <p:spPr>
            <a:xfrm>
              <a:off x="2572813" y="2818321"/>
              <a:ext cx="700533" cy="2834099"/>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1" name="Google Shape;481;p91"/>
            <p:cNvSpPr/>
            <p:nvPr/>
          </p:nvSpPr>
          <p:spPr>
            <a:xfrm>
              <a:off x="2506546" y="285750"/>
              <a:ext cx="90610" cy="2493358"/>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2" name="Google Shape;482;p91"/>
            <p:cNvSpPr/>
            <p:nvPr/>
          </p:nvSpPr>
          <p:spPr>
            <a:xfrm>
              <a:off x="2553880" y="2599273"/>
              <a:ext cx="67619" cy="420517"/>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3" name="Google Shape;483;p91"/>
            <p:cNvSpPr/>
            <p:nvPr/>
          </p:nvSpPr>
          <p:spPr>
            <a:xfrm>
              <a:off x="3143518" y="4757298"/>
              <a:ext cx="162286" cy="873487"/>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4" name="Google Shape;484;p91"/>
            <p:cNvSpPr/>
            <p:nvPr/>
          </p:nvSpPr>
          <p:spPr>
            <a:xfrm>
              <a:off x="3147575" y="1282282"/>
              <a:ext cx="1768913" cy="3447973"/>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5" name="Google Shape;485;p91"/>
            <p:cNvSpPr/>
            <p:nvPr/>
          </p:nvSpPr>
          <p:spPr>
            <a:xfrm>
              <a:off x="3273346" y="5652419"/>
              <a:ext cx="137943" cy="288007"/>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6" name="Google Shape;486;p91"/>
            <p:cNvSpPr/>
            <p:nvPr/>
          </p:nvSpPr>
          <p:spPr>
            <a:xfrm>
              <a:off x="3143518" y="4655887"/>
              <a:ext cx="31104" cy="189300"/>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87" name="Google Shape;487;p91"/>
            <p:cNvSpPr/>
            <p:nvPr/>
          </p:nvSpPr>
          <p:spPr>
            <a:xfrm>
              <a:off x="3211137" y="5410385"/>
              <a:ext cx="204209" cy="530041"/>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488" name="Google Shape;488;p91"/>
          <p:cNvGrpSpPr/>
          <p:nvPr/>
        </p:nvGrpSpPr>
        <p:grpSpPr>
          <a:xfrm>
            <a:off x="26988" y="0"/>
            <a:ext cx="2357437" cy="6853238"/>
            <a:chOff x="6627813" y="195454"/>
            <a:chExt cx="1952625" cy="5678297"/>
          </a:xfrm>
        </p:grpSpPr>
        <p:sp>
          <p:nvSpPr>
            <p:cNvPr id="489" name="Google Shape;489;p91"/>
            <p:cNvSpPr/>
            <p:nvPr/>
          </p:nvSpPr>
          <p:spPr>
            <a:xfrm>
              <a:off x="6627813" y="195454"/>
              <a:ext cx="408933" cy="3646106"/>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0" name="Google Shape;490;p91"/>
            <p:cNvSpPr/>
            <p:nvPr/>
          </p:nvSpPr>
          <p:spPr>
            <a:xfrm>
              <a:off x="7061730" y="3771847"/>
              <a:ext cx="349763" cy="1310073"/>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1" name="Google Shape;491;p91"/>
            <p:cNvSpPr/>
            <p:nvPr/>
          </p:nvSpPr>
          <p:spPr>
            <a:xfrm>
              <a:off x="7439105" y="5052983"/>
              <a:ext cx="357653" cy="82076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2" name="Google Shape;492;p91"/>
            <p:cNvSpPr/>
            <p:nvPr/>
          </p:nvSpPr>
          <p:spPr>
            <a:xfrm>
              <a:off x="7036746" y="3811307"/>
              <a:ext cx="457585" cy="1853305"/>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3" name="Google Shape;493;p91"/>
            <p:cNvSpPr/>
            <p:nvPr/>
          </p:nvSpPr>
          <p:spPr>
            <a:xfrm>
              <a:off x="6993355" y="1263505"/>
              <a:ext cx="144639" cy="2508342"/>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4" name="Google Shape;494;p91"/>
            <p:cNvSpPr/>
            <p:nvPr/>
          </p:nvSpPr>
          <p:spPr>
            <a:xfrm>
              <a:off x="7525889" y="5640936"/>
              <a:ext cx="111767" cy="232815"/>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5" name="Google Shape;495;p91"/>
            <p:cNvSpPr/>
            <p:nvPr/>
          </p:nvSpPr>
          <p:spPr>
            <a:xfrm>
              <a:off x="7020967" y="3598223"/>
              <a:ext cx="68375" cy="424852"/>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6" name="Google Shape;496;p91"/>
            <p:cNvSpPr/>
            <p:nvPr/>
          </p:nvSpPr>
          <p:spPr>
            <a:xfrm>
              <a:off x="7411493" y="2802446"/>
              <a:ext cx="1168945" cy="2250537"/>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7" name="Google Shape;497;p91"/>
            <p:cNvSpPr/>
            <p:nvPr/>
          </p:nvSpPr>
          <p:spPr>
            <a:xfrm>
              <a:off x="7494331" y="5664612"/>
              <a:ext cx="99932" cy="209139"/>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8" name="Google Shape;498;p91"/>
            <p:cNvSpPr/>
            <p:nvPr/>
          </p:nvSpPr>
          <p:spPr>
            <a:xfrm>
              <a:off x="7411493" y="5081920"/>
              <a:ext cx="114396" cy="559017"/>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499" name="Google Shape;499;p91"/>
            <p:cNvSpPr/>
            <p:nvPr/>
          </p:nvSpPr>
          <p:spPr>
            <a:xfrm>
              <a:off x="7411493" y="4978008"/>
              <a:ext cx="32872" cy="189408"/>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500" name="Google Shape;500;p91"/>
            <p:cNvSpPr/>
            <p:nvPr/>
          </p:nvSpPr>
          <p:spPr>
            <a:xfrm>
              <a:off x="7439105" y="5434429"/>
              <a:ext cx="174882" cy="439322"/>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sp>
        <p:nvSpPr>
          <p:cNvPr id="501" name="Google Shape;501;p91"/>
          <p:cNvSpPr/>
          <p:nvPr/>
        </p:nvSpPr>
        <p:spPr>
          <a:xfrm>
            <a:off x="0" y="0"/>
            <a:ext cx="182563"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1"/>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03" name="Google Shape;503;p91"/>
          <p:cNvSpPr txBox="1">
            <a:spLocks noGrp="1"/>
          </p:cNvSpPr>
          <p:nvPr>
            <p:ph type="body" idx="1"/>
          </p:nvPr>
        </p:nvSpPr>
        <p:spPr>
          <a:xfrm>
            <a:off x="2589213" y="2133600"/>
            <a:ext cx="891540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75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2pPr>
            <a:lvl3pPr marL="1371600" marR="0" lvl="2" indent="-292100" algn="l" rtl="0">
              <a:spcBef>
                <a:spcPts val="750"/>
              </a:spcBef>
              <a:spcAft>
                <a:spcPts val="0"/>
              </a:spcAft>
              <a:buClr>
                <a:schemeClr val="accent1"/>
              </a:buClr>
              <a:buSzPts val="1000"/>
              <a:buFont typeface="Noto Sans Symbols"/>
              <a:buChar char="🠶"/>
              <a:defRPr sz="1000" b="0" i="0" u="none" strike="noStrike" cap="none">
                <a:solidFill>
                  <a:srgbClr val="404040"/>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404040"/>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404040"/>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504" name="Google Shape;504;p91"/>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5">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5" name="Google Shape;505;p91"/>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6" name="Google Shape;506;p9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rtl="0">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rtl="0">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rtl="0">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rtl="0">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rtl="0">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rtl="0">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rtl="0">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rtl="0">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629"/>
        <p:cNvGrpSpPr/>
        <p:nvPr/>
      </p:nvGrpSpPr>
      <p:grpSpPr>
        <a:xfrm>
          <a:off x="0" y="0"/>
          <a:ext cx="0" cy="0"/>
          <a:chOff x="0" y="0"/>
          <a:chExt cx="0" cy="0"/>
        </a:xfrm>
      </p:grpSpPr>
      <p:grpSp>
        <p:nvGrpSpPr>
          <p:cNvPr id="630" name="Google Shape;630;p94"/>
          <p:cNvGrpSpPr/>
          <p:nvPr/>
        </p:nvGrpSpPr>
        <p:grpSpPr>
          <a:xfrm>
            <a:off x="0" y="228600"/>
            <a:ext cx="2851150" cy="6638925"/>
            <a:chOff x="2487613" y="285750"/>
            <a:chExt cx="2428875" cy="5654676"/>
          </a:xfrm>
        </p:grpSpPr>
        <p:sp>
          <p:nvSpPr>
            <p:cNvPr id="631" name="Google Shape;631;p94"/>
            <p:cNvSpPr/>
            <p:nvPr/>
          </p:nvSpPr>
          <p:spPr>
            <a:xfrm>
              <a:off x="2487613" y="2284222"/>
              <a:ext cx="85200" cy="534098"/>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32" name="Google Shape;632;p94"/>
            <p:cNvSpPr/>
            <p:nvPr/>
          </p:nvSpPr>
          <p:spPr>
            <a:xfrm>
              <a:off x="2597156" y="2779108"/>
              <a:ext cx="550418" cy="1978191"/>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33" name="Google Shape;633;p94"/>
            <p:cNvSpPr/>
            <p:nvPr/>
          </p:nvSpPr>
          <p:spPr>
            <a:xfrm>
              <a:off x="3174622" y="4730255"/>
              <a:ext cx="519314" cy="1210171"/>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34" name="Google Shape;634;p94"/>
            <p:cNvSpPr/>
            <p:nvPr/>
          </p:nvSpPr>
          <p:spPr>
            <a:xfrm>
              <a:off x="3305804" y="5630785"/>
              <a:ext cx="146057" cy="309641"/>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35" name="Google Shape;635;p94"/>
            <p:cNvSpPr/>
            <p:nvPr/>
          </p:nvSpPr>
          <p:spPr>
            <a:xfrm>
              <a:off x="2572813" y="2818321"/>
              <a:ext cx="700533" cy="2834099"/>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36" name="Google Shape;636;p94"/>
            <p:cNvSpPr/>
            <p:nvPr/>
          </p:nvSpPr>
          <p:spPr>
            <a:xfrm>
              <a:off x="2506546" y="285750"/>
              <a:ext cx="90610" cy="2493358"/>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37" name="Google Shape;637;p94"/>
            <p:cNvSpPr/>
            <p:nvPr/>
          </p:nvSpPr>
          <p:spPr>
            <a:xfrm>
              <a:off x="2553880" y="2599273"/>
              <a:ext cx="67619" cy="420517"/>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38" name="Google Shape;638;p94"/>
            <p:cNvSpPr/>
            <p:nvPr/>
          </p:nvSpPr>
          <p:spPr>
            <a:xfrm>
              <a:off x="3143518" y="4757298"/>
              <a:ext cx="162286" cy="873487"/>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39" name="Google Shape;639;p94"/>
            <p:cNvSpPr/>
            <p:nvPr/>
          </p:nvSpPr>
          <p:spPr>
            <a:xfrm>
              <a:off x="3147575" y="1282282"/>
              <a:ext cx="1768913" cy="3447973"/>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0" name="Google Shape;640;p94"/>
            <p:cNvSpPr/>
            <p:nvPr/>
          </p:nvSpPr>
          <p:spPr>
            <a:xfrm>
              <a:off x="3273346" y="5652419"/>
              <a:ext cx="137943" cy="288007"/>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1" name="Google Shape;641;p94"/>
            <p:cNvSpPr/>
            <p:nvPr/>
          </p:nvSpPr>
          <p:spPr>
            <a:xfrm>
              <a:off x="3143518" y="4655887"/>
              <a:ext cx="31104" cy="189300"/>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2" name="Google Shape;642;p94"/>
            <p:cNvSpPr/>
            <p:nvPr/>
          </p:nvSpPr>
          <p:spPr>
            <a:xfrm>
              <a:off x="3211137" y="5410385"/>
              <a:ext cx="204209" cy="530041"/>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grpSp>
        <p:nvGrpSpPr>
          <p:cNvPr id="643" name="Google Shape;643;p94"/>
          <p:cNvGrpSpPr/>
          <p:nvPr/>
        </p:nvGrpSpPr>
        <p:grpSpPr>
          <a:xfrm>
            <a:off x="26988" y="0"/>
            <a:ext cx="2357437" cy="6853238"/>
            <a:chOff x="6627813" y="195454"/>
            <a:chExt cx="1952625" cy="5678297"/>
          </a:xfrm>
        </p:grpSpPr>
        <p:sp>
          <p:nvSpPr>
            <p:cNvPr id="644" name="Google Shape;644;p94"/>
            <p:cNvSpPr/>
            <p:nvPr/>
          </p:nvSpPr>
          <p:spPr>
            <a:xfrm>
              <a:off x="6627813" y="195454"/>
              <a:ext cx="408933" cy="3646106"/>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5" name="Google Shape;645;p94"/>
            <p:cNvSpPr/>
            <p:nvPr/>
          </p:nvSpPr>
          <p:spPr>
            <a:xfrm>
              <a:off x="7061730" y="3771847"/>
              <a:ext cx="349763" cy="1310073"/>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6" name="Google Shape;646;p94"/>
            <p:cNvSpPr/>
            <p:nvPr/>
          </p:nvSpPr>
          <p:spPr>
            <a:xfrm>
              <a:off x="7439105" y="5052983"/>
              <a:ext cx="357653" cy="82076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7" name="Google Shape;647;p94"/>
            <p:cNvSpPr/>
            <p:nvPr/>
          </p:nvSpPr>
          <p:spPr>
            <a:xfrm>
              <a:off x="7036746" y="3811307"/>
              <a:ext cx="457585" cy="1853305"/>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8" name="Google Shape;648;p94"/>
            <p:cNvSpPr/>
            <p:nvPr/>
          </p:nvSpPr>
          <p:spPr>
            <a:xfrm>
              <a:off x="6993355" y="1263505"/>
              <a:ext cx="144639" cy="2508342"/>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49" name="Google Shape;649;p94"/>
            <p:cNvSpPr/>
            <p:nvPr/>
          </p:nvSpPr>
          <p:spPr>
            <a:xfrm>
              <a:off x="7525889" y="5640936"/>
              <a:ext cx="111767" cy="232815"/>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50" name="Google Shape;650;p94"/>
            <p:cNvSpPr/>
            <p:nvPr/>
          </p:nvSpPr>
          <p:spPr>
            <a:xfrm>
              <a:off x="7020967" y="3598223"/>
              <a:ext cx="68375" cy="424852"/>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51" name="Google Shape;651;p94"/>
            <p:cNvSpPr/>
            <p:nvPr/>
          </p:nvSpPr>
          <p:spPr>
            <a:xfrm>
              <a:off x="7411493" y="2802446"/>
              <a:ext cx="1168945" cy="2250537"/>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52" name="Google Shape;652;p94"/>
            <p:cNvSpPr/>
            <p:nvPr/>
          </p:nvSpPr>
          <p:spPr>
            <a:xfrm>
              <a:off x="7494331" y="5664612"/>
              <a:ext cx="99932" cy="209139"/>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53" name="Google Shape;653;p94"/>
            <p:cNvSpPr/>
            <p:nvPr/>
          </p:nvSpPr>
          <p:spPr>
            <a:xfrm>
              <a:off x="7411493" y="5081920"/>
              <a:ext cx="114396" cy="559017"/>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54" name="Google Shape;654;p94"/>
            <p:cNvSpPr/>
            <p:nvPr/>
          </p:nvSpPr>
          <p:spPr>
            <a:xfrm>
              <a:off x="7411493" y="4978008"/>
              <a:ext cx="32872" cy="189408"/>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655" name="Google Shape;655;p94"/>
            <p:cNvSpPr/>
            <p:nvPr/>
          </p:nvSpPr>
          <p:spPr>
            <a:xfrm>
              <a:off x="7439105" y="5434429"/>
              <a:ext cx="174882" cy="439322"/>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grpSp>
      <p:sp>
        <p:nvSpPr>
          <p:cNvPr id="656" name="Google Shape;656;p94"/>
          <p:cNvSpPr/>
          <p:nvPr/>
        </p:nvSpPr>
        <p:spPr>
          <a:xfrm>
            <a:off x="0" y="0"/>
            <a:ext cx="182563"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4"/>
          <p:cNvSpPr txBox="1">
            <a:spLocks noGrp="1"/>
          </p:cNvSpPr>
          <p:nvPr>
            <p:ph type="title"/>
          </p:nvPr>
        </p:nvSpPr>
        <p:spPr>
          <a:xfrm>
            <a:off x="2592388" y="623888"/>
            <a:ext cx="891222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27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58" name="Google Shape;658;p94"/>
          <p:cNvSpPr txBox="1">
            <a:spLocks noGrp="1"/>
          </p:cNvSpPr>
          <p:nvPr>
            <p:ph type="body" idx="1"/>
          </p:nvPr>
        </p:nvSpPr>
        <p:spPr>
          <a:xfrm>
            <a:off x="2589213" y="2133600"/>
            <a:ext cx="891540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75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04800" algn="l" rtl="0">
              <a:spcBef>
                <a:spcPts val="75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2pPr>
            <a:lvl3pPr marL="1371600" marR="0" lvl="2" indent="-292100" algn="l" rtl="0">
              <a:spcBef>
                <a:spcPts val="750"/>
              </a:spcBef>
              <a:spcAft>
                <a:spcPts val="0"/>
              </a:spcAft>
              <a:buClr>
                <a:schemeClr val="accent1"/>
              </a:buClr>
              <a:buSzPts val="1000"/>
              <a:buFont typeface="Noto Sans Symbols"/>
              <a:buChar char="🠶"/>
              <a:defRPr sz="1000" b="0" i="0" u="none" strike="noStrike" cap="none">
                <a:solidFill>
                  <a:srgbClr val="404040"/>
                </a:solidFill>
                <a:latin typeface="Century Gothic"/>
                <a:ea typeface="Century Gothic"/>
                <a:cs typeface="Century Gothic"/>
                <a:sym typeface="Century Gothic"/>
              </a:defRPr>
            </a:lvl3pPr>
            <a:lvl4pPr marL="1828800" marR="0" lvl="3" indent="-285750" algn="l" rtl="0">
              <a:spcBef>
                <a:spcPts val="750"/>
              </a:spcBef>
              <a:spcAft>
                <a:spcPts val="0"/>
              </a:spcAft>
              <a:buClr>
                <a:schemeClr val="accent1"/>
              </a:buClr>
              <a:buSzPts val="900"/>
              <a:buFont typeface="Noto Sans Symbols"/>
              <a:buChar char="🠶"/>
              <a:defRPr sz="900" b="0" i="0" u="none" strike="noStrike" cap="none">
                <a:solidFill>
                  <a:srgbClr val="404040"/>
                </a:solidFill>
                <a:latin typeface="Century Gothic"/>
                <a:ea typeface="Century Gothic"/>
                <a:cs typeface="Century Gothic"/>
                <a:sym typeface="Century Gothic"/>
              </a:defRPr>
            </a:lvl4pPr>
            <a:lvl5pPr marL="2286000" marR="0" lvl="4" indent="-285750" algn="l" rtl="0">
              <a:spcBef>
                <a:spcPts val="750"/>
              </a:spcBef>
              <a:spcAft>
                <a:spcPts val="0"/>
              </a:spcAft>
              <a:buClr>
                <a:schemeClr val="accent1"/>
              </a:buClr>
              <a:buSzPts val="900"/>
              <a:buFont typeface="Noto Sans Symbols"/>
              <a:buChar char="🠶"/>
              <a:defRPr sz="900" b="0" i="0" u="none" strike="noStrike" cap="none">
                <a:solidFill>
                  <a:srgbClr val="404040"/>
                </a:solidFill>
                <a:latin typeface="Century Gothic"/>
                <a:ea typeface="Century Gothic"/>
                <a:cs typeface="Century Gothic"/>
                <a:sym typeface="Century Gothic"/>
              </a:defRPr>
            </a:lvl5pPr>
            <a:lvl6pPr marL="2743200" marR="0" lvl="5"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85750" algn="l" rtl="0">
              <a:spcBef>
                <a:spcPts val="750"/>
              </a:spcBef>
              <a:spcAft>
                <a:spcPts val="0"/>
              </a:spcAft>
              <a:buClr>
                <a:schemeClr val="accent1"/>
              </a:buClr>
              <a:buSzPts val="90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659" name="Google Shape;659;p94"/>
          <p:cNvSpPr txBox="1">
            <a:spLocks noGrp="1"/>
          </p:cNvSpPr>
          <p:nvPr>
            <p:ph type="dt" idx="10"/>
          </p:nvPr>
        </p:nvSpPr>
        <p:spPr>
          <a:xfrm>
            <a:off x="10361613" y="6130925"/>
            <a:ext cx="1146175" cy="36988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5">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0" name="Google Shape;660;p94"/>
          <p:cNvSpPr txBox="1">
            <a:spLocks noGrp="1"/>
          </p:cNvSpPr>
          <p:nvPr>
            <p:ph type="ftr" idx="11"/>
          </p:nvPr>
        </p:nvSpPr>
        <p:spPr>
          <a:xfrm>
            <a:off x="2589213" y="6135688"/>
            <a:ext cx="76200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1" name="Google Shape;661;p9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500">
                <a:solidFill>
                  <a:srgbClr val="FEFFFF"/>
                </a:solidFill>
                <a:latin typeface="Century Gothic"/>
                <a:ea typeface="Century Gothic"/>
                <a:cs typeface="Century Gothic"/>
                <a:sym typeface="Century Gothic"/>
              </a:defRPr>
            </a:lvl1pPr>
            <a:lvl2pPr marL="0" marR="0" lvl="1" indent="0" algn="r" rtl="0">
              <a:spcBef>
                <a:spcPts val="0"/>
              </a:spcBef>
              <a:spcAft>
                <a:spcPts val="0"/>
              </a:spcAft>
              <a:buNone/>
              <a:defRPr sz="1500">
                <a:solidFill>
                  <a:srgbClr val="FEFFFF"/>
                </a:solidFill>
                <a:latin typeface="Century Gothic"/>
                <a:ea typeface="Century Gothic"/>
                <a:cs typeface="Century Gothic"/>
                <a:sym typeface="Century Gothic"/>
              </a:defRPr>
            </a:lvl2pPr>
            <a:lvl3pPr marL="0" marR="0" lvl="2" indent="0" algn="r" rtl="0">
              <a:spcBef>
                <a:spcPts val="0"/>
              </a:spcBef>
              <a:spcAft>
                <a:spcPts val="0"/>
              </a:spcAft>
              <a:buNone/>
              <a:defRPr sz="1500">
                <a:solidFill>
                  <a:srgbClr val="FEFFFF"/>
                </a:solidFill>
                <a:latin typeface="Century Gothic"/>
                <a:ea typeface="Century Gothic"/>
                <a:cs typeface="Century Gothic"/>
                <a:sym typeface="Century Gothic"/>
              </a:defRPr>
            </a:lvl3pPr>
            <a:lvl4pPr marL="0" marR="0" lvl="3" indent="0" algn="r" rtl="0">
              <a:spcBef>
                <a:spcPts val="0"/>
              </a:spcBef>
              <a:spcAft>
                <a:spcPts val="0"/>
              </a:spcAft>
              <a:buNone/>
              <a:defRPr sz="1500">
                <a:solidFill>
                  <a:srgbClr val="FEFFFF"/>
                </a:solidFill>
                <a:latin typeface="Century Gothic"/>
                <a:ea typeface="Century Gothic"/>
                <a:cs typeface="Century Gothic"/>
                <a:sym typeface="Century Gothic"/>
              </a:defRPr>
            </a:lvl4pPr>
            <a:lvl5pPr marL="0" marR="0" lvl="4" indent="0" algn="r" rtl="0">
              <a:spcBef>
                <a:spcPts val="0"/>
              </a:spcBef>
              <a:spcAft>
                <a:spcPts val="0"/>
              </a:spcAft>
              <a:buNone/>
              <a:defRPr sz="1500">
                <a:solidFill>
                  <a:srgbClr val="FEFFFF"/>
                </a:solidFill>
                <a:latin typeface="Century Gothic"/>
                <a:ea typeface="Century Gothic"/>
                <a:cs typeface="Century Gothic"/>
                <a:sym typeface="Century Gothic"/>
              </a:defRPr>
            </a:lvl5pPr>
            <a:lvl6pPr marL="0" marR="0" lvl="5" indent="0" algn="r" rtl="0">
              <a:spcBef>
                <a:spcPts val="0"/>
              </a:spcBef>
              <a:spcAft>
                <a:spcPts val="0"/>
              </a:spcAft>
              <a:buNone/>
              <a:defRPr sz="1500">
                <a:solidFill>
                  <a:srgbClr val="FEFFFF"/>
                </a:solidFill>
                <a:latin typeface="Century Gothic"/>
                <a:ea typeface="Century Gothic"/>
                <a:cs typeface="Century Gothic"/>
                <a:sym typeface="Century Gothic"/>
              </a:defRPr>
            </a:lvl6pPr>
            <a:lvl7pPr marL="0" marR="0" lvl="6" indent="0" algn="r" rtl="0">
              <a:spcBef>
                <a:spcPts val="0"/>
              </a:spcBef>
              <a:spcAft>
                <a:spcPts val="0"/>
              </a:spcAft>
              <a:buNone/>
              <a:defRPr sz="1500">
                <a:solidFill>
                  <a:srgbClr val="FEFFFF"/>
                </a:solidFill>
                <a:latin typeface="Century Gothic"/>
                <a:ea typeface="Century Gothic"/>
                <a:cs typeface="Century Gothic"/>
                <a:sym typeface="Century Gothic"/>
              </a:defRPr>
            </a:lvl7pPr>
            <a:lvl8pPr marL="0" marR="0" lvl="7" indent="0" algn="r" rtl="0">
              <a:spcBef>
                <a:spcPts val="0"/>
              </a:spcBef>
              <a:spcAft>
                <a:spcPts val="0"/>
              </a:spcAft>
              <a:buNone/>
              <a:defRPr sz="1500">
                <a:solidFill>
                  <a:srgbClr val="FEFFFF"/>
                </a:solidFill>
                <a:latin typeface="Century Gothic"/>
                <a:ea typeface="Century Gothic"/>
                <a:cs typeface="Century Gothic"/>
                <a:sym typeface="Century Gothic"/>
              </a:defRPr>
            </a:lvl8pPr>
            <a:lvl9pPr marL="0" marR="0" lvl="8" indent="0" algn="r" rtl="0">
              <a:spcBef>
                <a:spcPts val="0"/>
              </a:spcBef>
              <a:spcAft>
                <a:spcPts val="0"/>
              </a:spcAft>
              <a:buNone/>
              <a:defRPr sz="1500">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hyperlink" Target="https://cap.rcpet.edu.tw/release_item.html" TargetMode="External"/><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49.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hyperlink" Target="https://tn.entry.edu.tw/" TargetMode="External"/><Relationship Id="rId2" Type="http://schemas.openxmlformats.org/officeDocument/2006/relationships/notesSlide" Target="../notesSlides/notesSlide62.xml"/><Relationship Id="rId1" Type="http://schemas.openxmlformats.org/officeDocument/2006/relationships/slideLayout" Target="../slideLayouts/slideLayout49.xml"/><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4.xml"/><Relationship Id="rId1" Type="http://schemas.openxmlformats.org/officeDocument/2006/relationships/slideLayout" Target="../slideLayouts/slideLayout50.xml"/><Relationship Id="rId4" Type="http://schemas.openxmlformats.org/officeDocument/2006/relationships/image" Target="../media/image3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8" name="Google Shape;809;p4">
            <a:extLst>
              <a:ext uri="{FF2B5EF4-FFF2-40B4-BE49-F238E27FC236}">
                <a16:creationId xmlns="" xmlns:a16="http://schemas.microsoft.com/office/drawing/2014/main" id="{BCA644A7-69AC-6439-34B5-C0D057E99E20}"/>
              </a:ext>
            </a:extLst>
          </p:cNvPr>
          <p:cNvSpPr/>
          <p:nvPr/>
        </p:nvSpPr>
        <p:spPr>
          <a:xfrm>
            <a:off x="1809009" y="3891982"/>
            <a:ext cx="9144000" cy="2519363"/>
          </a:xfrm>
          <a:prstGeom prst="rect">
            <a:avLst/>
          </a:prstGeom>
          <a:solidFill>
            <a:srgbClr val="008000">
              <a:alpha val="6274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8" name="Google Shape;788;p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a:t>
            </a:fld>
            <a:endParaRPr/>
          </a:p>
        </p:txBody>
      </p:sp>
      <p:sp>
        <p:nvSpPr>
          <p:cNvPr id="2" name="文字方塊 1">
            <a:extLst>
              <a:ext uri="{FF2B5EF4-FFF2-40B4-BE49-F238E27FC236}">
                <a16:creationId xmlns="" xmlns:a16="http://schemas.microsoft.com/office/drawing/2014/main" id="{EF1E354D-E4C0-6160-D205-8B45244F9138}"/>
              </a:ext>
            </a:extLst>
          </p:cNvPr>
          <p:cNvSpPr txBox="1"/>
          <p:nvPr/>
        </p:nvSpPr>
        <p:spPr>
          <a:xfrm>
            <a:off x="3899421" y="1948884"/>
            <a:ext cx="5147563" cy="861774"/>
          </a:xfrm>
          <a:prstGeom prst="rect">
            <a:avLst/>
          </a:prstGeom>
          <a:noFill/>
        </p:spPr>
        <p:txBody>
          <a:bodyPr wrap="none" rtlCol="0">
            <a:spAutoFit/>
          </a:bodyPr>
          <a:lstStyle/>
          <a:p>
            <a:r>
              <a:rPr lang="en-US" altLang="zh-TW" sz="5000" dirty="0">
                <a:latin typeface="微軟正黑體" panose="020B0604030504040204" pitchFamily="34" charset="-120"/>
                <a:ea typeface="微軟正黑體" panose="020B0604030504040204" pitchFamily="34" charset="-120"/>
              </a:rPr>
              <a:t>112</a:t>
            </a:r>
            <a:r>
              <a:rPr lang="zh-TW" altLang="en-US" sz="5000" dirty="0">
                <a:latin typeface="微軟正黑體" panose="020B0604030504040204" pitchFamily="34" charset="-120"/>
                <a:ea typeface="微軟正黑體" panose="020B0604030504040204" pitchFamily="34" charset="-120"/>
              </a:rPr>
              <a:t>國二親職講座</a:t>
            </a:r>
          </a:p>
        </p:txBody>
      </p:sp>
      <p:sp>
        <p:nvSpPr>
          <p:cNvPr id="3" name="文字方塊 2">
            <a:extLst>
              <a:ext uri="{FF2B5EF4-FFF2-40B4-BE49-F238E27FC236}">
                <a16:creationId xmlns="" xmlns:a16="http://schemas.microsoft.com/office/drawing/2014/main" id="{FE3BB921-34C8-D97D-1A2C-1233F9621C1F}"/>
              </a:ext>
            </a:extLst>
          </p:cNvPr>
          <p:cNvSpPr txBox="1"/>
          <p:nvPr/>
        </p:nvSpPr>
        <p:spPr>
          <a:xfrm>
            <a:off x="2885894" y="2856818"/>
            <a:ext cx="7237879" cy="861774"/>
          </a:xfrm>
          <a:prstGeom prst="rect">
            <a:avLst/>
          </a:prstGeom>
          <a:noFill/>
        </p:spPr>
        <p:txBody>
          <a:bodyPr wrap="none" rtlCol="0">
            <a:spAutoFit/>
          </a:bodyPr>
          <a:lstStyle/>
          <a:p>
            <a:r>
              <a:rPr lang="zh-TW" altLang="en-US" sz="5000" dirty="0">
                <a:latin typeface="微軟正黑體" panose="020B0604030504040204" pitchFamily="34" charset="-120"/>
                <a:ea typeface="微軟正黑體" panose="020B0604030504040204" pitchFamily="34" charset="-120"/>
              </a:rPr>
              <a:t>職業探索與技藝學程宣導</a:t>
            </a:r>
          </a:p>
        </p:txBody>
      </p:sp>
      <p:sp>
        <p:nvSpPr>
          <p:cNvPr id="7" name="Google Shape;810;p4">
            <a:extLst>
              <a:ext uri="{FF2B5EF4-FFF2-40B4-BE49-F238E27FC236}">
                <a16:creationId xmlns="" xmlns:a16="http://schemas.microsoft.com/office/drawing/2014/main" id="{0CFA626B-0973-B853-F0E6-E03BD8C23A56}"/>
              </a:ext>
            </a:extLst>
          </p:cNvPr>
          <p:cNvSpPr txBox="1">
            <a:spLocks/>
          </p:cNvSpPr>
          <p:nvPr/>
        </p:nvSpPr>
        <p:spPr>
          <a:xfrm>
            <a:off x="2056659" y="4238762"/>
            <a:ext cx="8896350" cy="1362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6000" dirty="0">
                <a:solidFill>
                  <a:schemeClr val="lt1"/>
                </a:solidFill>
              </a:rPr>
              <a:t>十二年國教入學管道總覽</a:t>
            </a:r>
            <a:endParaRPr lang="zh-TW" altLang="en-US" dirty="0"/>
          </a:p>
        </p:txBody>
      </p:sp>
      <p:pic>
        <p:nvPicPr>
          <p:cNvPr id="9" name="Google Shape;811;p4">
            <a:extLst>
              <a:ext uri="{FF2B5EF4-FFF2-40B4-BE49-F238E27FC236}">
                <a16:creationId xmlns="" xmlns:a16="http://schemas.microsoft.com/office/drawing/2014/main" id="{AC60C1B7-C7D3-1EAC-8C2F-64B5AE1BF872}"/>
              </a:ext>
            </a:extLst>
          </p:cNvPr>
          <p:cNvPicPr preferRelativeResize="0"/>
          <p:nvPr/>
        </p:nvPicPr>
        <p:blipFill rotWithShape="1">
          <a:blip r:embed="rId3">
            <a:alphaModFix/>
          </a:blip>
          <a:srcRect/>
          <a:stretch/>
        </p:blipFill>
        <p:spPr>
          <a:xfrm>
            <a:off x="3664796" y="585839"/>
            <a:ext cx="5432425" cy="1276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63"/>
          <p:cNvSpPr txBox="1"/>
          <p:nvPr/>
        </p:nvSpPr>
        <p:spPr>
          <a:xfrm>
            <a:off x="0" y="908051"/>
            <a:ext cx="12192000" cy="504825"/>
          </a:xfrm>
          <a:prstGeom prst="rect">
            <a:avLst/>
          </a:prstGeom>
          <a:solidFill>
            <a:srgbClr val="CCECFF"/>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165100" marR="0" lvl="0" indent="-165100" algn="just" defTabSz="914400" rtl="0" eaLnBrk="1" fontAlgn="auto" latinLnBrk="0" hangingPunct="1">
              <a:lnSpc>
                <a:spcPct val="100000"/>
              </a:lnSpc>
              <a:spcBef>
                <a:spcPts val="0"/>
              </a:spcBef>
              <a:spcAft>
                <a:spcPts val="0"/>
              </a:spcAft>
              <a:buClr>
                <a:srgbClr val="C00000"/>
              </a:buClr>
              <a:buSzPts val="2800"/>
              <a:buFont typeface="Microsoft JhengHei"/>
              <a:buNone/>
              <a:tabLst/>
              <a:defRPr/>
            </a:pPr>
            <a:r>
              <a:rPr kumimoji="0" lang="en-US" sz="2800" b="1" i="0" u="none" strike="noStrike" kern="0" cap="none" spc="0" normalizeH="0" baseline="0" noProof="0" dirty="0" smtClean="0">
                <a:ln>
                  <a:noFill/>
                </a:ln>
                <a:solidFill>
                  <a:srgbClr val="C00000"/>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7" name="Google Shape;1037;p63"/>
          <p:cNvSpPr/>
          <p:nvPr/>
        </p:nvSpPr>
        <p:spPr>
          <a:xfrm flipH="1">
            <a:off x="3024715" y="0"/>
            <a:ext cx="9167283" cy="765174"/>
          </a:xfrm>
          <a:prstGeom prst="homePlate">
            <a:avLst>
              <a:gd name="adj" fmla="val 20695"/>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Microsoft JhengHe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lvl="0">
              <a:defRPr/>
            </a:pPr>
            <a:r>
              <a:rPr lang="zh-TW" altLang="en-US" sz="3200" b="1" dirty="0">
                <a:latin typeface="Microsoft JhengHei"/>
                <a:ea typeface="Microsoft JhengHei"/>
                <a:cs typeface="Microsoft JhengHei"/>
                <a:sym typeface="Microsoft JhengHei"/>
              </a:rPr>
              <a:t>生涯試探活動▬職業達人講座</a:t>
            </a:r>
            <a:endParaRPr kumimoji="0" sz="3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pic>
        <p:nvPicPr>
          <p:cNvPr id="1038" name="Google Shape;1038;p63"/>
          <p:cNvPicPr preferRelativeResize="0"/>
          <p:nvPr/>
        </p:nvPicPr>
        <p:blipFill rotWithShape="1">
          <a:blip r:embed="rId3">
            <a:alphaModFix/>
          </a:blip>
          <a:srcRect/>
          <a:stretch/>
        </p:blipFill>
        <p:spPr>
          <a:xfrm>
            <a:off x="814917" y="1463676"/>
            <a:ext cx="4607983" cy="2592387"/>
          </a:xfrm>
          <a:prstGeom prst="rect">
            <a:avLst/>
          </a:prstGeom>
          <a:noFill/>
          <a:ln>
            <a:noFill/>
          </a:ln>
        </p:spPr>
      </p:pic>
      <p:pic>
        <p:nvPicPr>
          <p:cNvPr id="1039" name="Google Shape;1039;p63"/>
          <p:cNvPicPr preferRelativeResize="0"/>
          <p:nvPr/>
        </p:nvPicPr>
        <p:blipFill rotWithShape="1">
          <a:blip r:embed="rId4">
            <a:alphaModFix/>
          </a:blip>
          <a:srcRect/>
          <a:stretch/>
        </p:blipFill>
        <p:spPr>
          <a:xfrm>
            <a:off x="5918200" y="1489075"/>
            <a:ext cx="4402667" cy="2474912"/>
          </a:xfrm>
          <a:prstGeom prst="rect">
            <a:avLst/>
          </a:prstGeom>
          <a:noFill/>
          <a:ln>
            <a:noFill/>
          </a:ln>
        </p:spPr>
      </p:pic>
      <p:sp>
        <p:nvSpPr>
          <p:cNvPr id="1040" name="Google Shape;1040;p63"/>
          <p:cNvSpPr/>
          <p:nvPr/>
        </p:nvSpPr>
        <p:spPr>
          <a:xfrm>
            <a:off x="5711958" y="4141974"/>
            <a:ext cx="6225441" cy="1634647"/>
          </a:xfrm>
          <a:prstGeom prst="roundRect">
            <a:avLst>
              <a:gd name="adj" fmla="val 16667"/>
            </a:avLst>
          </a:prstGeom>
          <a:solidFill>
            <a:srgbClr val="FCE6FE"/>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Microsoft JhengHei"/>
              <a:buNone/>
              <a:tabLst/>
              <a:defRPr/>
            </a:pPr>
            <a:r>
              <a:rPr kumimoji="0" lang="en-US" sz="2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各行業傑出人士分享自己職場經驗，增加學生對各行業工作內涵的認識。</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41" name="Google Shape;1041;p63"/>
          <p:cNvPicPr preferRelativeResize="0"/>
          <p:nvPr/>
        </p:nvPicPr>
        <p:blipFill rotWithShape="1">
          <a:blip r:embed="rId5">
            <a:alphaModFix/>
          </a:blip>
          <a:srcRect/>
          <a:stretch/>
        </p:blipFill>
        <p:spPr>
          <a:xfrm>
            <a:off x="800101" y="4111626"/>
            <a:ext cx="4607983" cy="2592387"/>
          </a:xfrm>
          <a:prstGeom prst="rect">
            <a:avLst/>
          </a:prstGeom>
          <a:noFill/>
          <a:ln>
            <a:noFill/>
          </a:ln>
        </p:spPr>
      </p:pic>
      <p:pic>
        <p:nvPicPr>
          <p:cNvPr id="1042" name="Google Shape;1042;p63"/>
          <p:cNvPicPr preferRelativeResize="0"/>
          <p:nvPr/>
        </p:nvPicPr>
        <p:blipFill rotWithShape="1">
          <a:blip r:embed="rId6">
            <a:alphaModFix/>
          </a:blip>
          <a:srcRect/>
          <a:stretch/>
        </p:blipFill>
        <p:spPr>
          <a:xfrm>
            <a:off x="10138834" y="5229226"/>
            <a:ext cx="1153583" cy="1558925"/>
          </a:xfrm>
          <a:prstGeom prst="rect">
            <a:avLst/>
          </a:prstGeom>
          <a:noFill/>
          <a:ln>
            <a:noFill/>
          </a:ln>
        </p:spPr>
      </p:pic>
    </p:spTree>
    <p:extLst>
      <p:ext uri="{BB962C8B-B14F-4D97-AF65-F5344CB8AC3E}">
        <p14:creationId xmlns:p14="http://schemas.microsoft.com/office/powerpoint/2010/main" val="3712094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6"/>
          <p:cNvSpPr txBox="1"/>
          <p:nvPr/>
        </p:nvSpPr>
        <p:spPr>
          <a:xfrm>
            <a:off x="1671638" y="538163"/>
            <a:ext cx="5292725" cy="8636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4400"/>
              <a:buFont typeface="Noto Sans Symbols"/>
              <a:buNone/>
            </a:pPr>
            <a:r>
              <a:rPr lang="zh-TW" sz="4400">
                <a:solidFill>
                  <a:srgbClr val="FF0000"/>
                </a:solidFill>
                <a:latin typeface="DFKai-SB"/>
                <a:ea typeface="DFKai-SB"/>
                <a:cs typeface="DFKai-SB"/>
                <a:sym typeface="DFKai-SB"/>
              </a:rPr>
              <a:t>升學管道—學術傾向</a:t>
            </a:r>
            <a:endParaRPr/>
          </a:p>
        </p:txBody>
      </p:sp>
      <p:grpSp>
        <p:nvGrpSpPr>
          <p:cNvPr id="833" name="Google Shape;833;p6"/>
          <p:cNvGrpSpPr/>
          <p:nvPr/>
        </p:nvGrpSpPr>
        <p:grpSpPr>
          <a:xfrm>
            <a:off x="2030411" y="1720042"/>
            <a:ext cx="8166893" cy="3987829"/>
            <a:chOff x="121567" y="215409"/>
            <a:chExt cx="8166893" cy="3987829"/>
          </a:xfrm>
        </p:grpSpPr>
        <p:sp>
          <p:nvSpPr>
            <p:cNvPr id="834" name="Google Shape;834;p6"/>
            <p:cNvSpPr/>
            <p:nvPr/>
          </p:nvSpPr>
          <p:spPr>
            <a:xfrm>
              <a:off x="1984822" y="2231770"/>
              <a:ext cx="2775789" cy="1551696"/>
            </a:xfrm>
            <a:custGeom>
              <a:avLst/>
              <a:gdLst/>
              <a:ahLst/>
              <a:cxnLst/>
              <a:rect l="l" t="t" r="r" b="b"/>
              <a:pathLst>
                <a:path w="120000" h="120000" extrusionOk="0">
                  <a:moveTo>
                    <a:pt x="0" y="0"/>
                  </a:moveTo>
                  <a:lnTo>
                    <a:pt x="60000" y="0"/>
                  </a:lnTo>
                  <a:lnTo>
                    <a:pt x="60000" y="120000"/>
                  </a:lnTo>
                  <a:lnTo>
                    <a:pt x="120000" y="12000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txBox="1"/>
            <p:nvPr/>
          </p:nvSpPr>
          <p:spPr>
            <a:xfrm>
              <a:off x="3293215" y="2928117"/>
              <a:ext cx="159002" cy="15900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100">
                <a:solidFill>
                  <a:schemeClr val="dk1"/>
                </a:solidFill>
                <a:latin typeface="Arial"/>
                <a:ea typeface="Arial"/>
                <a:cs typeface="Arial"/>
                <a:sym typeface="Arial"/>
              </a:endParaRPr>
            </a:p>
          </p:txBody>
        </p:sp>
        <p:sp>
          <p:nvSpPr>
            <p:cNvPr id="836" name="Google Shape;836;p6"/>
            <p:cNvSpPr/>
            <p:nvPr/>
          </p:nvSpPr>
          <p:spPr>
            <a:xfrm>
              <a:off x="1984822" y="2231770"/>
              <a:ext cx="2775789" cy="502267"/>
            </a:xfrm>
            <a:custGeom>
              <a:avLst/>
              <a:gdLst/>
              <a:ahLst/>
              <a:cxnLst/>
              <a:rect l="l" t="t" r="r" b="b"/>
              <a:pathLst>
                <a:path w="120000" h="120000" extrusionOk="0">
                  <a:moveTo>
                    <a:pt x="0" y="0"/>
                  </a:moveTo>
                  <a:lnTo>
                    <a:pt x="60000" y="0"/>
                  </a:lnTo>
                  <a:lnTo>
                    <a:pt x="60000" y="120000"/>
                  </a:lnTo>
                  <a:lnTo>
                    <a:pt x="120000" y="12000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txBox="1"/>
            <p:nvPr/>
          </p:nvSpPr>
          <p:spPr>
            <a:xfrm>
              <a:off x="3302195" y="2412382"/>
              <a:ext cx="141043" cy="1410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000">
                <a:solidFill>
                  <a:schemeClr val="dk1"/>
                </a:solidFill>
                <a:latin typeface="Arial"/>
                <a:ea typeface="Arial"/>
                <a:cs typeface="Arial"/>
                <a:sym typeface="Arial"/>
              </a:endParaRPr>
            </a:p>
          </p:txBody>
        </p:sp>
        <p:sp>
          <p:nvSpPr>
            <p:cNvPr id="838" name="Google Shape;838;p6"/>
            <p:cNvSpPr/>
            <p:nvPr/>
          </p:nvSpPr>
          <p:spPr>
            <a:xfrm>
              <a:off x="1984822" y="1701232"/>
              <a:ext cx="2801646" cy="530538"/>
            </a:xfrm>
            <a:custGeom>
              <a:avLst/>
              <a:gdLst/>
              <a:ahLst/>
              <a:cxnLst/>
              <a:rect l="l" t="t" r="r" b="b"/>
              <a:pathLst>
                <a:path w="120000" h="120000" extrusionOk="0">
                  <a:moveTo>
                    <a:pt x="0" y="120000"/>
                  </a:moveTo>
                  <a:lnTo>
                    <a:pt x="60000" y="120000"/>
                  </a:lnTo>
                  <a:lnTo>
                    <a:pt x="60000" y="0"/>
                  </a:lnTo>
                  <a:lnTo>
                    <a:pt x="120000" y="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txBox="1"/>
            <p:nvPr/>
          </p:nvSpPr>
          <p:spPr>
            <a:xfrm>
              <a:off x="3314359" y="1895215"/>
              <a:ext cx="142571" cy="14257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000">
                <a:solidFill>
                  <a:schemeClr val="dk1"/>
                </a:solidFill>
                <a:latin typeface="Arial"/>
                <a:ea typeface="Arial"/>
                <a:cs typeface="Arial"/>
                <a:sym typeface="Arial"/>
              </a:endParaRPr>
            </a:p>
          </p:txBody>
        </p:sp>
        <p:sp>
          <p:nvSpPr>
            <p:cNvPr id="840" name="Google Shape;840;p6"/>
            <p:cNvSpPr/>
            <p:nvPr/>
          </p:nvSpPr>
          <p:spPr>
            <a:xfrm>
              <a:off x="1984822" y="635180"/>
              <a:ext cx="2775789" cy="1596590"/>
            </a:xfrm>
            <a:custGeom>
              <a:avLst/>
              <a:gdLst/>
              <a:ahLst/>
              <a:cxnLst/>
              <a:rect l="l" t="t" r="r" b="b"/>
              <a:pathLst>
                <a:path w="120000" h="120000" extrusionOk="0">
                  <a:moveTo>
                    <a:pt x="0" y="120000"/>
                  </a:moveTo>
                  <a:lnTo>
                    <a:pt x="60000" y="120000"/>
                  </a:lnTo>
                  <a:lnTo>
                    <a:pt x="60000" y="0"/>
                  </a:lnTo>
                  <a:lnTo>
                    <a:pt x="120000" y="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txBox="1"/>
            <p:nvPr/>
          </p:nvSpPr>
          <p:spPr>
            <a:xfrm>
              <a:off x="3292661" y="1353420"/>
              <a:ext cx="160110" cy="16011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100">
                <a:solidFill>
                  <a:schemeClr val="dk1"/>
                </a:solidFill>
                <a:latin typeface="Arial"/>
                <a:ea typeface="Arial"/>
                <a:cs typeface="Arial"/>
                <a:sym typeface="Arial"/>
              </a:endParaRPr>
            </a:p>
          </p:txBody>
        </p:sp>
        <p:sp>
          <p:nvSpPr>
            <p:cNvPr id="842" name="Google Shape;842;p6"/>
            <p:cNvSpPr/>
            <p:nvPr/>
          </p:nvSpPr>
          <p:spPr>
            <a:xfrm>
              <a:off x="121567" y="1811999"/>
              <a:ext cx="2886967"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txBox="1"/>
            <p:nvPr/>
          </p:nvSpPr>
          <p:spPr>
            <a:xfrm>
              <a:off x="121567" y="1811999"/>
              <a:ext cx="2886967" cy="839543"/>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None/>
              </a:pPr>
              <a:r>
                <a:rPr lang="zh-TW" sz="3800">
                  <a:solidFill>
                    <a:schemeClr val="lt1"/>
                  </a:solidFill>
                  <a:latin typeface="Arial"/>
                  <a:ea typeface="Arial"/>
                  <a:cs typeface="Arial"/>
                  <a:sym typeface="Arial"/>
                </a:rPr>
                <a:t>普通高中</a:t>
              </a:r>
              <a:endParaRPr/>
            </a:p>
          </p:txBody>
        </p:sp>
        <p:sp>
          <p:nvSpPr>
            <p:cNvPr id="844" name="Google Shape;844;p6"/>
            <p:cNvSpPr/>
            <p:nvPr/>
          </p:nvSpPr>
          <p:spPr>
            <a:xfrm>
              <a:off x="4760611" y="215409"/>
              <a:ext cx="3527849"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txBox="1"/>
            <p:nvPr/>
          </p:nvSpPr>
          <p:spPr>
            <a:xfrm>
              <a:off x="4760611" y="215409"/>
              <a:ext cx="3527849" cy="839543"/>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None/>
              </a:pPr>
              <a:r>
                <a:rPr lang="zh-TW" sz="3100">
                  <a:solidFill>
                    <a:schemeClr val="lt1"/>
                  </a:solidFill>
                  <a:latin typeface="Arial"/>
                  <a:ea typeface="Arial"/>
                  <a:cs typeface="Arial"/>
                  <a:sym typeface="Arial"/>
                </a:rPr>
                <a:t>直升</a:t>
              </a:r>
              <a:endParaRPr/>
            </a:p>
          </p:txBody>
        </p:sp>
        <p:sp>
          <p:nvSpPr>
            <p:cNvPr id="846" name="Google Shape;846;p6"/>
            <p:cNvSpPr/>
            <p:nvPr/>
          </p:nvSpPr>
          <p:spPr>
            <a:xfrm>
              <a:off x="4786468" y="1281460"/>
              <a:ext cx="3480953"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txBox="1"/>
            <p:nvPr/>
          </p:nvSpPr>
          <p:spPr>
            <a:xfrm>
              <a:off x="4786468" y="1281460"/>
              <a:ext cx="3480953" cy="839543"/>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None/>
              </a:pPr>
              <a:r>
                <a:rPr lang="zh-TW" sz="3100">
                  <a:solidFill>
                    <a:schemeClr val="lt1"/>
                  </a:solidFill>
                  <a:latin typeface="Arial"/>
                  <a:ea typeface="Arial"/>
                  <a:cs typeface="Arial"/>
                  <a:sym typeface="Arial"/>
                </a:rPr>
                <a:t>完全免試</a:t>
              </a:r>
              <a:endParaRPr/>
            </a:p>
          </p:txBody>
        </p:sp>
        <p:sp>
          <p:nvSpPr>
            <p:cNvPr id="848" name="Google Shape;848;p6"/>
            <p:cNvSpPr/>
            <p:nvPr/>
          </p:nvSpPr>
          <p:spPr>
            <a:xfrm>
              <a:off x="4760611" y="2314266"/>
              <a:ext cx="3527849"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txBox="1"/>
            <p:nvPr/>
          </p:nvSpPr>
          <p:spPr>
            <a:xfrm>
              <a:off x="4760611" y="2314266"/>
              <a:ext cx="3527849" cy="839543"/>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None/>
              </a:pPr>
              <a:r>
                <a:rPr lang="zh-TW" sz="3100">
                  <a:solidFill>
                    <a:schemeClr val="lt1"/>
                  </a:solidFill>
                  <a:latin typeface="Arial"/>
                  <a:ea typeface="Arial"/>
                  <a:cs typeface="Arial"/>
                  <a:sym typeface="Arial"/>
                </a:rPr>
                <a:t>免試入學</a:t>
              </a:r>
              <a:endParaRPr/>
            </a:p>
          </p:txBody>
        </p:sp>
        <p:sp>
          <p:nvSpPr>
            <p:cNvPr id="850" name="Google Shape;850;p6"/>
            <p:cNvSpPr/>
            <p:nvPr/>
          </p:nvSpPr>
          <p:spPr>
            <a:xfrm>
              <a:off x="4760611" y="3363695"/>
              <a:ext cx="3527849"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txBox="1"/>
            <p:nvPr/>
          </p:nvSpPr>
          <p:spPr>
            <a:xfrm>
              <a:off x="4760611" y="3363695"/>
              <a:ext cx="3527849" cy="839543"/>
            </a:xfrm>
            <a:prstGeom prst="rect">
              <a:avLst/>
            </a:prstGeom>
            <a:noFill/>
            <a:ln>
              <a:noFill/>
            </a:ln>
          </p:spPr>
          <p:txBody>
            <a:bodyPr spcFirstLastPara="1" wrap="square" lIns="19675" tIns="19675" rIns="19675" bIns="19675" anchor="ctr" anchorCtr="0">
              <a:noAutofit/>
            </a:bodyPr>
            <a:lstStyle/>
            <a:p>
              <a:pPr marL="0" marR="0" lvl="0" indent="0" algn="ctr" rtl="0">
                <a:lnSpc>
                  <a:spcPct val="90000"/>
                </a:lnSpc>
                <a:spcBef>
                  <a:spcPts val="0"/>
                </a:spcBef>
                <a:spcAft>
                  <a:spcPts val="0"/>
                </a:spcAft>
                <a:buNone/>
              </a:pPr>
              <a:r>
                <a:rPr lang="zh-TW" sz="3100">
                  <a:solidFill>
                    <a:schemeClr val="lt1"/>
                  </a:solidFill>
                  <a:latin typeface="Arial"/>
                  <a:ea typeface="Arial"/>
                  <a:cs typeface="Arial"/>
                  <a:sym typeface="Arial"/>
                </a:rPr>
                <a:t>特色招生(考試分發)</a:t>
              </a:r>
              <a:endParaRPr sz="3100">
                <a:solidFill>
                  <a:schemeClr val="lt1"/>
                </a:solidFill>
                <a:latin typeface="Arial"/>
                <a:ea typeface="Arial"/>
                <a:cs typeface="Arial"/>
                <a:sym typeface="Arial"/>
              </a:endParaRPr>
            </a:p>
          </p:txBody>
        </p:sp>
      </p:grpSp>
      <p:sp>
        <p:nvSpPr>
          <p:cNvPr id="852" name="Google Shape;852;p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FEFFFF"/>
              </a:buClr>
              <a:buSzPts val="2000"/>
              <a:buFont typeface="Noto Sans Symbols"/>
              <a:buNone/>
            </a:pPr>
            <a:fld id="{00000000-1234-1234-1234-123412341234}" type="slidenum">
              <a:rPr lang="en-US" altLang="zh-TW" sz="2000">
                <a:solidFill>
                  <a:srgbClr val="FEFFFF"/>
                </a:solidFill>
                <a:latin typeface="Century Gothic"/>
                <a:ea typeface="Century Gothic"/>
                <a:cs typeface="Century Gothic"/>
                <a:sym typeface="Century Gothic"/>
              </a:rPr>
              <a:t>11</a:t>
            </a:fld>
            <a:endParaRPr sz="2000">
              <a:solidFill>
                <a:srgbClr val="FE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7"/>
          <p:cNvSpPr txBox="1"/>
          <p:nvPr/>
        </p:nvSpPr>
        <p:spPr>
          <a:xfrm>
            <a:off x="1671638" y="538163"/>
            <a:ext cx="5292725" cy="8636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4400"/>
              <a:buFont typeface="Noto Sans Symbols"/>
              <a:buNone/>
            </a:pPr>
            <a:r>
              <a:rPr lang="zh-TW" sz="4400">
                <a:solidFill>
                  <a:srgbClr val="FF0000"/>
                </a:solidFill>
                <a:latin typeface="DFKai-SB"/>
                <a:ea typeface="DFKai-SB"/>
                <a:cs typeface="DFKai-SB"/>
                <a:sym typeface="DFKai-SB"/>
              </a:rPr>
              <a:t>升學管道—技職傾向</a:t>
            </a:r>
            <a:endParaRPr/>
          </a:p>
        </p:txBody>
      </p:sp>
      <p:grpSp>
        <p:nvGrpSpPr>
          <p:cNvPr id="859" name="Google Shape;859;p7"/>
          <p:cNvGrpSpPr/>
          <p:nvPr/>
        </p:nvGrpSpPr>
        <p:grpSpPr>
          <a:xfrm>
            <a:off x="2540148" y="1685383"/>
            <a:ext cx="7189455" cy="4443536"/>
            <a:chOff x="670206" y="604"/>
            <a:chExt cx="7189455" cy="4443536"/>
          </a:xfrm>
        </p:grpSpPr>
        <p:sp>
          <p:nvSpPr>
            <p:cNvPr id="878" name="Google Shape;878;p7"/>
            <p:cNvSpPr/>
            <p:nvPr/>
          </p:nvSpPr>
          <p:spPr>
            <a:xfrm>
              <a:off x="4738430" y="2761503"/>
              <a:ext cx="3093758" cy="736239"/>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
            <p:cNvSpPr/>
            <p:nvPr/>
          </p:nvSpPr>
          <p:spPr>
            <a:xfrm>
              <a:off x="4738430" y="3681803"/>
              <a:ext cx="3093758" cy="736239"/>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
            <p:cNvSpPr/>
            <p:nvPr/>
          </p:nvSpPr>
          <p:spPr>
            <a:xfrm>
              <a:off x="2304193" y="2229008"/>
              <a:ext cx="2434236" cy="1820915"/>
            </a:xfrm>
            <a:custGeom>
              <a:avLst/>
              <a:gdLst/>
              <a:ahLst/>
              <a:cxnLst/>
              <a:rect l="l" t="t" r="r" b="b"/>
              <a:pathLst>
                <a:path w="120000" h="120000" extrusionOk="0">
                  <a:moveTo>
                    <a:pt x="0" y="0"/>
                  </a:moveTo>
                  <a:lnTo>
                    <a:pt x="60000" y="0"/>
                  </a:lnTo>
                  <a:lnTo>
                    <a:pt x="60000" y="120000"/>
                  </a:lnTo>
                  <a:lnTo>
                    <a:pt x="120000" y="12000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
            <p:cNvSpPr txBox="1"/>
            <p:nvPr/>
          </p:nvSpPr>
          <p:spPr>
            <a:xfrm>
              <a:off x="3445313" y="3063467"/>
              <a:ext cx="151997" cy="15199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000">
                <a:solidFill>
                  <a:schemeClr val="dk1"/>
                </a:solidFill>
                <a:latin typeface="Arial"/>
                <a:ea typeface="Arial"/>
                <a:cs typeface="Arial"/>
                <a:sym typeface="Arial"/>
              </a:endParaRPr>
            </a:p>
          </p:txBody>
        </p:sp>
        <p:sp>
          <p:nvSpPr>
            <p:cNvPr id="862" name="Google Shape;862;p7"/>
            <p:cNvSpPr/>
            <p:nvPr/>
          </p:nvSpPr>
          <p:spPr>
            <a:xfrm>
              <a:off x="2304193" y="2229008"/>
              <a:ext cx="2434236" cy="900615"/>
            </a:xfrm>
            <a:custGeom>
              <a:avLst/>
              <a:gdLst/>
              <a:ahLst/>
              <a:cxnLst/>
              <a:rect l="l" t="t" r="r" b="b"/>
              <a:pathLst>
                <a:path w="120000" h="120000" extrusionOk="0">
                  <a:moveTo>
                    <a:pt x="0" y="0"/>
                  </a:moveTo>
                  <a:lnTo>
                    <a:pt x="60000" y="0"/>
                  </a:lnTo>
                  <a:lnTo>
                    <a:pt x="60000" y="120000"/>
                  </a:lnTo>
                  <a:lnTo>
                    <a:pt x="120000" y="12000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
            <p:cNvSpPr txBox="1"/>
            <p:nvPr/>
          </p:nvSpPr>
          <p:spPr>
            <a:xfrm>
              <a:off x="3456424" y="2614428"/>
              <a:ext cx="129774" cy="12977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900">
                <a:solidFill>
                  <a:schemeClr val="dk1"/>
                </a:solidFill>
                <a:latin typeface="Arial"/>
                <a:ea typeface="Arial"/>
                <a:cs typeface="Arial"/>
                <a:sym typeface="Arial"/>
              </a:endParaRPr>
            </a:p>
          </p:txBody>
        </p:sp>
        <p:sp>
          <p:nvSpPr>
            <p:cNvPr id="864" name="Google Shape;864;p7"/>
            <p:cNvSpPr/>
            <p:nvPr/>
          </p:nvSpPr>
          <p:spPr>
            <a:xfrm>
              <a:off x="2304193" y="2163604"/>
              <a:ext cx="2434236" cy="91440"/>
            </a:xfrm>
            <a:custGeom>
              <a:avLst/>
              <a:gdLst/>
              <a:ahLst/>
              <a:cxnLst/>
              <a:rect l="l" t="t" r="r" b="b"/>
              <a:pathLst>
                <a:path w="120000" h="120000" extrusionOk="0">
                  <a:moveTo>
                    <a:pt x="0" y="85832"/>
                  </a:moveTo>
                  <a:lnTo>
                    <a:pt x="60000" y="85832"/>
                  </a:lnTo>
                  <a:lnTo>
                    <a:pt x="60000" y="60000"/>
                  </a:lnTo>
                  <a:lnTo>
                    <a:pt x="120000" y="6000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
            <p:cNvSpPr txBox="1"/>
            <p:nvPr/>
          </p:nvSpPr>
          <p:spPr>
            <a:xfrm>
              <a:off x="3460454" y="2148466"/>
              <a:ext cx="121715" cy="1217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800">
                <a:solidFill>
                  <a:schemeClr val="dk1"/>
                </a:solidFill>
                <a:latin typeface="Arial"/>
                <a:ea typeface="Arial"/>
                <a:cs typeface="Arial"/>
                <a:sym typeface="Arial"/>
              </a:endParaRPr>
            </a:p>
          </p:txBody>
        </p:sp>
        <p:sp>
          <p:nvSpPr>
            <p:cNvPr id="866" name="Google Shape;866;p7"/>
            <p:cNvSpPr/>
            <p:nvPr/>
          </p:nvSpPr>
          <p:spPr>
            <a:xfrm>
              <a:off x="2304193" y="1289024"/>
              <a:ext cx="2408687" cy="939984"/>
            </a:xfrm>
            <a:custGeom>
              <a:avLst/>
              <a:gdLst/>
              <a:ahLst/>
              <a:cxnLst/>
              <a:rect l="l" t="t" r="r" b="b"/>
              <a:pathLst>
                <a:path w="120000" h="120000" extrusionOk="0">
                  <a:moveTo>
                    <a:pt x="0" y="120000"/>
                  </a:moveTo>
                  <a:lnTo>
                    <a:pt x="60000" y="120000"/>
                  </a:lnTo>
                  <a:lnTo>
                    <a:pt x="60000" y="0"/>
                  </a:lnTo>
                  <a:lnTo>
                    <a:pt x="120000" y="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
            <p:cNvSpPr txBox="1"/>
            <p:nvPr/>
          </p:nvSpPr>
          <p:spPr>
            <a:xfrm>
              <a:off x="3443897" y="1694376"/>
              <a:ext cx="129280" cy="12928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900">
                <a:solidFill>
                  <a:schemeClr val="dk1"/>
                </a:solidFill>
                <a:latin typeface="Arial"/>
                <a:ea typeface="Arial"/>
                <a:cs typeface="Arial"/>
                <a:sym typeface="Arial"/>
              </a:endParaRPr>
            </a:p>
          </p:txBody>
        </p:sp>
        <p:sp>
          <p:nvSpPr>
            <p:cNvPr id="868" name="Google Shape;868;p7"/>
            <p:cNvSpPr/>
            <p:nvPr/>
          </p:nvSpPr>
          <p:spPr>
            <a:xfrm>
              <a:off x="2304193" y="368724"/>
              <a:ext cx="2434236" cy="1860284"/>
            </a:xfrm>
            <a:custGeom>
              <a:avLst/>
              <a:gdLst/>
              <a:ahLst/>
              <a:cxnLst/>
              <a:rect l="l" t="t" r="r" b="b"/>
              <a:pathLst>
                <a:path w="120000" h="120000" extrusionOk="0">
                  <a:moveTo>
                    <a:pt x="0" y="120000"/>
                  </a:moveTo>
                  <a:lnTo>
                    <a:pt x="60000" y="120000"/>
                  </a:lnTo>
                  <a:lnTo>
                    <a:pt x="60000" y="0"/>
                  </a:lnTo>
                  <a:lnTo>
                    <a:pt x="120000" y="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
            <p:cNvSpPr txBox="1"/>
            <p:nvPr/>
          </p:nvSpPr>
          <p:spPr>
            <a:xfrm>
              <a:off x="3444720" y="1222274"/>
              <a:ext cx="153184" cy="1531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000">
                <a:solidFill>
                  <a:schemeClr val="dk1"/>
                </a:solidFill>
                <a:latin typeface="Arial"/>
                <a:ea typeface="Arial"/>
                <a:cs typeface="Arial"/>
                <a:sym typeface="Arial"/>
              </a:endParaRPr>
            </a:p>
          </p:txBody>
        </p:sp>
        <p:sp>
          <p:nvSpPr>
            <p:cNvPr id="870" name="Google Shape;870;p7"/>
            <p:cNvSpPr/>
            <p:nvPr/>
          </p:nvSpPr>
          <p:spPr>
            <a:xfrm>
              <a:off x="670206" y="1860888"/>
              <a:ext cx="2531735" cy="736239"/>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
            <p:cNvSpPr txBox="1"/>
            <p:nvPr/>
          </p:nvSpPr>
          <p:spPr>
            <a:xfrm>
              <a:off x="670206" y="1860888"/>
              <a:ext cx="2531735" cy="736239"/>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None/>
              </a:pPr>
              <a:r>
                <a:rPr lang="zh-TW" sz="3400">
                  <a:solidFill>
                    <a:schemeClr val="lt1"/>
                  </a:solidFill>
                  <a:latin typeface="Arial"/>
                  <a:ea typeface="Arial"/>
                  <a:cs typeface="Arial"/>
                  <a:sym typeface="Arial"/>
                </a:rPr>
                <a:t>技術型高中</a:t>
              </a:r>
              <a:endParaRPr/>
            </a:p>
          </p:txBody>
        </p:sp>
        <p:sp>
          <p:nvSpPr>
            <p:cNvPr id="872" name="Google Shape;872;p7"/>
            <p:cNvSpPr/>
            <p:nvPr/>
          </p:nvSpPr>
          <p:spPr>
            <a:xfrm>
              <a:off x="4738430" y="604"/>
              <a:ext cx="3093758" cy="736239"/>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
            <p:cNvSpPr txBox="1"/>
            <p:nvPr/>
          </p:nvSpPr>
          <p:spPr>
            <a:xfrm>
              <a:off x="4765903" y="3707901"/>
              <a:ext cx="3093758" cy="736239"/>
            </a:xfrm>
            <a:prstGeom prst="rect">
              <a:avLst/>
            </a:prstGeom>
            <a:noFill/>
            <a:ln>
              <a:noFill/>
            </a:ln>
          </p:spPr>
          <p:txBody>
            <a:bodyPr spcFirstLastPara="1" wrap="square" lIns="17125" tIns="17125" rIns="17125" bIns="17125" anchor="ctr" anchorCtr="0">
              <a:noAutofit/>
            </a:bodyPr>
            <a:lstStyle/>
            <a:p>
              <a:pPr marL="0" marR="0" lvl="0" indent="0" algn="ctr" rtl="0">
                <a:lnSpc>
                  <a:spcPct val="90000"/>
                </a:lnSpc>
                <a:spcBef>
                  <a:spcPts val="0"/>
                </a:spcBef>
                <a:spcAft>
                  <a:spcPts val="0"/>
                </a:spcAft>
                <a:buNone/>
              </a:pPr>
              <a:r>
                <a:rPr lang="zh-TW" sz="2700" dirty="0">
                  <a:solidFill>
                    <a:schemeClr val="lt1"/>
                  </a:solidFill>
                  <a:latin typeface="Arial"/>
                  <a:ea typeface="Arial"/>
                  <a:cs typeface="Arial"/>
                  <a:sym typeface="Arial"/>
                </a:rPr>
                <a:t>特色招生(專業群科)</a:t>
              </a:r>
              <a:endParaRPr sz="2700" dirty="0">
                <a:solidFill>
                  <a:schemeClr val="lt1"/>
                </a:solidFill>
                <a:latin typeface="Arial"/>
                <a:ea typeface="Arial"/>
                <a:cs typeface="Arial"/>
                <a:sym typeface="Arial"/>
              </a:endParaRPr>
            </a:p>
          </p:txBody>
        </p:sp>
        <p:sp>
          <p:nvSpPr>
            <p:cNvPr id="874" name="Google Shape;874;p7"/>
            <p:cNvSpPr/>
            <p:nvPr/>
          </p:nvSpPr>
          <p:spPr>
            <a:xfrm>
              <a:off x="4712881" y="920904"/>
              <a:ext cx="3131333" cy="736239"/>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
            <p:cNvSpPr txBox="1"/>
            <p:nvPr/>
          </p:nvSpPr>
          <p:spPr>
            <a:xfrm>
              <a:off x="4712881" y="920904"/>
              <a:ext cx="3131333" cy="736239"/>
            </a:xfrm>
            <a:prstGeom prst="rect">
              <a:avLst/>
            </a:prstGeom>
            <a:noFill/>
            <a:ln>
              <a:noFill/>
            </a:ln>
          </p:spPr>
          <p:txBody>
            <a:bodyPr spcFirstLastPara="1" wrap="square" lIns="17125" tIns="17125" rIns="17125" bIns="17125" anchor="ctr" anchorCtr="0">
              <a:noAutofit/>
            </a:bodyPr>
            <a:lstStyle/>
            <a:p>
              <a:pPr marL="0" marR="0" lvl="0" indent="0" algn="ctr" rtl="0">
                <a:lnSpc>
                  <a:spcPct val="90000"/>
                </a:lnSpc>
                <a:spcBef>
                  <a:spcPts val="0"/>
                </a:spcBef>
                <a:spcAft>
                  <a:spcPts val="0"/>
                </a:spcAft>
                <a:buNone/>
              </a:pPr>
              <a:r>
                <a:rPr lang="zh-TW" sz="2700" dirty="0">
                  <a:solidFill>
                    <a:schemeClr val="lt1"/>
                  </a:solidFill>
                  <a:latin typeface="Arial"/>
                  <a:ea typeface="Arial"/>
                  <a:cs typeface="Arial"/>
                  <a:sym typeface="Arial"/>
                </a:rPr>
                <a:t>完全免試</a:t>
              </a:r>
              <a:endParaRPr dirty="0"/>
            </a:p>
          </p:txBody>
        </p:sp>
        <p:sp>
          <p:nvSpPr>
            <p:cNvPr id="876" name="Google Shape;876;p7"/>
            <p:cNvSpPr/>
            <p:nvPr/>
          </p:nvSpPr>
          <p:spPr>
            <a:xfrm>
              <a:off x="4738430" y="1841204"/>
              <a:ext cx="3093758" cy="736239"/>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
            <p:cNvSpPr txBox="1"/>
            <p:nvPr/>
          </p:nvSpPr>
          <p:spPr>
            <a:xfrm>
              <a:off x="4712880" y="2784999"/>
              <a:ext cx="3093758" cy="736239"/>
            </a:xfrm>
            <a:prstGeom prst="rect">
              <a:avLst/>
            </a:prstGeom>
            <a:noFill/>
            <a:ln>
              <a:noFill/>
            </a:ln>
          </p:spPr>
          <p:txBody>
            <a:bodyPr spcFirstLastPara="1" wrap="square" lIns="17125" tIns="17125" rIns="17125" bIns="17125" anchor="ctr" anchorCtr="0">
              <a:noAutofit/>
            </a:bodyPr>
            <a:lstStyle/>
            <a:p>
              <a:pPr marL="0" marR="0" lvl="0" indent="0" algn="ctr" rtl="0">
                <a:lnSpc>
                  <a:spcPct val="90000"/>
                </a:lnSpc>
                <a:spcBef>
                  <a:spcPts val="0"/>
                </a:spcBef>
                <a:spcAft>
                  <a:spcPts val="0"/>
                </a:spcAft>
                <a:buNone/>
              </a:pPr>
              <a:r>
                <a:rPr lang="zh-TW" sz="2700" dirty="0">
                  <a:solidFill>
                    <a:schemeClr val="lt1"/>
                  </a:solidFill>
                  <a:latin typeface="Arial"/>
                  <a:ea typeface="Arial"/>
                  <a:cs typeface="Arial"/>
                  <a:sym typeface="Arial"/>
                </a:rPr>
                <a:t>實用技能班</a:t>
              </a:r>
              <a:endParaRPr dirty="0"/>
            </a:p>
          </p:txBody>
        </p:sp>
        <p:sp>
          <p:nvSpPr>
            <p:cNvPr id="879" name="Google Shape;879;p7"/>
            <p:cNvSpPr txBox="1"/>
            <p:nvPr/>
          </p:nvSpPr>
          <p:spPr>
            <a:xfrm>
              <a:off x="4712880" y="46326"/>
              <a:ext cx="3093758" cy="736239"/>
            </a:xfrm>
            <a:prstGeom prst="rect">
              <a:avLst/>
            </a:prstGeom>
            <a:noFill/>
            <a:ln>
              <a:noFill/>
            </a:ln>
          </p:spPr>
          <p:txBody>
            <a:bodyPr spcFirstLastPara="1" wrap="square" lIns="17125" tIns="17125" rIns="17125" bIns="17125" anchor="ctr" anchorCtr="0">
              <a:noAutofit/>
            </a:bodyPr>
            <a:lstStyle/>
            <a:p>
              <a:pPr marL="0" marR="0" lvl="0" indent="0" algn="ctr" rtl="0">
                <a:lnSpc>
                  <a:spcPct val="90000"/>
                </a:lnSpc>
                <a:spcBef>
                  <a:spcPts val="0"/>
                </a:spcBef>
                <a:spcAft>
                  <a:spcPts val="0"/>
                </a:spcAft>
                <a:buNone/>
              </a:pPr>
              <a:r>
                <a:rPr lang="zh-TW" sz="2700" dirty="0">
                  <a:solidFill>
                    <a:schemeClr val="lt1"/>
                  </a:solidFill>
                  <a:latin typeface="Arial"/>
                  <a:ea typeface="Arial"/>
                  <a:cs typeface="Arial"/>
                  <a:sym typeface="Arial"/>
                </a:rPr>
                <a:t>技優甄審</a:t>
              </a:r>
              <a:endParaRPr dirty="0"/>
            </a:p>
          </p:txBody>
        </p:sp>
        <p:sp>
          <p:nvSpPr>
            <p:cNvPr id="881" name="Google Shape;881;p7"/>
            <p:cNvSpPr txBox="1"/>
            <p:nvPr/>
          </p:nvSpPr>
          <p:spPr>
            <a:xfrm>
              <a:off x="4700106" y="1831300"/>
              <a:ext cx="3093758" cy="736239"/>
            </a:xfrm>
            <a:prstGeom prst="rect">
              <a:avLst/>
            </a:prstGeom>
            <a:noFill/>
            <a:ln>
              <a:noFill/>
            </a:ln>
          </p:spPr>
          <p:txBody>
            <a:bodyPr spcFirstLastPara="1" wrap="square" lIns="17125" tIns="17125" rIns="17125" bIns="17125" anchor="ctr" anchorCtr="0">
              <a:noAutofit/>
            </a:bodyPr>
            <a:lstStyle/>
            <a:p>
              <a:pPr marL="0" marR="0" lvl="0" indent="0" algn="ctr" rtl="0">
                <a:lnSpc>
                  <a:spcPct val="90000"/>
                </a:lnSpc>
                <a:spcBef>
                  <a:spcPts val="0"/>
                </a:spcBef>
                <a:spcAft>
                  <a:spcPts val="0"/>
                </a:spcAft>
                <a:buNone/>
              </a:pPr>
              <a:r>
                <a:rPr lang="zh-TW" sz="2700" dirty="0">
                  <a:solidFill>
                    <a:schemeClr val="lt1"/>
                  </a:solidFill>
                  <a:latin typeface="Arial"/>
                  <a:ea typeface="Arial"/>
                  <a:cs typeface="Arial"/>
                  <a:sym typeface="Arial"/>
                </a:rPr>
                <a:t>免試入學</a:t>
              </a:r>
              <a:endParaRPr dirty="0"/>
            </a:p>
          </p:txBody>
        </p:sp>
      </p:grpSp>
      <p:sp>
        <p:nvSpPr>
          <p:cNvPr id="882" name="Google Shape;882;p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FEFFFF"/>
              </a:buClr>
              <a:buSzPts val="2000"/>
              <a:buFont typeface="Noto Sans Symbols"/>
              <a:buNone/>
            </a:pPr>
            <a:fld id="{00000000-1234-1234-1234-123412341234}" type="slidenum">
              <a:rPr lang="en-US" altLang="zh-TW" sz="2000">
                <a:solidFill>
                  <a:srgbClr val="FEFFFF"/>
                </a:solidFill>
                <a:latin typeface="Century Gothic"/>
                <a:ea typeface="Century Gothic"/>
                <a:cs typeface="Century Gothic"/>
                <a:sym typeface="Century Gothic"/>
              </a:rPr>
              <a:t>12</a:t>
            </a:fld>
            <a:endParaRPr sz="2000">
              <a:solidFill>
                <a:srgbClr val="FEFFFF"/>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8"/>
          <p:cNvSpPr txBox="1"/>
          <p:nvPr/>
        </p:nvSpPr>
        <p:spPr>
          <a:xfrm>
            <a:off x="1671638" y="538163"/>
            <a:ext cx="5292725" cy="8636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4400"/>
              <a:buFont typeface="Noto Sans Symbols"/>
              <a:buNone/>
            </a:pPr>
            <a:r>
              <a:rPr lang="zh-TW" sz="4400">
                <a:solidFill>
                  <a:srgbClr val="FF0000"/>
                </a:solidFill>
                <a:latin typeface="DFKai-SB"/>
                <a:ea typeface="DFKai-SB"/>
                <a:cs typeface="DFKai-SB"/>
                <a:sym typeface="DFKai-SB"/>
              </a:rPr>
              <a:t>升學管道—技職傾向</a:t>
            </a:r>
            <a:endParaRPr/>
          </a:p>
        </p:txBody>
      </p:sp>
      <p:grpSp>
        <p:nvGrpSpPr>
          <p:cNvPr id="889" name="Google Shape;889;p8"/>
          <p:cNvGrpSpPr/>
          <p:nvPr/>
        </p:nvGrpSpPr>
        <p:grpSpPr>
          <a:xfrm>
            <a:off x="1994055" y="2393091"/>
            <a:ext cx="8166893" cy="2938401"/>
            <a:chOff x="121567" y="740123"/>
            <a:chExt cx="8166893" cy="2938401"/>
          </a:xfrm>
        </p:grpSpPr>
        <p:sp>
          <p:nvSpPr>
            <p:cNvPr id="890" name="Google Shape;890;p8"/>
            <p:cNvSpPr/>
            <p:nvPr/>
          </p:nvSpPr>
          <p:spPr>
            <a:xfrm>
              <a:off x="1984822" y="2231770"/>
              <a:ext cx="2775789" cy="1026982"/>
            </a:xfrm>
            <a:custGeom>
              <a:avLst/>
              <a:gdLst/>
              <a:ahLst/>
              <a:cxnLst/>
              <a:rect l="l" t="t" r="r" b="b"/>
              <a:pathLst>
                <a:path w="120000" h="120000" extrusionOk="0">
                  <a:moveTo>
                    <a:pt x="0" y="0"/>
                  </a:moveTo>
                  <a:lnTo>
                    <a:pt x="60000" y="0"/>
                  </a:lnTo>
                  <a:lnTo>
                    <a:pt x="60000" y="120000"/>
                  </a:lnTo>
                  <a:lnTo>
                    <a:pt x="120000" y="12000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txBox="1"/>
            <p:nvPr/>
          </p:nvSpPr>
          <p:spPr>
            <a:xfrm>
              <a:off x="3298725" y="2671269"/>
              <a:ext cx="147983" cy="14798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000">
                <a:solidFill>
                  <a:schemeClr val="dk1"/>
                </a:solidFill>
                <a:latin typeface="Arial"/>
                <a:ea typeface="Arial"/>
                <a:cs typeface="Arial"/>
                <a:sym typeface="Arial"/>
              </a:endParaRPr>
            </a:p>
          </p:txBody>
        </p:sp>
        <p:sp>
          <p:nvSpPr>
            <p:cNvPr id="892" name="Google Shape;892;p8"/>
            <p:cNvSpPr/>
            <p:nvPr/>
          </p:nvSpPr>
          <p:spPr>
            <a:xfrm>
              <a:off x="1984822" y="2163604"/>
              <a:ext cx="2775789" cy="91440"/>
            </a:xfrm>
            <a:custGeom>
              <a:avLst/>
              <a:gdLst/>
              <a:ahLst/>
              <a:cxnLst/>
              <a:rect l="l" t="t" r="r" b="b"/>
              <a:pathLst>
                <a:path w="120000" h="120000" extrusionOk="0">
                  <a:moveTo>
                    <a:pt x="0" y="89457"/>
                  </a:moveTo>
                  <a:lnTo>
                    <a:pt x="60000" y="89457"/>
                  </a:lnTo>
                  <a:lnTo>
                    <a:pt x="60000" y="60000"/>
                  </a:lnTo>
                  <a:lnTo>
                    <a:pt x="120000" y="6000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txBox="1"/>
            <p:nvPr/>
          </p:nvSpPr>
          <p:spPr>
            <a:xfrm>
              <a:off x="3303320" y="2139927"/>
              <a:ext cx="138793" cy="13879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900">
                <a:solidFill>
                  <a:schemeClr val="dk1"/>
                </a:solidFill>
                <a:latin typeface="Arial"/>
                <a:ea typeface="Arial"/>
                <a:cs typeface="Arial"/>
                <a:sym typeface="Arial"/>
              </a:endParaRPr>
            </a:p>
          </p:txBody>
        </p:sp>
        <p:sp>
          <p:nvSpPr>
            <p:cNvPr id="894" name="Google Shape;894;p8"/>
            <p:cNvSpPr/>
            <p:nvPr/>
          </p:nvSpPr>
          <p:spPr>
            <a:xfrm>
              <a:off x="1984822" y="1159895"/>
              <a:ext cx="2775789" cy="1071875"/>
            </a:xfrm>
            <a:custGeom>
              <a:avLst/>
              <a:gdLst/>
              <a:ahLst/>
              <a:cxnLst/>
              <a:rect l="l" t="t" r="r" b="b"/>
              <a:pathLst>
                <a:path w="120000" h="120000" extrusionOk="0">
                  <a:moveTo>
                    <a:pt x="0" y="120000"/>
                  </a:moveTo>
                  <a:lnTo>
                    <a:pt x="60000" y="120000"/>
                  </a:lnTo>
                  <a:lnTo>
                    <a:pt x="60000" y="0"/>
                  </a:lnTo>
                  <a:lnTo>
                    <a:pt x="120000" y="0"/>
                  </a:lnTo>
                </a:path>
              </a:pathLst>
            </a:cu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txBox="1"/>
            <p:nvPr/>
          </p:nvSpPr>
          <p:spPr>
            <a:xfrm>
              <a:off x="3298328" y="1621444"/>
              <a:ext cx="148777" cy="14877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000">
                <a:solidFill>
                  <a:schemeClr val="dk1"/>
                </a:solidFill>
                <a:latin typeface="Arial"/>
                <a:ea typeface="Arial"/>
                <a:cs typeface="Arial"/>
                <a:sym typeface="Arial"/>
              </a:endParaRPr>
            </a:p>
          </p:txBody>
        </p:sp>
        <p:sp>
          <p:nvSpPr>
            <p:cNvPr id="896" name="Google Shape;896;p8"/>
            <p:cNvSpPr/>
            <p:nvPr/>
          </p:nvSpPr>
          <p:spPr>
            <a:xfrm>
              <a:off x="121567" y="1811999"/>
              <a:ext cx="2886967"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txBox="1"/>
            <p:nvPr/>
          </p:nvSpPr>
          <p:spPr>
            <a:xfrm>
              <a:off x="121567" y="1811999"/>
              <a:ext cx="2886967" cy="839543"/>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None/>
              </a:pPr>
              <a:r>
                <a:rPr lang="zh-TW" sz="3800">
                  <a:solidFill>
                    <a:schemeClr val="lt1"/>
                  </a:solidFill>
                  <a:latin typeface="Arial"/>
                  <a:ea typeface="Arial"/>
                  <a:cs typeface="Arial"/>
                  <a:sym typeface="Arial"/>
                </a:rPr>
                <a:t>五專</a:t>
              </a:r>
              <a:endParaRPr/>
            </a:p>
          </p:txBody>
        </p:sp>
        <p:sp>
          <p:nvSpPr>
            <p:cNvPr id="898" name="Google Shape;898;p8"/>
            <p:cNvSpPr/>
            <p:nvPr/>
          </p:nvSpPr>
          <p:spPr>
            <a:xfrm>
              <a:off x="4760611" y="740123"/>
              <a:ext cx="3527849"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txBox="1"/>
            <p:nvPr/>
          </p:nvSpPr>
          <p:spPr>
            <a:xfrm>
              <a:off x="4760611" y="740123"/>
              <a:ext cx="3527849" cy="839543"/>
            </a:xfrm>
            <a:prstGeom prst="rect">
              <a:avLst/>
            </a:prstGeom>
            <a:noFill/>
            <a:ln>
              <a:noFill/>
            </a:ln>
          </p:spPr>
          <p:txBody>
            <a:bodyPr spcFirstLastPara="1" wrap="square" lIns="22225" tIns="22225" rIns="22225" bIns="22225" anchor="ctr" anchorCtr="0">
              <a:noAutofit/>
            </a:bodyPr>
            <a:lstStyle/>
            <a:p>
              <a:pPr marL="0" marR="0" lvl="0" indent="0" algn="ctr" rtl="0">
                <a:lnSpc>
                  <a:spcPct val="90000"/>
                </a:lnSpc>
                <a:spcBef>
                  <a:spcPts val="0"/>
                </a:spcBef>
                <a:spcAft>
                  <a:spcPts val="0"/>
                </a:spcAft>
                <a:buNone/>
              </a:pPr>
              <a:r>
                <a:rPr lang="zh-TW" sz="3500">
                  <a:solidFill>
                    <a:schemeClr val="lt1"/>
                  </a:solidFill>
                  <a:latin typeface="Arial"/>
                  <a:ea typeface="Arial"/>
                  <a:cs typeface="Arial"/>
                  <a:sym typeface="Arial"/>
                </a:rPr>
                <a:t>五專特色招生</a:t>
              </a:r>
              <a:endParaRPr/>
            </a:p>
          </p:txBody>
        </p:sp>
        <p:sp>
          <p:nvSpPr>
            <p:cNvPr id="900" name="Google Shape;900;p8"/>
            <p:cNvSpPr/>
            <p:nvPr/>
          </p:nvSpPr>
          <p:spPr>
            <a:xfrm>
              <a:off x="4760611" y="1789552"/>
              <a:ext cx="3527849"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txBox="1"/>
            <p:nvPr/>
          </p:nvSpPr>
          <p:spPr>
            <a:xfrm>
              <a:off x="4760611" y="1789552"/>
              <a:ext cx="3527849" cy="839543"/>
            </a:xfrm>
            <a:prstGeom prst="rect">
              <a:avLst/>
            </a:prstGeom>
            <a:noFill/>
            <a:ln>
              <a:noFill/>
            </a:ln>
          </p:spPr>
          <p:txBody>
            <a:bodyPr spcFirstLastPara="1" wrap="square" lIns="22225" tIns="22225" rIns="22225" bIns="22225" anchor="ctr" anchorCtr="0">
              <a:noAutofit/>
            </a:bodyPr>
            <a:lstStyle/>
            <a:p>
              <a:pPr marL="0" marR="0" lvl="0" indent="0" algn="ctr" rtl="0">
                <a:lnSpc>
                  <a:spcPct val="90000"/>
                </a:lnSpc>
                <a:spcBef>
                  <a:spcPts val="0"/>
                </a:spcBef>
                <a:spcAft>
                  <a:spcPts val="0"/>
                </a:spcAft>
                <a:buNone/>
              </a:pPr>
              <a:r>
                <a:rPr lang="zh-TW" sz="3500">
                  <a:solidFill>
                    <a:schemeClr val="lt1"/>
                  </a:solidFill>
                  <a:latin typeface="Arial"/>
                  <a:ea typeface="Arial"/>
                  <a:cs typeface="Arial"/>
                  <a:sym typeface="Arial"/>
                </a:rPr>
                <a:t>五專優先免試</a:t>
              </a:r>
              <a:endParaRPr/>
            </a:p>
          </p:txBody>
        </p:sp>
        <p:sp>
          <p:nvSpPr>
            <p:cNvPr id="902" name="Google Shape;902;p8"/>
            <p:cNvSpPr/>
            <p:nvPr/>
          </p:nvSpPr>
          <p:spPr>
            <a:xfrm>
              <a:off x="4760611" y="2838981"/>
              <a:ext cx="3527849" cy="839543"/>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txBox="1"/>
            <p:nvPr/>
          </p:nvSpPr>
          <p:spPr>
            <a:xfrm>
              <a:off x="4760611" y="2838981"/>
              <a:ext cx="3527849" cy="839543"/>
            </a:xfrm>
            <a:prstGeom prst="rect">
              <a:avLst/>
            </a:prstGeom>
            <a:noFill/>
            <a:ln>
              <a:noFill/>
            </a:ln>
          </p:spPr>
          <p:txBody>
            <a:bodyPr spcFirstLastPara="1" wrap="square" lIns="22225" tIns="22225" rIns="22225" bIns="22225" anchor="ctr" anchorCtr="0">
              <a:noAutofit/>
            </a:bodyPr>
            <a:lstStyle/>
            <a:p>
              <a:pPr marL="0" marR="0" lvl="0" indent="0" algn="ctr" rtl="0">
                <a:lnSpc>
                  <a:spcPct val="90000"/>
                </a:lnSpc>
                <a:spcBef>
                  <a:spcPts val="0"/>
                </a:spcBef>
                <a:spcAft>
                  <a:spcPts val="0"/>
                </a:spcAft>
                <a:buNone/>
              </a:pPr>
              <a:r>
                <a:rPr lang="zh-TW" sz="3500">
                  <a:solidFill>
                    <a:schemeClr val="lt1"/>
                  </a:solidFill>
                  <a:latin typeface="Arial"/>
                  <a:ea typeface="Arial"/>
                  <a:cs typeface="Arial"/>
                  <a:sym typeface="Arial"/>
                </a:rPr>
                <a:t>五專聯合免試</a:t>
              </a:r>
              <a:endParaRPr/>
            </a:p>
          </p:txBody>
        </p:sp>
      </p:grpSp>
      <p:sp>
        <p:nvSpPr>
          <p:cNvPr id="904" name="Google Shape;904;p8"/>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FEFFFF"/>
              </a:buClr>
              <a:buSzPts val="2000"/>
              <a:buFont typeface="Noto Sans Symbols"/>
              <a:buNone/>
            </a:pPr>
            <a:fld id="{00000000-1234-1234-1234-123412341234}" type="slidenum">
              <a:rPr lang="en-US" altLang="zh-TW" sz="2000">
                <a:solidFill>
                  <a:srgbClr val="FEFFFF"/>
                </a:solidFill>
                <a:latin typeface="Century Gothic"/>
                <a:ea typeface="Century Gothic"/>
                <a:cs typeface="Century Gothic"/>
                <a:sym typeface="Century Gothic"/>
              </a:rPr>
              <a:t>13</a:t>
            </a:fld>
            <a:endParaRPr sz="2000">
              <a:solidFill>
                <a:srgbClr val="FEFFFF"/>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cxnSp>
        <p:nvCxnSpPr>
          <p:cNvPr id="910" name="Google Shape;910;p9"/>
          <p:cNvCxnSpPr/>
          <p:nvPr/>
        </p:nvCxnSpPr>
        <p:spPr>
          <a:xfrm>
            <a:off x="1012825" y="3387725"/>
            <a:ext cx="10464800" cy="7938"/>
          </a:xfrm>
          <a:prstGeom prst="straightConnector1">
            <a:avLst/>
          </a:prstGeom>
          <a:noFill/>
          <a:ln w="76200" cap="flat" cmpd="sng">
            <a:solidFill>
              <a:schemeClr val="accent1"/>
            </a:solidFill>
            <a:prstDash val="solid"/>
            <a:round/>
            <a:headEnd type="none" w="sm" len="sm"/>
            <a:tailEnd type="stealth" w="med" len="med"/>
          </a:ln>
        </p:spPr>
      </p:cxnSp>
      <p:sp>
        <p:nvSpPr>
          <p:cNvPr id="911" name="Google Shape;911;p9"/>
          <p:cNvSpPr/>
          <p:nvPr/>
        </p:nvSpPr>
        <p:spPr>
          <a:xfrm>
            <a:off x="4906963" y="4232275"/>
            <a:ext cx="2195512" cy="982663"/>
          </a:xfrm>
          <a:prstGeom prst="roundRect">
            <a:avLst>
              <a:gd name="adj" fmla="val 16667"/>
            </a:avLst>
          </a:prstGeom>
          <a:solidFill>
            <a:srgbClr val="DA433E"/>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rgbClr val="FFFFFF"/>
                </a:solidFill>
                <a:latin typeface="Arial"/>
                <a:ea typeface="Arial"/>
                <a:cs typeface="Arial"/>
                <a:sym typeface="Arial"/>
              </a:rPr>
              <a:t>免試入學</a:t>
            </a:r>
            <a:endParaRPr/>
          </a:p>
        </p:txBody>
      </p:sp>
      <p:sp>
        <p:nvSpPr>
          <p:cNvPr id="912" name="Google Shape;912;p9"/>
          <p:cNvSpPr/>
          <p:nvPr/>
        </p:nvSpPr>
        <p:spPr>
          <a:xfrm>
            <a:off x="3176588" y="3243263"/>
            <a:ext cx="288925" cy="287337"/>
          </a:xfrm>
          <a:prstGeom prst="ellipse">
            <a:avLst/>
          </a:prstGeom>
          <a:solidFill>
            <a:srgbClr val="9BBA5A"/>
          </a:solidFill>
          <a:ln w="15875" cap="rnd" cmpd="sng">
            <a:solidFill>
              <a:srgbClr val="9BBA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913" name="Google Shape;913;p9"/>
          <p:cNvSpPr/>
          <p:nvPr/>
        </p:nvSpPr>
        <p:spPr>
          <a:xfrm>
            <a:off x="2505075" y="4254500"/>
            <a:ext cx="1944688" cy="960438"/>
          </a:xfrm>
          <a:prstGeom prst="roundRect">
            <a:avLst>
              <a:gd name="adj" fmla="val 16667"/>
            </a:avLst>
          </a:prstGeom>
          <a:solidFill>
            <a:srgbClr val="9BBA5A"/>
          </a:solidFill>
          <a:ln w="15875" cap="rnd" cmpd="sng">
            <a:solidFill>
              <a:srgbClr val="613C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rgbClr val="FF0000"/>
                </a:solidFill>
                <a:latin typeface="Arial"/>
                <a:ea typeface="Arial"/>
                <a:cs typeface="Arial"/>
                <a:sym typeface="Arial"/>
              </a:rPr>
              <a:t>教育會考</a:t>
            </a:r>
            <a:endParaRPr/>
          </a:p>
        </p:txBody>
      </p:sp>
      <p:sp>
        <p:nvSpPr>
          <p:cNvPr id="914" name="Google Shape;914;p9"/>
          <p:cNvSpPr txBox="1"/>
          <p:nvPr/>
        </p:nvSpPr>
        <p:spPr>
          <a:xfrm>
            <a:off x="2649538" y="2859088"/>
            <a:ext cx="165100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Arial"/>
              <a:buNone/>
            </a:pPr>
            <a:r>
              <a:rPr lang="zh-TW" sz="2000">
                <a:solidFill>
                  <a:srgbClr val="000000"/>
                </a:solidFill>
                <a:latin typeface="Arial"/>
                <a:ea typeface="Arial"/>
                <a:cs typeface="Arial"/>
                <a:sym typeface="Arial"/>
              </a:rPr>
              <a:t>5月中旬</a:t>
            </a:r>
            <a:endParaRPr/>
          </a:p>
        </p:txBody>
      </p:sp>
      <p:cxnSp>
        <p:nvCxnSpPr>
          <p:cNvPr id="915" name="Google Shape;915;p9"/>
          <p:cNvCxnSpPr>
            <a:stCxn id="912" idx="4"/>
          </p:cNvCxnSpPr>
          <p:nvPr/>
        </p:nvCxnSpPr>
        <p:spPr>
          <a:xfrm>
            <a:off x="3321050" y="3530600"/>
            <a:ext cx="0" cy="709500"/>
          </a:xfrm>
          <a:prstGeom prst="straightConnector1">
            <a:avLst/>
          </a:prstGeom>
          <a:noFill/>
          <a:ln w="76200" cap="flat" cmpd="sng">
            <a:solidFill>
              <a:srgbClr val="9BBA5A"/>
            </a:solidFill>
            <a:prstDash val="solid"/>
            <a:round/>
            <a:headEnd type="none" w="sm" len="sm"/>
            <a:tailEnd type="stealth" w="med" len="med"/>
          </a:ln>
        </p:spPr>
      </p:cxnSp>
      <p:cxnSp>
        <p:nvCxnSpPr>
          <p:cNvPr id="916" name="Google Shape;916;p9"/>
          <p:cNvCxnSpPr/>
          <p:nvPr/>
        </p:nvCxnSpPr>
        <p:spPr>
          <a:xfrm>
            <a:off x="6510338" y="3509963"/>
            <a:ext cx="0" cy="701675"/>
          </a:xfrm>
          <a:prstGeom prst="straightConnector1">
            <a:avLst/>
          </a:prstGeom>
          <a:gradFill>
            <a:gsLst>
              <a:gs pos="0">
                <a:srgbClr val="BD574B"/>
              </a:gs>
              <a:gs pos="100000">
                <a:srgbClr val="AA3722"/>
              </a:gs>
            </a:gsLst>
            <a:lin ang="5400000" scaled="0"/>
          </a:gradFill>
          <a:ln w="76200" cap="flat" cmpd="sng">
            <a:solidFill>
              <a:srgbClr val="AE3924"/>
            </a:solidFill>
            <a:prstDash val="solid"/>
            <a:round/>
            <a:headEnd type="none" w="sm" len="sm"/>
            <a:tailEnd type="stealth" w="med" len="med"/>
          </a:ln>
          <a:effectLst>
            <a:outerShdw blurRad="38100" dist="25400" dir="5400000" rotWithShape="0">
              <a:srgbClr val="000000">
                <a:alpha val="24705"/>
              </a:srgbClr>
            </a:outerShdw>
          </a:effectLst>
        </p:spPr>
      </p:cxnSp>
      <p:sp>
        <p:nvSpPr>
          <p:cNvPr id="918" name="Google Shape;918;p9"/>
          <p:cNvSpPr/>
          <p:nvPr/>
        </p:nvSpPr>
        <p:spPr>
          <a:xfrm>
            <a:off x="5099050" y="1931988"/>
            <a:ext cx="2292350" cy="863600"/>
          </a:xfrm>
          <a:prstGeom prst="roundRect">
            <a:avLst>
              <a:gd name="adj" fmla="val 16667"/>
            </a:avLst>
          </a:prstGeom>
          <a:solidFill>
            <a:srgbClr val="3333FF"/>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rgbClr val="FFFFFF"/>
                </a:solidFill>
                <a:latin typeface="Arial"/>
                <a:ea typeface="Arial"/>
                <a:cs typeface="Arial"/>
                <a:sym typeface="Arial"/>
              </a:rPr>
              <a:t>特色招生</a:t>
            </a:r>
            <a:endParaRPr sz="3200">
              <a:solidFill>
                <a:srgbClr val="FFFFFF"/>
              </a:solidFill>
              <a:latin typeface="Arial"/>
              <a:ea typeface="Arial"/>
              <a:cs typeface="Arial"/>
              <a:sym typeface="Arial"/>
            </a:endParaRPr>
          </a:p>
          <a:p>
            <a:pPr marL="0" marR="0" lvl="0" indent="0" algn="ctr" rtl="0">
              <a:spcBef>
                <a:spcPts val="0"/>
              </a:spcBef>
              <a:spcAft>
                <a:spcPts val="0"/>
              </a:spcAft>
              <a:buNone/>
            </a:pPr>
            <a:r>
              <a:rPr lang="zh-TW" sz="1800">
                <a:solidFill>
                  <a:srgbClr val="FFFFFF"/>
                </a:solidFill>
                <a:latin typeface="Arial"/>
                <a:ea typeface="Arial"/>
                <a:cs typeface="Arial"/>
                <a:sym typeface="Arial"/>
              </a:rPr>
              <a:t>（甄選入學）</a:t>
            </a:r>
            <a:endParaRPr/>
          </a:p>
        </p:txBody>
      </p:sp>
      <p:cxnSp>
        <p:nvCxnSpPr>
          <p:cNvPr id="919" name="Google Shape;919;p9"/>
          <p:cNvCxnSpPr>
            <a:stCxn id="920" idx="0"/>
          </p:cNvCxnSpPr>
          <p:nvPr/>
        </p:nvCxnSpPr>
        <p:spPr>
          <a:xfrm rot="10800000">
            <a:off x="6511132" y="2755825"/>
            <a:ext cx="0" cy="466800"/>
          </a:xfrm>
          <a:prstGeom prst="straightConnector1">
            <a:avLst/>
          </a:prstGeom>
          <a:noFill/>
          <a:ln w="76200" cap="flat" cmpd="sng">
            <a:solidFill>
              <a:srgbClr val="3939FF"/>
            </a:solidFill>
            <a:prstDash val="solid"/>
            <a:round/>
            <a:headEnd type="none" w="sm" len="sm"/>
            <a:tailEnd type="stealth" w="med" len="med"/>
          </a:ln>
        </p:spPr>
      </p:cxnSp>
      <p:sp>
        <p:nvSpPr>
          <p:cNvPr id="921" name="Google Shape;921;p9"/>
          <p:cNvSpPr txBox="1"/>
          <p:nvPr/>
        </p:nvSpPr>
        <p:spPr>
          <a:xfrm>
            <a:off x="495300" y="1468776"/>
            <a:ext cx="6575425" cy="461624"/>
          </a:xfrm>
          <a:prstGeom prst="rect">
            <a:avLst/>
          </a:prstGeom>
          <a:noFill/>
          <a:ln>
            <a:noFill/>
          </a:ln>
        </p:spPr>
        <p:txBody>
          <a:bodyPr spcFirstLastPara="1" wrap="square" lIns="91425" tIns="45700" rIns="91425" bIns="45700" anchor="t" anchorCtr="0">
            <a:spAutoFit/>
          </a:bodyPr>
          <a:lstStyle/>
          <a:p>
            <a:pPr lvl="0">
              <a:buSzPts val="2400"/>
            </a:pPr>
            <a:r>
              <a:rPr lang="zh-TW" sz="2400" dirty="0">
                <a:solidFill>
                  <a:srgbClr val="000000"/>
                </a:solidFill>
                <a:latin typeface="Arial"/>
                <a:ea typeface="Arial"/>
                <a:cs typeface="Arial"/>
                <a:sym typeface="Arial"/>
              </a:rPr>
              <a:t>藝術才能班、</a:t>
            </a:r>
            <a:r>
              <a:rPr lang="zh-TW" altLang="en-US" sz="2400" dirty="0">
                <a:solidFill>
                  <a:srgbClr val="000000"/>
                </a:solidFill>
                <a:latin typeface="Arial"/>
                <a:ea typeface="Arial"/>
                <a:cs typeface="Arial"/>
                <a:sym typeface="Arial"/>
              </a:rPr>
              <a:t>體育班、</a:t>
            </a:r>
            <a:r>
              <a:rPr lang="zh-TW" altLang="zh-TW" sz="2400" dirty="0"/>
              <a:t>專業群科</a:t>
            </a:r>
            <a:endParaRPr sz="2400" dirty="0">
              <a:solidFill>
                <a:srgbClr val="000000"/>
              </a:solidFill>
              <a:latin typeface="Arial"/>
              <a:ea typeface="Arial"/>
              <a:cs typeface="Arial"/>
              <a:sym typeface="Arial"/>
            </a:endParaRPr>
          </a:p>
        </p:txBody>
      </p:sp>
      <p:cxnSp>
        <p:nvCxnSpPr>
          <p:cNvPr id="922" name="Google Shape;922;p9"/>
          <p:cNvCxnSpPr/>
          <p:nvPr/>
        </p:nvCxnSpPr>
        <p:spPr>
          <a:xfrm rot="10800000">
            <a:off x="2339975" y="2740025"/>
            <a:ext cx="20638" cy="636588"/>
          </a:xfrm>
          <a:prstGeom prst="straightConnector1">
            <a:avLst/>
          </a:prstGeom>
          <a:noFill/>
          <a:ln w="76200" cap="flat" cmpd="sng">
            <a:solidFill>
              <a:srgbClr val="3939FF"/>
            </a:solidFill>
            <a:prstDash val="solid"/>
            <a:round/>
            <a:headEnd type="none" w="sm" len="sm"/>
            <a:tailEnd type="stealth" w="med" len="med"/>
          </a:ln>
        </p:spPr>
      </p:cxnSp>
      <p:sp>
        <p:nvSpPr>
          <p:cNvPr id="923" name="Google Shape;923;p9"/>
          <p:cNvSpPr/>
          <p:nvPr/>
        </p:nvSpPr>
        <p:spPr>
          <a:xfrm>
            <a:off x="2217738" y="3232150"/>
            <a:ext cx="287337" cy="288925"/>
          </a:xfrm>
          <a:prstGeom prst="ellipse">
            <a:avLst/>
          </a:prstGeom>
          <a:solidFill>
            <a:srgbClr val="3939FF"/>
          </a:solidFill>
          <a:ln w="9525" cap="flat" cmpd="sng">
            <a:solidFill>
              <a:srgbClr val="3939FF"/>
            </a:solidFill>
            <a:prstDash val="solid"/>
            <a:round/>
            <a:headEnd type="none" w="sm" len="sm"/>
            <a:tailEnd type="none" w="sm" len="sm"/>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924" name="Google Shape;924;p9"/>
          <p:cNvSpPr/>
          <p:nvPr/>
        </p:nvSpPr>
        <p:spPr>
          <a:xfrm>
            <a:off x="9866313" y="3251200"/>
            <a:ext cx="287337" cy="288925"/>
          </a:xfrm>
          <a:prstGeom prst="ellipse">
            <a:avLst/>
          </a:prstGeom>
          <a:solidFill>
            <a:srgbClr val="4181CD"/>
          </a:solidFill>
          <a:ln>
            <a:noFill/>
          </a:ln>
          <a:effectLst>
            <a:outerShdw blurRad="38100" dist="25400" dir="5400000"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920" name="Google Shape;920;p9"/>
          <p:cNvSpPr/>
          <p:nvPr/>
        </p:nvSpPr>
        <p:spPr>
          <a:xfrm>
            <a:off x="6367463" y="3222625"/>
            <a:ext cx="287337" cy="287338"/>
          </a:xfrm>
          <a:prstGeom prst="ellipse">
            <a:avLst/>
          </a:prstGeom>
          <a:gradFill>
            <a:gsLst>
              <a:gs pos="0">
                <a:srgbClr val="BD574B"/>
              </a:gs>
              <a:gs pos="100000">
                <a:srgbClr val="AA3722"/>
              </a:gs>
            </a:gsLst>
            <a:lin ang="5400000" scaled="0"/>
          </a:gradFill>
          <a:ln w="9525" cap="rnd" cmpd="sng">
            <a:solidFill>
              <a:srgbClr val="AE3924"/>
            </a:solidFill>
            <a:prstDash val="solid"/>
            <a:round/>
            <a:headEnd type="none" w="sm" len="sm"/>
            <a:tailEnd type="none" w="sm" len="sm"/>
          </a:ln>
          <a:effectLst>
            <a:outerShdw blurRad="38100" dist="25400" dir="5400000"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925" name="Google Shape;925;p9"/>
          <p:cNvSpPr txBox="1"/>
          <p:nvPr/>
        </p:nvSpPr>
        <p:spPr>
          <a:xfrm>
            <a:off x="1881188" y="3541713"/>
            <a:ext cx="98425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Noto Sans Symbols"/>
              <a:buNone/>
            </a:pPr>
            <a:r>
              <a:rPr lang="zh-TW" sz="2000">
                <a:solidFill>
                  <a:srgbClr val="000000"/>
                </a:solidFill>
                <a:latin typeface="Arial"/>
                <a:ea typeface="Arial"/>
                <a:cs typeface="Arial"/>
                <a:sym typeface="Arial"/>
              </a:rPr>
              <a:t>4、5月</a:t>
            </a:r>
            <a:endParaRPr/>
          </a:p>
        </p:txBody>
      </p:sp>
      <p:sp>
        <p:nvSpPr>
          <p:cNvPr id="926" name="Google Shape;926;p9"/>
          <p:cNvSpPr txBox="1"/>
          <p:nvPr/>
        </p:nvSpPr>
        <p:spPr>
          <a:xfrm>
            <a:off x="4695825" y="2922588"/>
            <a:ext cx="827088"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Noto Sans Symbols"/>
              <a:buNone/>
            </a:pPr>
            <a:r>
              <a:rPr lang="zh-TW" sz="2400">
                <a:solidFill>
                  <a:srgbClr val="000000"/>
                </a:solidFill>
                <a:latin typeface="Arial"/>
                <a:ea typeface="Arial"/>
                <a:cs typeface="Arial"/>
                <a:sym typeface="Arial"/>
              </a:rPr>
              <a:t>6月</a:t>
            </a:r>
            <a:endParaRPr/>
          </a:p>
        </p:txBody>
      </p:sp>
      <p:sp>
        <p:nvSpPr>
          <p:cNvPr id="927" name="Google Shape;927;p9"/>
          <p:cNvSpPr/>
          <p:nvPr/>
        </p:nvSpPr>
        <p:spPr>
          <a:xfrm>
            <a:off x="4541838" y="3490913"/>
            <a:ext cx="1133475" cy="496887"/>
          </a:xfrm>
          <a:prstGeom prst="roundRect">
            <a:avLst>
              <a:gd name="adj" fmla="val 16667"/>
            </a:avLst>
          </a:prstGeom>
          <a:solidFill>
            <a:srgbClr val="7030A0"/>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a:solidFill>
                  <a:srgbClr val="FFFFFF"/>
                </a:solidFill>
                <a:latin typeface="Arial"/>
                <a:ea typeface="Arial"/>
                <a:cs typeface="Arial"/>
                <a:sym typeface="Arial"/>
              </a:rPr>
              <a:t>直升</a:t>
            </a:r>
            <a:endParaRPr/>
          </a:p>
        </p:txBody>
      </p:sp>
      <p:sp>
        <p:nvSpPr>
          <p:cNvPr id="928" name="Google Shape;928;p9"/>
          <p:cNvSpPr txBox="1"/>
          <p:nvPr/>
        </p:nvSpPr>
        <p:spPr>
          <a:xfrm>
            <a:off x="8065615" y="2919413"/>
            <a:ext cx="827088"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Noto Sans Symbols"/>
              <a:buNone/>
            </a:pPr>
            <a:r>
              <a:rPr lang="zh-TW" sz="2400">
                <a:solidFill>
                  <a:srgbClr val="000000"/>
                </a:solidFill>
                <a:latin typeface="Arial"/>
                <a:ea typeface="Arial"/>
                <a:cs typeface="Arial"/>
                <a:sym typeface="Arial"/>
              </a:rPr>
              <a:t>7月</a:t>
            </a:r>
            <a:endParaRPr/>
          </a:p>
        </p:txBody>
      </p:sp>
      <p:cxnSp>
        <p:nvCxnSpPr>
          <p:cNvPr id="929" name="Google Shape;929;p9"/>
          <p:cNvCxnSpPr/>
          <p:nvPr/>
        </p:nvCxnSpPr>
        <p:spPr>
          <a:xfrm rot="10800000">
            <a:off x="10010775" y="2784475"/>
            <a:ext cx="0" cy="466725"/>
          </a:xfrm>
          <a:prstGeom prst="straightConnector1">
            <a:avLst/>
          </a:prstGeom>
          <a:gradFill>
            <a:gsLst>
              <a:gs pos="0">
                <a:srgbClr val="BD574B"/>
              </a:gs>
              <a:gs pos="100000">
                <a:srgbClr val="AA3722"/>
              </a:gs>
            </a:gsLst>
            <a:lin ang="5400000" scaled="0"/>
          </a:gradFill>
          <a:ln w="76200" cap="flat" cmpd="sng">
            <a:solidFill>
              <a:srgbClr val="3D79C2"/>
            </a:solidFill>
            <a:prstDash val="solid"/>
            <a:round/>
            <a:headEnd type="none" w="sm" len="sm"/>
            <a:tailEnd type="stealth" w="med" len="med"/>
          </a:ln>
          <a:effectLst>
            <a:outerShdw blurRad="38100" dist="25400" dir="5400000" rotWithShape="0">
              <a:srgbClr val="000000">
                <a:alpha val="24705"/>
              </a:srgbClr>
            </a:outerShdw>
          </a:effectLst>
        </p:spPr>
      </p:cxnSp>
      <p:sp>
        <p:nvSpPr>
          <p:cNvPr id="930" name="Google Shape;930;p9"/>
          <p:cNvSpPr/>
          <p:nvPr/>
        </p:nvSpPr>
        <p:spPr>
          <a:xfrm>
            <a:off x="9559925" y="1973263"/>
            <a:ext cx="1082675" cy="865187"/>
          </a:xfrm>
          <a:prstGeom prst="roundRect">
            <a:avLst>
              <a:gd name="adj" fmla="val 16667"/>
            </a:avLst>
          </a:prstGeom>
          <a:gradFill>
            <a:gsLst>
              <a:gs pos="0">
                <a:srgbClr val="E99447"/>
              </a:gs>
              <a:gs pos="100000">
                <a:srgbClr val="D67D0F"/>
              </a:gs>
            </a:gsLst>
            <a:lin ang="5400000" scaled="0"/>
          </a:gra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Arial"/>
                <a:ea typeface="Arial"/>
                <a:cs typeface="Arial"/>
                <a:sym typeface="Arial"/>
              </a:rPr>
              <a:t>報到</a:t>
            </a:r>
            <a:endParaRPr/>
          </a:p>
        </p:txBody>
      </p:sp>
      <p:sp>
        <p:nvSpPr>
          <p:cNvPr id="932" name="Google Shape;932;p9"/>
          <p:cNvSpPr/>
          <p:nvPr/>
        </p:nvSpPr>
        <p:spPr>
          <a:xfrm>
            <a:off x="908050" y="3213100"/>
            <a:ext cx="288925" cy="287338"/>
          </a:xfrm>
          <a:prstGeom prst="ellipse">
            <a:avLst/>
          </a:prstGeom>
          <a:solidFill>
            <a:srgbClr val="3939FF"/>
          </a:solidFill>
          <a:ln w="9525" cap="flat" cmpd="sng">
            <a:solidFill>
              <a:srgbClr val="3939FF"/>
            </a:solidFill>
            <a:prstDash val="solid"/>
            <a:round/>
            <a:headEnd type="none" w="sm" len="sm"/>
            <a:tailEnd type="none" w="sm" len="sm"/>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cxnSp>
        <p:nvCxnSpPr>
          <p:cNvPr id="933" name="Google Shape;933;p9"/>
          <p:cNvCxnSpPr>
            <a:stCxn id="932" idx="4"/>
          </p:cNvCxnSpPr>
          <p:nvPr/>
        </p:nvCxnSpPr>
        <p:spPr>
          <a:xfrm>
            <a:off x="1052513" y="3500438"/>
            <a:ext cx="0" cy="709500"/>
          </a:xfrm>
          <a:prstGeom prst="straightConnector1">
            <a:avLst/>
          </a:prstGeom>
          <a:noFill/>
          <a:ln w="76200" cap="flat" cmpd="sng">
            <a:solidFill>
              <a:srgbClr val="3939FF"/>
            </a:solidFill>
            <a:prstDash val="solid"/>
            <a:round/>
            <a:headEnd type="none" w="sm" len="sm"/>
            <a:tailEnd type="stealth" w="med" len="med"/>
          </a:ln>
        </p:spPr>
      </p:cxnSp>
      <p:sp>
        <p:nvSpPr>
          <p:cNvPr id="934" name="Google Shape;934;p9"/>
          <p:cNvSpPr txBox="1"/>
          <p:nvPr/>
        </p:nvSpPr>
        <p:spPr>
          <a:xfrm>
            <a:off x="1017588" y="3797300"/>
            <a:ext cx="1398587"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400"/>
              <a:buFont typeface="Noto Sans Symbols"/>
              <a:buNone/>
            </a:pPr>
            <a:r>
              <a:rPr lang="zh-TW" sz="2400">
                <a:solidFill>
                  <a:srgbClr val="000000"/>
                </a:solidFill>
                <a:latin typeface="Arial"/>
                <a:ea typeface="Arial"/>
                <a:cs typeface="Arial"/>
                <a:sym typeface="Arial"/>
              </a:rPr>
              <a:t> 科學班</a:t>
            </a:r>
            <a:endParaRPr/>
          </a:p>
        </p:txBody>
      </p:sp>
      <p:sp>
        <p:nvSpPr>
          <p:cNvPr id="935" name="Google Shape;935;p9"/>
          <p:cNvSpPr txBox="1"/>
          <p:nvPr/>
        </p:nvSpPr>
        <p:spPr>
          <a:xfrm>
            <a:off x="603250" y="2794000"/>
            <a:ext cx="98425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Noto Sans Symbols"/>
              <a:buNone/>
            </a:pPr>
            <a:r>
              <a:rPr lang="zh-TW" sz="2000">
                <a:solidFill>
                  <a:srgbClr val="000000"/>
                </a:solidFill>
                <a:latin typeface="Arial"/>
                <a:ea typeface="Arial"/>
                <a:cs typeface="Arial"/>
                <a:sym typeface="Arial"/>
              </a:rPr>
              <a:t>3月</a:t>
            </a:r>
            <a:endParaRPr/>
          </a:p>
        </p:txBody>
      </p:sp>
      <p:sp>
        <p:nvSpPr>
          <p:cNvPr id="936" name="Google Shape;936;p9"/>
          <p:cNvSpPr/>
          <p:nvPr/>
        </p:nvSpPr>
        <p:spPr>
          <a:xfrm>
            <a:off x="9755188" y="4270375"/>
            <a:ext cx="2195512" cy="962025"/>
          </a:xfrm>
          <a:prstGeom prst="roundRect">
            <a:avLst>
              <a:gd name="adj" fmla="val 16667"/>
            </a:avLst>
          </a:prstGeom>
          <a:solidFill>
            <a:srgbClr val="DA433E"/>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rgbClr val="FFFFFF"/>
                </a:solidFill>
                <a:latin typeface="Arial"/>
                <a:ea typeface="Arial"/>
                <a:cs typeface="Arial"/>
                <a:sym typeface="Arial"/>
              </a:rPr>
              <a:t>免試續招</a:t>
            </a:r>
            <a:endParaRPr sz="3200">
              <a:solidFill>
                <a:srgbClr val="FFFFFF"/>
              </a:solidFill>
              <a:latin typeface="Arial"/>
              <a:ea typeface="Arial"/>
              <a:cs typeface="Arial"/>
              <a:sym typeface="Arial"/>
            </a:endParaRPr>
          </a:p>
          <a:p>
            <a:pPr marL="0" marR="0" lvl="0" indent="0" algn="ctr" rtl="0">
              <a:spcBef>
                <a:spcPts val="0"/>
              </a:spcBef>
              <a:spcAft>
                <a:spcPts val="0"/>
              </a:spcAft>
              <a:buNone/>
            </a:pPr>
            <a:r>
              <a:rPr lang="zh-TW" sz="2400">
                <a:solidFill>
                  <a:srgbClr val="FFFFFF"/>
                </a:solidFill>
                <a:latin typeface="Arial"/>
                <a:ea typeface="Arial"/>
                <a:cs typeface="Arial"/>
                <a:sym typeface="Arial"/>
              </a:rPr>
              <a:t>(7月中下旬)</a:t>
            </a:r>
            <a:endParaRPr sz="3200">
              <a:solidFill>
                <a:srgbClr val="FFFFFF"/>
              </a:solidFill>
              <a:latin typeface="Arial"/>
              <a:ea typeface="Arial"/>
              <a:cs typeface="Arial"/>
              <a:sym typeface="Arial"/>
            </a:endParaRPr>
          </a:p>
        </p:txBody>
      </p:sp>
      <p:cxnSp>
        <p:nvCxnSpPr>
          <p:cNvPr id="937" name="Google Shape;937;p9"/>
          <p:cNvCxnSpPr/>
          <p:nvPr/>
        </p:nvCxnSpPr>
        <p:spPr>
          <a:xfrm>
            <a:off x="10674350" y="3567113"/>
            <a:ext cx="0" cy="701675"/>
          </a:xfrm>
          <a:prstGeom prst="straightConnector1">
            <a:avLst/>
          </a:prstGeom>
          <a:gradFill>
            <a:gsLst>
              <a:gs pos="0">
                <a:srgbClr val="BD574B"/>
              </a:gs>
              <a:gs pos="100000">
                <a:srgbClr val="AA3722"/>
              </a:gs>
            </a:gsLst>
            <a:lin ang="5400000" scaled="0"/>
          </a:gradFill>
          <a:ln w="76200" cap="flat" cmpd="sng">
            <a:solidFill>
              <a:srgbClr val="AE3924"/>
            </a:solidFill>
            <a:prstDash val="solid"/>
            <a:round/>
            <a:headEnd type="none" w="sm" len="sm"/>
            <a:tailEnd type="stealth" w="med" len="med"/>
          </a:ln>
          <a:effectLst>
            <a:outerShdw blurRad="38100" dist="25400" dir="5400000" rotWithShape="0">
              <a:srgbClr val="000000">
                <a:alpha val="24705"/>
              </a:srgbClr>
            </a:outerShdw>
          </a:effectLst>
        </p:spPr>
      </p:cxnSp>
      <p:sp>
        <p:nvSpPr>
          <p:cNvPr id="938" name="Google Shape;938;p9"/>
          <p:cNvSpPr/>
          <p:nvPr/>
        </p:nvSpPr>
        <p:spPr>
          <a:xfrm>
            <a:off x="10531475" y="3279775"/>
            <a:ext cx="287338" cy="287338"/>
          </a:xfrm>
          <a:prstGeom prst="ellipse">
            <a:avLst/>
          </a:prstGeom>
          <a:gradFill>
            <a:gsLst>
              <a:gs pos="0">
                <a:srgbClr val="BD574B"/>
              </a:gs>
              <a:gs pos="100000">
                <a:srgbClr val="AA3722"/>
              </a:gs>
            </a:gsLst>
            <a:lin ang="5400000" scaled="0"/>
          </a:gradFill>
          <a:ln w="9525" cap="rnd" cmpd="sng">
            <a:solidFill>
              <a:srgbClr val="AE3924"/>
            </a:solidFill>
            <a:prstDash val="solid"/>
            <a:round/>
            <a:headEnd type="none" w="sm" len="sm"/>
            <a:tailEnd type="none" w="sm" len="sm"/>
          </a:ln>
          <a:effectLst>
            <a:outerShdw blurRad="38100" dist="25400" dir="5400000"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939" name="Google Shape;939;p9"/>
          <p:cNvSpPr/>
          <p:nvPr/>
        </p:nvSpPr>
        <p:spPr>
          <a:xfrm>
            <a:off x="301625" y="4254500"/>
            <a:ext cx="2106613" cy="960438"/>
          </a:xfrm>
          <a:prstGeom prst="roundRect">
            <a:avLst>
              <a:gd name="adj" fmla="val 16667"/>
            </a:avLst>
          </a:prstGeom>
          <a:solidFill>
            <a:srgbClr val="3333FF"/>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dirty="0">
                <a:solidFill>
                  <a:srgbClr val="FFFFFF"/>
                </a:solidFill>
                <a:latin typeface="Arial"/>
                <a:ea typeface="Arial"/>
                <a:cs typeface="Arial"/>
                <a:sym typeface="Arial"/>
              </a:rPr>
              <a:t>特色招生</a:t>
            </a:r>
            <a:endParaRPr sz="3200" dirty="0">
              <a:solidFill>
                <a:srgbClr val="FFFFFF"/>
              </a:solidFill>
              <a:latin typeface="Arial"/>
              <a:ea typeface="Arial"/>
              <a:cs typeface="Arial"/>
              <a:sym typeface="Arial"/>
            </a:endParaRPr>
          </a:p>
          <a:p>
            <a:pPr marL="0" marR="0" lvl="0" indent="0" algn="ctr" rtl="0">
              <a:spcBef>
                <a:spcPts val="0"/>
              </a:spcBef>
              <a:spcAft>
                <a:spcPts val="0"/>
              </a:spcAft>
              <a:buNone/>
            </a:pPr>
            <a:r>
              <a:rPr lang="zh-TW" sz="2133" dirty="0">
                <a:solidFill>
                  <a:srgbClr val="FFFFFF"/>
                </a:solidFill>
                <a:latin typeface="Arial"/>
                <a:ea typeface="Arial"/>
                <a:cs typeface="Arial"/>
                <a:sym typeface="Arial"/>
              </a:rPr>
              <a:t>（甄選入學）</a:t>
            </a:r>
            <a:endParaRPr dirty="0"/>
          </a:p>
        </p:txBody>
      </p:sp>
      <p:sp>
        <p:nvSpPr>
          <p:cNvPr id="940" name="Google Shape;940;p9"/>
          <p:cNvSpPr/>
          <p:nvPr/>
        </p:nvSpPr>
        <p:spPr>
          <a:xfrm>
            <a:off x="1503363" y="1930400"/>
            <a:ext cx="2292350" cy="863600"/>
          </a:xfrm>
          <a:prstGeom prst="roundRect">
            <a:avLst>
              <a:gd name="adj" fmla="val 16667"/>
            </a:avLst>
          </a:prstGeom>
          <a:solidFill>
            <a:srgbClr val="3333FF"/>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rgbClr val="FFFFFF"/>
                </a:solidFill>
                <a:latin typeface="Arial"/>
                <a:ea typeface="Arial"/>
                <a:cs typeface="Arial"/>
                <a:sym typeface="Arial"/>
              </a:rPr>
              <a:t>術科測驗</a:t>
            </a:r>
            <a:endParaRPr/>
          </a:p>
        </p:txBody>
      </p:sp>
      <p:sp>
        <p:nvSpPr>
          <p:cNvPr id="942" name="Google Shape;942;p9"/>
          <p:cNvSpPr/>
          <p:nvPr/>
        </p:nvSpPr>
        <p:spPr>
          <a:xfrm>
            <a:off x="1716088" y="34925"/>
            <a:ext cx="8437562" cy="749300"/>
          </a:xfrm>
          <a:prstGeom prst="rect">
            <a:avLst/>
          </a:prstGeom>
          <a:solidFill>
            <a:srgbClr val="0000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267">
                <a:solidFill>
                  <a:schemeClr val="lt1"/>
                </a:solidFill>
                <a:latin typeface="DFKai-SB"/>
                <a:ea typeface="DFKai-SB"/>
                <a:cs typeface="DFKai-SB"/>
                <a:sym typeface="DFKai-SB"/>
              </a:rPr>
              <a:t>臺南區高中職多元入學重要日程表</a:t>
            </a:r>
            <a:endParaRPr/>
          </a:p>
        </p:txBody>
      </p:sp>
      <p:sp>
        <p:nvSpPr>
          <p:cNvPr id="943" name="Google Shape;943;p9"/>
          <p:cNvSpPr/>
          <p:nvPr/>
        </p:nvSpPr>
        <p:spPr>
          <a:xfrm>
            <a:off x="1587500" y="5338763"/>
            <a:ext cx="2195513" cy="982662"/>
          </a:xfrm>
          <a:prstGeom prst="roundRect">
            <a:avLst>
              <a:gd name="adj" fmla="val 16667"/>
            </a:avLst>
          </a:prstGeom>
          <a:solidFill>
            <a:srgbClr val="DA433E"/>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a:solidFill>
                  <a:srgbClr val="FFFFFF"/>
                </a:solidFill>
                <a:latin typeface="Arial"/>
                <a:ea typeface="Arial"/>
                <a:cs typeface="Arial"/>
                <a:sym typeface="Arial"/>
              </a:rPr>
              <a:t>完全免試</a:t>
            </a:r>
            <a:endParaRPr/>
          </a:p>
        </p:txBody>
      </p:sp>
      <p:sp>
        <p:nvSpPr>
          <p:cNvPr id="944" name="Google Shape;944;p9"/>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FEFFFF"/>
              </a:buClr>
              <a:buSzPts val="2000"/>
              <a:buFont typeface="Noto Sans Symbols"/>
              <a:buNone/>
            </a:pPr>
            <a:fld id="{00000000-1234-1234-1234-123412341234}" type="slidenum">
              <a:rPr lang="en-US" altLang="zh-TW" sz="2000">
                <a:solidFill>
                  <a:srgbClr val="FEFFFF"/>
                </a:solidFill>
                <a:latin typeface="Century Gothic"/>
                <a:ea typeface="Century Gothic"/>
                <a:cs typeface="Century Gothic"/>
                <a:sym typeface="Century Gothic"/>
              </a:rPr>
              <a:t>14</a:t>
            </a:fld>
            <a:endParaRPr sz="2000">
              <a:solidFill>
                <a:srgbClr val="FE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0"/>
                                        </p:tgtEl>
                                        <p:attrNameLst>
                                          <p:attrName>style.visibility</p:attrName>
                                        </p:attrNameLst>
                                      </p:cBhvr>
                                      <p:to>
                                        <p:strVal val="visible"/>
                                      </p:to>
                                    </p:set>
                                    <p:animEffect transition="in" filter="fade">
                                      <p:cBhvr>
                                        <p:cTn id="7" dur="1000"/>
                                        <p:tgtEl>
                                          <p:spTgt spid="910"/>
                                        </p:tgtEl>
                                      </p:cBhvr>
                                    </p:animEffect>
                                  </p:childTnLst>
                                </p:cTn>
                              </p:par>
                              <p:par>
                                <p:cTn id="8" presetID="10" presetClass="entr" presetSubtype="0" fill="hold" nodeType="withEffect">
                                  <p:stCondLst>
                                    <p:cond delay="0"/>
                                  </p:stCondLst>
                                  <p:childTnLst>
                                    <p:set>
                                      <p:cBhvr>
                                        <p:cTn id="9" dur="1" fill="hold">
                                          <p:stCondLst>
                                            <p:cond delay="0"/>
                                          </p:stCondLst>
                                        </p:cTn>
                                        <p:tgtEl>
                                          <p:spTgt spid="935"/>
                                        </p:tgtEl>
                                        <p:attrNameLst>
                                          <p:attrName>style.visibility</p:attrName>
                                        </p:attrNameLst>
                                      </p:cBhvr>
                                      <p:to>
                                        <p:strVal val="visible"/>
                                      </p:to>
                                    </p:set>
                                    <p:animEffect transition="in" filter="fade">
                                      <p:cBhvr>
                                        <p:cTn id="10" dur="500"/>
                                        <p:tgtEl>
                                          <p:spTgt spid="935"/>
                                        </p:tgtEl>
                                      </p:cBhvr>
                                    </p:animEffect>
                                  </p:childTnLst>
                                </p:cTn>
                              </p:par>
                              <p:par>
                                <p:cTn id="11" presetID="10" presetClass="entr" presetSubtype="0" fill="hold" nodeType="withEffect">
                                  <p:stCondLst>
                                    <p:cond delay="0"/>
                                  </p:stCondLst>
                                  <p:childTnLst>
                                    <p:set>
                                      <p:cBhvr>
                                        <p:cTn id="12" dur="1" fill="hold">
                                          <p:stCondLst>
                                            <p:cond delay="0"/>
                                          </p:stCondLst>
                                        </p:cTn>
                                        <p:tgtEl>
                                          <p:spTgt spid="932"/>
                                        </p:tgtEl>
                                        <p:attrNameLst>
                                          <p:attrName>style.visibility</p:attrName>
                                        </p:attrNameLst>
                                      </p:cBhvr>
                                      <p:to>
                                        <p:strVal val="visible"/>
                                      </p:to>
                                    </p:set>
                                    <p:animEffect transition="in" filter="fade">
                                      <p:cBhvr>
                                        <p:cTn id="13" dur="500"/>
                                        <p:tgtEl>
                                          <p:spTgt spid="932"/>
                                        </p:tgtEl>
                                      </p:cBhvr>
                                    </p:animEffect>
                                  </p:childTnLst>
                                </p:cTn>
                              </p:par>
                              <p:par>
                                <p:cTn id="14" presetID="10" presetClass="entr" presetSubtype="0" fill="hold" nodeType="withEffect">
                                  <p:stCondLst>
                                    <p:cond delay="0"/>
                                  </p:stCondLst>
                                  <p:childTnLst>
                                    <p:set>
                                      <p:cBhvr>
                                        <p:cTn id="15" dur="1" fill="hold">
                                          <p:stCondLst>
                                            <p:cond delay="0"/>
                                          </p:stCondLst>
                                        </p:cTn>
                                        <p:tgtEl>
                                          <p:spTgt spid="933"/>
                                        </p:tgtEl>
                                        <p:attrNameLst>
                                          <p:attrName>style.visibility</p:attrName>
                                        </p:attrNameLst>
                                      </p:cBhvr>
                                      <p:to>
                                        <p:strVal val="visible"/>
                                      </p:to>
                                    </p:set>
                                    <p:animEffect transition="in" filter="fade">
                                      <p:cBhvr>
                                        <p:cTn id="16" dur="500"/>
                                        <p:tgtEl>
                                          <p:spTgt spid="933"/>
                                        </p:tgtEl>
                                      </p:cBhvr>
                                    </p:animEffect>
                                  </p:childTnLst>
                                </p:cTn>
                              </p:par>
                              <p:par>
                                <p:cTn id="17" presetID="10" presetClass="entr" presetSubtype="0" fill="hold" nodeType="withEffect">
                                  <p:stCondLst>
                                    <p:cond delay="0"/>
                                  </p:stCondLst>
                                  <p:childTnLst>
                                    <p:set>
                                      <p:cBhvr>
                                        <p:cTn id="18" dur="1" fill="hold">
                                          <p:stCondLst>
                                            <p:cond delay="0"/>
                                          </p:stCondLst>
                                        </p:cTn>
                                        <p:tgtEl>
                                          <p:spTgt spid="934"/>
                                        </p:tgtEl>
                                        <p:attrNameLst>
                                          <p:attrName>style.visibility</p:attrName>
                                        </p:attrNameLst>
                                      </p:cBhvr>
                                      <p:to>
                                        <p:strVal val="visible"/>
                                      </p:to>
                                    </p:set>
                                    <p:animEffect transition="in" filter="fade">
                                      <p:cBhvr>
                                        <p:cTn id="19" dur="500"/>
                                        <p:tgtEl>
                                          <p:spTgt spid="934"/>
                                        </p:tgtEl>
                                      </p:cBhvr>
                                    </p:animEffect>
                                  </p:childTnLst>
                                </p:cTn>
                              </p:par>
                              <p:par>
                                <p:cTn id="20" presetID="10" presetClass="entr" presetSubtype="0" fill="hold" nodeType="withEffect">
                                  <p:stCondLst>
                                    <p:cond delay="0"/>
                                  </p:stCondLst>
                                  <p:childTnLst>
                                    <p:set>
                                      <p:cBhvr>
                                        <p:cTn id="21" dur="1" fill="hold">
                                          <p:stCondLst>
                                            <p:cond delay="0"/>
                                          </p:stCondLst>
                                        </p:cTn>
                                        <p:tgtEl>
                                          <p:spTgt spid="922"/>
                                        </p:tgtEl>
                                        <p:attrNameLst>
                                          <p:attrName>style.visibility</p:attrName>
                                        </p:attrNameLst>
                                      </p:cBhvr>
                                      <p:to>
                                        <p:strVal val="visible"/>
                                      </p:to>
                                    </p:set>
                                    <p:animEffect transition="in" filter="fade">
                                      <p:cBhvr>
                                        <p:cTn id="22" dur="500"/>
                                        <p:tgtEl>
                                          <p:spTgt spid="922"/>
                                        </p:tgtEl>
                                      </p:cBhvr>
                                    </p:animEffect>
                                  </p:childTnLst>
                                </p:cTn>
                              </p:par>
                              <p:par>
                                <p:cTn id="23" presetID="10" presetClass="entr" presetSubtype="0" fill="hold" nodeType="withEffect">
                                  <p:stCondLst>
                                    <p:cond delay="0"/>
                                  </p:stCondLst>
                                  <p:childTnLst>
                                    <p:set>
                                      <p:cBhvr>
                                        <p:cTn id="24" dur="1" fill="hold">
                                          <p:stCondLst>
                                            <p:cond delay="0"/>
                                          </p:stCondLst>
                                        </p:cTn>
                                        <p:tgtEl>
                                          <p:spTgt spid="925"/>
                                        </p:tgtEl>
                                        <p:attrNameLst>
                                          <p:attrName>style.visibility</p:attrName>
                                        </p:attrNameLst>
                                      </p:cBhvr>
                                      <p:to>
                                        <p:strVal val="visible"/>
                                      </p:to>
                                    </p:set>
                                    <p:animEffect transition="in" filter="fade">
                                      <p:cBhvr>
                                        <p:cTn id="25" dur="500"/>
                                        <p:tgtEl>
                                          <p:spTgt spid="925"/>
                                        </p:tgtEl>
                                      </p:cBhvr>
                                    </p:animEffect>
                                  </p:childTnLst>
                                </p:cTn>
                              </p:par>
                              <p:par>
                                <p:cTn id="26" presetID="10" presetClass="entr" presetSubtype="0" fill="hold" nodeType="withEffect">
                                  <p:stCondLst>
                                    <p:cond delay="0"/>
                                  </p:stCondLst>
                                  <p:childTnLst>
                                    <p:set>
                                      <p:cBhvr>
                                        <p:cTn id="27" dur="1" fill="hold">
                                          <p:stCondLst>
                                            <p:cond delay="0"/>
                                          </p:stCondLst>
                                        </p:cTn>
                                        <p:tgtEl>
                                          <p:spTgt spid="923"/>
                                        </p:tgtEl>
                                        <p:attrNameLst>
                                          <p:attrName>style.visibility</p:attrName>
                                        </p:attrNameLst>
                                      </p:cBhvr>
                                      <p:to>
                                        <p:strVal val="visible"/>
                                      </p:to>
                                    </p:set>
                                    <p:animEffect transition="in" filter="fade">
                                      <p:cBhvr>
                                        <p:cTn id="28" dur="500"/>
                                        <p:tgtEl>
                                          <p:spTgt spid="9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14"/>
                                        </p:tgtEl>
                                        <p:attrNameLst>
                                          <p:attrName>style.visibility</p:attrName>
                                        </p:attrNameLst>
                                      </p:cBhvr>
                                      <p:to>
                                        <p:strVal val="visible"/>
                                      </p:to>
                                    </p:set>
                                    <p:animEffect transition="in" filter="fade">
                                      <p:cBhvr>
                                        <p:cTn id="33" dur="500"/>
                                        <p:tgtEl>
                                          <p:spTgt spid="914"/>
                                        </p:tgtEl>
                                      </p:cBhvr>
                                    </p:animEffect>
                                  </p:childTnLst>
                                </p:cTn>
                              </p:par>
                              <p:par>
                                <p:cTn id="34" presetID="10" presetClass="entr" presetSubtype="0" fill="hold" nodeType="withEffect">
                                  <p:stCondLst>
                                    <p:cond delay="0"/>
                                  </p:stCondLst>
                                  <p:childTnLst>
                                    <p:set>
                                      <p:cBhvr>
                                        <p:cTn id="35" dur="1" fill="hold">
                                          <p:stCondLst>
                                            <p:cond delay="0"/>
                                          </p:stCondLst>
                                        </p:cTn>
                                        <p:tgtEl>
                                          <p:spTgt spid="912"/>
                                        </p:tgtEl>
                                        <p:attrNameLst>
                                          <p:attrName>style.visibility</p:attrName>
                                        </p:attrNameLst>
                                      </p:cBhvr>
                                      <p:to>
                                        <p:strVal val="visible"/>
                                      </p:to>
                                    </p:set>
                                    <p:animEffect transition="in" filter="fade">
                                      <p:cBhvr>
                                        <p:cTn id="36" dur="500"/>
                                        <p:tgtEl>
                                          <p:spTgt spid="912"/>
                                        </p:tgtEl>
                                      </p:cBhvr>
                                    </p:animEffect>
                                  </p:childTnLst>
                                </p:cTn>
                              </p:par>
                              <p:par>
                                <p:cTn id="37" presetID="10" presetClass="entr" presetSubtype="0" fill="hold" nodeType="withEffect">
                                  <p:stCondLst>
                                    <p:cond delay="0"/>
                                  </p:stCondLst>
                                  <p:childTnLst>
                                    <p:set>
                                      <p:cBhvr>
                                        <p:cTn id="38" dur="1" fill="hold">
                                          <p:stCondLst>
                                            <p:cond delay="0"/>
                                          </p:stCondLst>
                                        </p:cTn>
                                        <p:tgtEl>
                                          <p:spTgt spid="915"/>
                                        </p:tgtEl>
                                        <p:attrNameLst>
                                          <p:attrName>style.visibility</p:attrName>
                                        </p:attrNameLst>
                                      </p:cBhvr>
                                      <p:to>
                                        <p:strVal val="visible"/>
                                      </p:to>
                                    </p:set>
                                    <p:animEffect transition="in" filter="fade">
                                      <p:cBhvr>
                                        <p:cTn id="39" dur="500"/>
                                        <p:tgtEl>
                                          <p:spTgt spid="915"/>
                                        </p:tgtEl>
                                      </p:cBhvr>
                                    </p:animEffect>
                                  </p:childTnLst>
                                </p:cTn>
                              </p:par>
                              <p:par>
                                <p:cTn id="40" presetID="10" presetClass="entr" presetSubtype="0" fill="hold" nodeType="withEffect">
                                  <p:stCondLst>
                                    <p:cond delay="0"/>
                                  </p:stCondLst>
                                  <p:childTnLst>
                                    <p:set>
                                      <p:cBhvr>
                                        <p:cTn id="41" dur="1" fill="hold">
                                          <p:stCondLst>
                                            <p:cond delay="0"/>
                                          </p:stCondLst>
                                        </p:cTn>
                                        <p:tgtEl>
                                          <p:spTgt spid="913"/>
                                        </p:tgtEl>
                                        <p:attrNameLst>
                                          <p:attrName>style.visibility</p:attrName>
                                        </p:attrNameLst>
                                      </p:cBhvr>
                                      <p:to>
                                        <p:strVal val="visible"/>
                                      </p:to>
                                    </p:set>
                                    <p:animEffect transition="in" filter="fade">
                                      <p:cBhvr>
                                        <p:cTn id="42" dur="500"/>
                                        <p:tgtEl>
                                          <p:spTgt spid="913"/>
                                        </p:tgtEl>
                                      </p:cBhvr>
                                    </p:animEffect>
                                  </p:childTnLst>
                                </p:cTn>
                              </p:par>
                              <p:par>
                                <p:cTn id="43" presetID="10" presetClass="entr" presetSubtype="0" fill="hold" nodeType="withEffect">
                                  <p:stCondLst>
                                    <p:cond delay="0"/>
                                  </p:stCondLst>
                                  <p:childTnLst>
                                    <p:set>
                                      <p:cBhvr>
                                        <p:cTn id="44" dur="1" fill="hold">
                                          <p:stCondLst>
                                            <p:cond delay="0"/>
                                          </p:stCondLst>
                                        </p:cTn>
                                        <p:tgtEl>
                                          <p:spTgt spid="939"/>
                                        </p:tgtEl>
                                        <p:attrNameLst>
                                          <p:attrName>style.visibility</p:attrName>
                                        </p:attrNameLst>
                                      </p:cBhvr>
                                      <p:to>
                                        <p:strVal val="visible"/>
                                      </p:to>
                                    </p:set>
                                    <p:animEffect transition="in" filter="fade">
                                      <p:cBhvr>
                                        <p:cTn id="45" dur="1000"/>
                                        <p:tgtEl>
                                          <p:spTgt spid="939"/>
                                        </p:tgtEl>
                                      </p:cBhvr>
                                    </p:animEffect>
                                  </p:childTnLst>
                                </p:cTn>
                              </p:par>
                              <p:par>
                                <p:cTn id="46" presetID="10" presetClass="entr" presetSubtype="0" fill="hold" nodeType="withEffect">
                                  <p:stCondLst>
                                    <p:cond delay="0"/>
                                  </p:stCondLst>
                                  <p:childTnLst>
                                    <p:set>
                                      <p:cBhvr>
                                        <p:cTn id="47" dur="1" fill="hold">
                                          <p:stCondLst>
                                            <p:cond delay="0"/>
                                          </p:stCondLst>
                                        </p:cTn>
                                        <p:tgtEl>
                                          <p:spTgt spid="940"/>
                                        </p:tgtEl>
                                        <p:attrNameLst>
                                          <p:attrName>style.visibility</p:attrName>
                                        </p:attrNameLst>
                                      </p:cBhvr>
                                      <p:to>
                                        <p:strVal val="visible"/>
                                      </p:to>
                                    </p:set>
                                    <p:animEffect transition="in" filter="fade">
                                      <p:cBhvr>
                                        <p:cTn id="48" dur="1000"/>
                                        <p:tgtEl>
                                          <p:spTgt spid="9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26"/>
                                        </p:tgtEl>
                                        <p:attrNameLst>
                                          <p:attrName>style.visibility</p:attrName>
                                        </p:attrNameLst>
                                      </p:cBhvr>
                                      <p:to>
                                        <p:strVal val="visible"/>
                                      </p:to>
                                    </p:set>
                                    <p:animEffect transition="in" filter="fade">
                                      <p:cBhvr>
                                        <p:cTn id="53" dur="500"/>
                                        <p:tgtEl>
                                          <p:spTgt spid="9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27"/>
                                        </p:tgtEl>
                                        <p:attrNameLst>
                                          <p:attrName>style.visibility</p:attrName>
                                        </p:attrNameLst>
                                      </p:cBhvr>
                                      <p:to>
                                        <p:strVal val="visible"/>
                                      </p:to>
                                    </p:set>
                                    <p:animEffect transition="in" filter="fade">
                                      <p:cBhvr>
                                        <p:cTn id="58" dur="1000"/>
                                        <p:tgtEl>
                                          <p:spTgt spid="9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919"/>
                                        </p:tgtEl>
                                        <p:attrNameLst>
                                          <p:attrName>style.visibility</p:attrName>
                                        </p:attrNameLst>
                                      </p:cBhvr>
                                      <p:to>
                                        <p:strVal val="visible"/>
                                      </p:to>
                                    </p:set>
                                    <p:animEffect transition="in" filter="fade">
                                      <p:cBhvr>
                                        <p:cTn id="63" dur="1000"/>
                                        <p:tgtEl>
                                          <p:spTgt spid="919"/>
                                        </p:tgtEl>
                                      </p:cBhvr>
                                    </p:animEffect>
                                  </p:childTnLst>
                                </p:cTn>
                              </p:par>
                              <p:par>
                                <p:cTn id="64" presetID="10" presetClass="entr" presetSubtype="0" fill="hold" nodeType="withEffect">
                                  <p:stCondLst>
                                    <p:cond delay="0"/>
                                  </p:stCondLst>
                                  <p:childTnLst>
                                    <p:set>
                                      <p:cBhvr>
                                        <p:cTn id="65" dur="1" fill="hold">
                                          <p:stCondLst>
                                            <p:cond delay="0"/>
                                          </p:stCondLst>
                                        </p:cTn>
                                        <p:tgtEl>
                                          <p:spTgt spid="918"/>
                                        </p:tgtEl>
                                        <p:attrNameLst>
                                          <p:attrName>style.visibility</p:attrName>
                                        </p:attrNameLst>
                                      </p:cBhvr>
                                      <p:to>
                                        <p:strVal val="visible"/>
                                      </p:to>
                                    </p:set>
                                    <p:animEffect transition="in" filter="fade">
                                      <p:cBhvr>
                                        <p:cTn id="66" dur="1000"/>
                                        <p:tgtEl>
                                          <p:spTgt spid="918"/>
                                        </p:tgtEl>
                                      </p:cBhvr>
                                    </p:animEffect>
                                  </p:childTnLst>
                                </p:cTn>
                              </p:par>
                              <p:par>
                                <p:cTn id="67" presetID="10" presetClass="entr" presetSubtype="0" fill="hold" nodeType="withEffect">
                                  <p:stCondLst>
                                    <p:cond delay="0"/>
                                  </p:stCondLst>
                                  <p:childTnLst>
                                    <p:set>
                                      <p:cBhvr>
                                        <p:cTn id="68" dur="1" fill="hold">
                                          <p:stCondLst>
                                            <p:cond delay="0"/>
                                          </p:stCondLst>
                                        </p:cTn>
                                        <p:tgtEl>
                                          <p:spTgt spid="921"/>
                                        </p:tgtEl>
                                        <p:attrNameLst>
                                          <p:attrName>style.visibility</p:attrName>
                                        </p:attrNameLst>
                                      </p:cBhvr>
                                      <p:to>
                                        <p:strVal val="visible"/>
                                      </p:to>
                                    </p:set>
                                    <p:animEffect transition="in" filter="fade">
                                      <p:cBhvr>
                                        <p:cTn id="69" dur="500"/>
                                        <p:tgtEl>
                                          <p:spTgt spid="9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20"/>
                                        </p:tgtEl>
                                        <p:attrNameLst>
                                          <p:attrName>style.visibility</p:attrName>
                                        </p:attrNameLst>
                                      </p:cBhvr>
                                      <p:to>
                                        <p:strVal val="visible"/>
                                      </p:to>
                                    </p:set>
                                    <p:animEffect transition="in" filter="fade">
                                      <p:cBhvr>
                                        <p:cTn id="74" dur="500"/>
                                        <p:tgtEl>
                                          <p:spTgt spid="920"/>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916"/>
                                        </p:tgtEl>
                                        <p:attrNameLst>
                                          <p:attrName>style.visibility</p:attrName>
                                        </p:attrNameLst>
                                      </p:cBhvr>
                                      <p:to>
                                        <p:strVal val="visible"/>
                                      </p:to>
                                    </p:set>
                                    <p:animEffect transition="in" filter="fade">
                                      <p:cBhvr>
                                        <p:cTn id="78" dur="500"/>
                                        <p:tgtEl>
                                          <p:spTgt spid="916"/>
                                        </p:tgtEl>
                                      </p:cBhvr>
                                    </p:animEffect>
                                  </p:childTnLst>
                                </p:cTn>
                              </p:par>
                              <p:par>
                                <p:cTn id="79" presetID="10" presetClass="entr" presetSubtype="0" fill="hold" nodeType="withEffect">
                                  <p:stCondLst>
                                    <p:cond delay="0"/>
                                  </p:stCondLst>
                                  <p:childTnLst>
                                    <p:set>
                                      <p:cBhvr>
                                        <p:cTn id="80" dur="1" fill="hold">
                                          <p:stCondLst>
                                            <p:cond delay="0"/>
                                          </p:stCondLst>
                                        </p:cTn>
                                        <p:tgtEl>
                                          <p:spTgt spid="911"/>
                                        </p:tgtEl>
                                        <p:attrNameLst>
                                          <p:attrName>style.visibility</p:attrName>
                                        </p:attrNameLst>
                                      </p:cBhvr>
                                      <p:to>
                                        <p:strVal val="visible"/>
                                      </p:to>
                                    </p:set>
                                    <p:animEffect transition="in" filter="fade">
                                      <p:cBhvr>
                                        <p:cTn id="81" dur="500"/>
                                        <p:tgtEl>
                                          <p:spTgt spid="91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928"/>
                                        </p:tgtEl>
                                        <p:attrNameLst>
                                          <p:attrName>style.visibility</p:attrName>
                                        </p:attrNameLst>
                                      </p:cBhvr>
                                      <p:to>
                                        <p:strVal val="visible"/>
                                      </p:to>
                                    </p:set>
                                    <p:animEffect transition="in" filter="fade">
                                      <p:cBhvr>
                                        <p:cTn id="86" dur="500"/>
                                        <p:tgtEl>
                                          <p:spTgt spid="928"/>
                                        </p:tgtEl>
                                      </p:cBhvr>
                                    </p:animEffect>
                                  </p:childTnLst>
                                </p:cTn>
                              </p:par>
                              <p:par>
                                <p:cTn id="87" presetID="10" presetClass="entr" presetSubtype="0" fill="hold" nodeType="withEffect">
                                  <p:stCondLst>
                                    <p:cond delay="0"/>
                                  </p:stCondLst>
                                  <p:childTnLst>
                                    <p:set>
                                      <p:cBhvr>
                                        <p:cTn id="88" dur="1" fill="hold">
                                          <p:stCondLst>
                                            <p:cond delay="0"/>
                                          </p:stCondLst>
                                        </p:cTn>
                                        <p:tgtEl>
                                          <p:spTgt spid="924"/>
                                        </p:tgtEl>
                                        <p:attrNameLst>
                                          <p:attrName>style.visibility</p:attrName>
                                        </p:attrNameLst>
                                      </p:cBhvr>
                                      <p:to>
                                        <p:strVal val="visible"/>
                                      </p:to>
                                    </p:set>
                                    <p:animEffect transition="in" filter="fade">
                                      <p:cBhvr>
                                        <p:cTn id="89" dur="1000"/>
                                        <p:tgtEl>
                                          <p:spTgt spid="924"/>
                                        </p:tgtEl>
                                      </p:cBhvr>
                                    </p:animEffect>
                                  </p:childTnLst>
                                </p:cTn>
                              </p:par>
                            </p:childTnLst>
                          </p:cTn>
                        </p:par>
                        <p:par>
                          <p:cTn id="90" fill="hold">
                            <p:stCondLst>
                              <p:cond delay="1000"/>
                            </p:stCondLst>
                            <p:childTnLst>
                              <p:par>
                                <p:cTn id="91" presetID="10" presetClass="entr" presetSubtype="0" fill="hold" nodeType="afterEffect">
                                  <p:stCondLst>
                                    <p:cond delay="0"/>
                                  </p:stCondLst>
                                  <p:childTnLst>
                                    <p:set>
                                      <p:cBhvr>
                                        <p:cTn id="92" dur="1" fill="hold">
                                          <p:stCondLst>
                                            <p:cond delay="0"/>
                                          </p:stCondLst>
                                        </p:cTn>
                                        <p:tgtEl>
                                          <p:spTgt spid="929"/>
                                        </p:tgtEl>
                                        <p:attrNameLst>
                                          <p:attrName>style.visibility</p:attrName>
                                        </p:attrNameLst>
                                      </p:cBhvr>
                                      <p:to>
                                        <p:strVal val="visible"/>
                                      </p:to>
                                    </p:set>
                                    <p:animEffect transition="in" filter="fade">
                                      <p:cBhvr>
                                        <p:cTn id="93" dur="1000"/>
                                        <p:tgtEl>
                                          <p:spTgt spid="929"/>
                                        </p:tgtEl>
                                      </p:cBhvr>
                                    </p:animEffect>
                                  </p:childTnLst>
                                </p:cTn>
                              </p:par>
                              <p:par>
                                <p:cTn id="94" presetID="10" presetClass="entr" presetSubtype="0" fill="hold" nodeType="withEffect">
                                  <p:stCondLst>
                                    <p:cond delay="0"/>
                                  </p:stCondLst>
                                  <p:childTnLst>
                                    <p:set>
                                      <p:cBhvr>
                                        <p:cTn id="95" dur="1" fill="hold">
                                          <p:stCondLst>
                                            <p:cond delay="0"/>
                                          </p:stCondLst>
                                        </p:cTn>
                                        <p:tgtEl>
                                          <p:spTgt spid="930"/>
                                        </p:tgtEl>
                                        <p:attrNameLst>
                                          <p:attrName>style.visibility</p:attrName>
                                        </p:attrNameLst>
                                      </p:cBhvr>
                                      <p:to>
                                        <p:strVal val="visible"/>
                                      </p:to>
                                    </p:set>
                                    <p:animEffect transition="in" filter="fade">
                                      <p:cBhvr>
                                        <p:cTn id="96" dur="500"/>
                                        <p:tgtEl>
                                          <p:spTgt spid="93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38"/>
                                        </p:tgtEl>
                                        <p:attrNameLst>
                                          <p:attrName>style.visibility</p:attrName>
                                        </p:attrNameLst>
                                      </p:cBhvr>
                                      <p:to>
                                        <p:strVal val="visible"/>
                                      </p:to>
                                    </p:set>
                                    <p:animEffect transition="in" filter="fade">
                                      <p:cBhvr>
                                        <p:cTn id="101" dur="500"/>
                                        <p:tgtEl>
                                          <p:spTgt spid="938"/>
                                        </p:tgtEl>
                                      </p:cBhvr>
                                    </p:animEffec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937"/>
                                        </p:tgtEl>
                                        <p:attrNameLst>
                                          <p:attrName>style.visibility</p:attrName>
                                        </p:attrNameLst>
                                      </p:cBhvr>
                                      <p:to>
                                        <p:strVal val="visible"/>
                                      </p:to>
                                    </p:set>
                                    <p:animEffect transition="in" filter="fade">
                                      <p:cBhvr>
                                        <p:cTn id="105" dur="500"/>
                                        <p:tgtEl>
                                          <p:spTgt spid="937"/>
                                        </p:tgtEl>
                                      </p:cBhvr>
                                    </p:animEffect>
                                  </p:childTnLst>
                                </p:cTn>
                              </p:par>
                              <p:par>
                                <p:cTn id="106" presetID="10" presetClass="entr" presetSubtype="0" fill="hold" nodeType="withEffect">
                                  <p:stCondLst>
                                    <p:cond delay="0"/>
                                  </p:stCondLst>
                                  <p:childTnLst>
                                    <p:set>
                                      <p:cBhvr>
                                        <p:cTn id="107" dur="1" fill="hold">
                                          <p:stCondLst>
                                            <p:cond delay="0"/>
                                          </p:stCondLst>
                                        </p:cTn>
                                        <p:tgtEl>
                                          <p:spTgt spid="936"/>
                                        </p:tgtEl>
                                        <p:attrNameLst>
                                          <p:attrName>style.visibility</p:attrName>
                                        </p:attrNameLst>
                                      </p:cBhvr>
                                      <p:to>
                                        <p:strVal val="visible"/>
                                      </p:to>
                                    </p:set>
                                    <p:animEffect transition="in" filter="fade">
                                      <p:cBhvr>
                                        <p:cTn id="108" dur="500"/>
                                        <p:tgtEl>
                                          <p:spTgt spid="936"/>
                                        </p:tgtEl>
                                      </p:cBhvr>
                                    </p:animEffect>
                                  </p:childTnLst>
                                </p:cTn>
                              </p:par>
                              <p:par>
                                <p:cTn id="109" presetID="10" presetClass="entr" presetSubtype="0" fill="hold" nodeType="withEffect">
                                  <p:stCondLst>
                                    <p:cond delay="0"/>
                                  </p:stCondLst>
                                  <p:childTnLst>
                                    <p:set>
                                      <p:cBhvr>
                                        <p:cTn id="110" dur="1" fill="hold">
                                          <p:stCondLst>
                                            <p:cond delay="0"/>
                                          </p:stCondLst>
                                        </p:cTn>
                                        <p:tgtEl>
                                          <p:spTgt spid="943"/>
                                        </p:tgtEl>
                                        <p:attrNameLst>
                                          <p:attrName>style.visibility</p:attrName>
                                        </p:attrNameLst>
                                      </p:cBhvr>
                                      <p:to>
                                        <p:strVal val="visible"/>
                                      </p:to>
                                    </p:set>
                                    <p:animEffect transition="in" filter="fade">
                                      <p:cBhvr>
                                        <p:cTn id="111" dur="500"/>
                                        <p:tgtEl>
                                          <p:spTgt spid="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1" name="Google Shape;951;p10"/>
          <p:cNvSpPr txBox="1">
            <a:spLocks noGrp="1"/>
          </p:cNvSpPr>
          <p:nvPr>
            <p:ph type="title"/>
          </p:nvPr>
        </p:nvSpPr>
        <p:spPr>
          <a:xfrm>
            <a:off x="2667000" y="2790825"/>
            <a:ext cx="6858000" cy="950913"/>
          </a:xfrm>
          <a:prstGeom prst="rect">
            <a:avLst/>
          </a:prstGeom>
          <a:solidFill>
            <a:srgbClr val="0000FF"/>
          </a:solid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zh-TW" sz="4800" dirty="0">
                <a:solidFill>
                  <a:schemeClr val="lt1"/>
                </a:solidFill>
                <a:latin typeface="DFKai-SB"/>
                <a:ea typeface="DFKai-SB"/>
                <a:cs typeface="DFKai-SB"/>
                <a:sym typeface="DFKai-SB"/>
              </a:rPr>
              <a:t>特色招生甄選入學</a:t>
            </a:r>
            <a:endParaRPr dirty="0"/>
          </a:p>
        </p:txBody>
      </p:sp>
      <p:pic>
        <p:nvPicPr>
          <p:cNvPr id="952" name="Google Shape;952;p10"/>
          <p:cNvPicPr preferRelativeResize="0"/>
          <p:nvPr/>
        </p:nvPicPr>
        <p:blipFill rotWithShape="1">
          <a:blip r:embed="rId3">
            <a:alphaModFix/>
          </a:blip>
          <a:srcRect/>
          <a:stretch/>
        </p:blipFill>
        <p:spPr>
          <a:xfrm>
            <a:off x="5451475" y="1479550"/>
            <a:ext cx="4073525" cy="957263"/>
          </a:xfrm>
          <a:prstGeom prst="rect">
            <a:avLst/>
          </a:prstGeom>
          <a:noFill/>
          <a:ln>
            <a:noFill/>
          </a:ln>
        </p:spPr>
      </p:pic>
      <p:sp>
        <p:nvSpPr>
          <p:cNvPr id="953" name="Google Shape;953;p10"/>
          <p:cNvSpPr txBox="1">
            <a:spLocks noGrp="1"/>
          </p:cNvSpPr>
          <p:nvPr>
            <p:ph type="body" idx="1"/>
          </p:nvPr>
        </p:nvSpPr>
        <p:spPr>
          <a:xfrm>
            <a:off x="2792413" y="3827463"/>
            <a:ext cx="7581900" cy="24193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zh-TW" sz="3200" dirty="0">
                <a:solidFill>
                  <a:srgbClr val="FF0000"/>
                </a:solidFill>
                <a:latin typeface="DFKai-SB"/>
                <a:ea typeface="DFKai-SB"/>
                <a:cs typeface="DFKai-SB"/>
                <a:sym typeface="DFKai-SB"/>
              </a:rPr>
              <a:t>藝術才能班：音樂、美術、舞蹈、戲劇</a:t>
            </a:r>
            <a:endParaRPr sz="3200" dirty="0">
              <a:solidFill>
                <a:srgbClr val="FF0000"/>
              </a:solidFill>
              <a:latin typeface="DFKai-SB"/>
              <a:ea typeface="DFKai-SB"/>
              <a:cs typeface="DFKai-SB"/>
              <a:sym typeface="DFKai-SB"/>
            </a:endParaRPr>
          </a:p>
          <a:p>
            <a:pPr marL="0" indent="0">
              <a:buSzPts val="3200"/>
            </a:pPr>
            <a:r>
              <a:rPr lang="zh-TW" altLang="en-US" sz="3200" dirty="0">
                <a:solidFill>
                  <a:srgbClr val="FF0000"/>
                </a:solidFill>
                <a:latin typeface="DFKai-SB"/>
                <a:ea typeface="DFKai-SB"/>
                <a:cs typeface="DFKai-SB"/>
                <a:sym typeface="DFKai-SB"/>
              </a:rPr>
              <a:t>體育班</a:t>
            </a:r>
          </a:p>
          <a:p>
            <a:pPr marL="0" lvl="0" indent="0">
              <a:buSzPts val="3200"/>
            </a:pPr>
            <a:r>
              <a:rPr lang="zh-TW" sz="3200" dirty="0">
                <a:solidFill>
                  <a:srgbClr val="FF0000"/>
                </a:solidFill>
                <a:latin typeface="DFKai-SB"/>
                <a:ea typeface="DFKai-SB"/>
                <a:cs typeface="DFKai-SB"/>
                <a:sym typeface="DFKai-SB"/>
              </a:rPr>
              <a:t>科學班</a:t>
            </a:r>
            <a:endParaRPr sz="3200" dirty="0">
              <a:solidFill>
                <a:srgbClr val="FF0000"/>
              </a:solidFill>
              <a:latin typeface="DFKai-SB"/>
              <a:ea typeface="DFKai-SB"/>
              <a:cs typeface="DFKai-SB"/>
              <a:sym typeface="DFKai-SB"/>
            </a:endParaRPr>
          </a:p>
          <a:p>
            <a:pPr marL="0" indent="0">
              <a:buSzPts val="3200"/>
            </a:pPr>
            <a:r>
              <a:rPr lang="zh-TW" sz="3200" dirty="0">
                <a:solidFill>
                  <a:srgbClr val="FF0000"/>
                </a:solidFill>
                <a:latin typeface="DFKai-SB"/>
                <a:ea typeface="DFKai-SB"/>
                <a:cs typeface="DFKai-SB"/>
                <a:sym typeface="DFKai-SB"/>
              </a:rPr>
              <a:t>專業群科</a:t>
            </a:r>
            <a:endParaRPr lang="en-US" altLang="zh-TW" sz="3200" dirty="0">
              <a:solidFill>
                <a:srgbClr val="FF0000"/>
              </a:solidFill>
              <a:latin typeface="DFKai-SB"/>
              <a:ea typeface="DFKai-SB"/>
              <a:cs typeface="DFKai-SB"/>
              <a:sym typeface="DFKai-SB"/>
            </a:endParaRPr>
          </a:p>
          <a:p>
            <a:pPr marL="0" lvl="0" indent="0">
              <a:buSzPts val="3200"/>
            </a:pPr>
            <a:endParaRPr sz="3200" dirty="0">
              <a:solidFill>
                <a:srgbClr val="FF0000"/>
              </a:solidFill>
              <a:latin typeface="DFKai-SB"/>
              <a:ea typeface="DFKai-SB"/>
              <a:cs typeface="DFKai-SB"/>
              <a:sym typeface="DFKai-SB"/>
            </a:endParaRPr>
          </a:p>
          <a:p>
            <a:pPr marL="0" lvl="0" indent="0" algn="l" rtl="0">
              <a:spcBef>
                <a:spcPts val="750"/>
              </a:spcBef>
              <a:spcAft>
                <a:spcPts val="0"/>
              </a:spcAft>
              <a:buSzPts val="3200"/>
              <a:buNone/>
            </a:pPr>
            <a:endParaRPr sz="3200" dirty="0"/>
          </a:p>
        </p:txBody>
      </p:sp>
      <p:sp>
        <p:nvSpPr>
          <p:cNvPr id="954" name="Google Shape;954;p10"/>
          <p:cNvSpPr txBox="1">
            <a:spLocks noGrp="1"/>
          </p:cNvSpPr>
          <p:nvPr>
            <p:ph type="sldNum" idx="12"/>
          </p:nvPr>
        </p:nvSpPr>
        <p:spPr>
          <a:xfrm>
            <a:off x="377809" y="3266281"/>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15</a:t>
            </a:fld>
            <a:endParaRPr sz="1800" b="0" i="0" u="none" strike="noStrike" cap="none">
              <a:solidFill>
                <a:srgbClr val="FFFFFF"/>
              </a:solidFill>
              <a:latin typeface="Arial"/>
              <a:ea typeface="Arial"/>
              <a:cs typeface="Arial"/>
              <a:sym typeface="Arial"/>
            </a:endParaRPr>
          </a:p>
        </p:txBody>
      </p:sp>
      <p:sp>
        <p:nvSpPr>
          <p:cNvPr id="6" name="Google Shape;980;p13"/>
          <p:cNvSpPr txBox="1"/>
          <p:nvPr/>
        </p:nvSpPr>
        <p:spPr>
          <a:xfrm>
            <a:off x="6356692" y="6430446"/>
            <a:ext cx="57633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0000"/>
                </a:solidFill>
                <a:latin typeface="Arial"/>
                <a:ea typeface="Arial"/>
                <a:cs typeface="Arial"/>
                <a:sym typeface="Arial"/>
              </a:rPr>
              <a:t>以上為111學年度免試資料，112學年度請以公告為主。</a:t>
            </a:r>
            <a:endParaRPr dirty="0"/>
          </a:p>
        </p:txBody>
      </p:sp>
    </p:spTree>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1"/>
          <p:cNvSpPr txBox="1">
            <a:spLocks noGrp="1"/>
          </p:cNvSpPr>
          <p:nvPr>
            <p:ph type="title"/>
          </p:nvPr>
        </p:nvSpPr>
        <p:spPr>
          <a:xfrm>
            <a:off x="1943100" y="681038"/>
            <a:ext cx="8912225" cy="863600"/>
          </a:xfrm>
          <a:prstGeom prst="rect">
            <a:avLst/>
          </a:prstGeom>
          <a:solidFill>
            <a:srgbClr val="66FF66"/>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dirty="0">
                <a:solidFill>
                  <a:srgbClr val="C00000"/>
                </a:solidFill>
                <a:latin typeface="DFKai-SB"/>
                <a:ea typeface="DFKai-SB"/>
                <a:cs typeface="DFKai-SB"/>
                <a:sym typeface="DFKai-SB"/>
              </a:rPr>
              <a:t>(一)特色招生甄選入學---藝術才能班</a:t>
            </a:r>
            <a:endParaRPr sz="4000" dirty="0">
              <a:solidFill>
                <a:srgbClr val="C00000"/>
              </a:solidFill>
              <a:latin typeface="DFKai-SB"/>
              <a:ea typeface="DFKai-SB"/>
              <a:cs typeface="DFKai-SB"/>
              <a:sym typeface="DFKai-SB"/>
            </a:endParaRPr>
          </a:p>
        </p:txBody>
      </p:sp>
      <p:sp>
        <p:nvSpPr>
          <p:cNvPr id="961" name="Google Shape;961;p11"/>
          <p:cNvSpPr txBox="1">
            <a:spLocks noGrp="1"/>
          </p:cNvSpPr>
          <p:nvPr>
            <p:ph type="body" idx="1"/>
          </p:nvPr>
        </p:nvSpPr>
        <p:spPr>
          <a:xfrm>
            <a:off x="2319338" y="2133600"/>
            <a:ext cx="9185275" cy="3778250"/>
          </a:xfrm>
          <a:prstGeom prst="rect">
            <a:avLst/>
          </a:prstGeom>
          <a:noFill/>
          <a:ln>
            <a:noFill/>
          </a:ln>
        </p:spPr>
        <p:txBody>
          <a:bodyPr spcFirstLastPara="1" wrap="square" lIns="91425" tIns="45700" rIns="91425" bIns="45700" anchor="t" anchorCtr="0">
            <a:noAutofit/>
          </a:bodyPr>
          <a:lstStyle/>
          <a:p>
            <a:pPr marL="255588" lvl="0" indent="-255588" algn="l" rtl="0">
              <a:spcBef>
                <a:spcPts val="0"/>
              </a:spcBef>
              <a:spcAft>
                <a:spcPts val="0"/>
              </a:spcAft>
              <a:buSzPts val="3200"/>
              <a:buChar char="🠶"/>
            </a:pPr>
            <a:r>
              <a:rPr lang="zh-TW" sz="3200" dirty="0">
                <a:solidFill>
                  <a:srgbClr val="000000"/>
                </a:solidFill>
                <a:latin typeface="DFKai-SB"/>
                <a:ea typeface="DFKai-SB"/>
                <a:cs typeface="DFKai-SB"/>
                <a:sym typeface="DFKai-SB"/>
              </a:rPr>
              <a:t>分為</a:t>
            </a:r>
            <a:r>
              <a:rPr lang="zh-TW" sz="3200" b="1" dirty="0">
                <a:solidFill>
                  <a:srgbClr val="FF0000"/>
                </a:solidFill>
                <a:latin typeface="DFKai-SB"/>
                <a:ea typeface="DFKai-SB"/>
                <a:cs typeface="DFKai-SB"/>
                <a:sym typeface="DFKai-SB"/>
              </a:rPr>
              <a:t>音樂班、美術班、舞蹈班、戲劇班</a:t>
            </a:r>
            <a:r>
              <a:rPr lang="zh-TW" sz="3200" dirty="0">
                <a:solidFill>
                  <a:srgbClr val="000000"/>
                </a:solidFill>
                <a:latin typeface="DFKai-SB"/>
                <a:ea typeface="DFKai-SB"/>
                <a:cs typeface="DFKai-SB"/>
                <a:sym typeface="DFKai-SB"/>
              </a:rPr>
              <a:t>等四類。</a:t>
            </a:r>
            <a:endParaRPr sz="3200" dirty="0">
              <a:solidFill>
                <a:srgbClr val="000000"/>
              </a:solidFill>
              <a:latin typeface="DFKai-SB"/>
              <a:ea typeface="DFKai-SB"/>
              <a:cs typeface="DFKai-SB"/>
              <a:sym typeface="DFKai-SB"/>
            </a:endParaRPr>
          </a:p>
          <a:p>
            <a:pPr marL="255588" lvl="0" indent="-255588" algn="l" rtl="0">
              <a:spcBef>
                <a:spcPts val="750"/>
              </a:spcBef>
              <a:spcAft>
                <a:spcPts val="0"/>
              </a:spcAft>
              <a:buSzPts val="3200"/>
              <a:buChar char="🠶"/>
            </a:pPr>
            <a:r>
              <a:rPr lang="zh-TW" sz="3200" dirty="0">
                <a:solidFill>
                  <a:srgbClr val="000000"/>
                </a:solidFill>
                <a:latin typeface="DFKai-SB"/>
                <a:ea typeface="DFKai-SB"/>
                <a:cs typeface="DFKai-SB"/>
                <a:sym typeface="DFKai-SB"/>
              </a:rPr>
              <a:t>藝術才能班甄選入學以聯合辦理為原則。國中非藝術才能班學生亦可報考，</a:t>
            </a:r>
            <a:r>
              <a:rPr lang="zh-TW" sz="3200" dirty="0">
                <a:solidFill>
                  <a:srgbClr val="FF0000"/>
                </a:solidFill>
                <a:latin typeface="DFKai-SB"/>
                <a:ea typeface="DFKai-SB"/>
                <a:cs typeface="DFKai-SB"/>
                <a:sym typeface="DFKai-SB"/>
              </a:rPr>
              <a:t>且</a:t>
            </a:r>
            <a:r>
              <a:rPr lang="zh-TW" sz="3200" b="1" dirty="0">
                <a:solidFill>
                  <a:srgbClr val="FF0000"/>
                </a:solidFill>
                <a:latin typeface="DFKai-SB"/>
                <a:ea typeface="DFKai-SB"/>
                <a:cs typeface="DFKai-SB"/>
                <a:sym typeface="DFKai-SB"/>
              </a:rPr>
              <a:t>不受免試就學區之限制</a:t>
            </a:r>
            <a:r>
              <a:rPr lang="zh-TW" sz="3200" dirty="0">
                <a:solidFill>
                  <a:srgbClr val="FF0000"/>
                </a:solidFill>
                <a:latin typeface="DFKai-SB"/>
                <a:ea typeface="DFKai-SB"/>
                <a:cs typeface="DFKai-SB"/>
                <a:sym typeface="DFKai-SB"/>
              </a:rPr>
              <a:t>，</a:t>
            </a:r>
            <a:r>
              <a:rPr lang="zh-TW" sz="3200" dirty="0">
                <a:solidFill>
                  <a:srgbClr val="000000"/>
                </a:solidFill>
                <a:latin typeface="DFKai-SB"/>
                <a:ea typeface="DFKai-SB"/>
                <a:cs typeface="DFKai-SB"/>
                <a:sym typeface="DFKai-SB"/>
              </a:rPr>
              <a:t>但僅能向一區（校）報名術科測驗及申請分發。</a:t>
            </a:r>
            <a:endParaRPr dirty="0"/>
          </a:p>
        </p:txBody>
      </p:sp>
      <p:sp>
        <p:nvSpPr>
          <p:cNvPr id="962" name="Google Shape;962;p1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16</a:t>
            </a:fld>
            <a:endParaRPr sz="1800" b="0" i="0" u="none" strike="noStrike" cap="none">
              <a:solidFill>
                <a:srgbClr val="FFFFFF"/>
              </a:solidFill>
              <a:latin typeface="Arial"/>
              <a:ea typeface="Arial"/>
              <a:cs typeface="Arial"/>
              <a:sym typeface="Arial"/>
            </a:endParaRPr>
          </a:p>
        </p:txBody>
      </p:sp>
      <p:sp>
        <p:nvSpPr>
          <p:cNvPr id="5" name="Google Shape;980;p13"/>
          <p:cNvSpPr txBox="1"/>
          <p:nvPr/>
        </p:nvSpPr>
        <p:spPr>
          <a:xfrm>
            <a:off x="6356692" y="6430446"/>
            <a:ext cx="57633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0000"/>
                </a:solidFill>
                <a:latin typeface="Arial"/>
                <a:ea typeface="Arial"/>
                <a:cs typeface="Arial"/>
                <a:sym typeface="Arial"/>
              </a:rPr>
              <a:t>以上為111學年度免試資料，112學年度請以公告為主。</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1"/>
          <p:cNvSpPr txBox="1">
            <a:spLocks noGrp="1"/>
          </p:cNvSpPr>
          <p:nvPr>
            <p:ph type="title"/>
          </p:nvPr>
        </p:nvSpPr>
        <p:spPr>
          <a:xfrm>
            <a:off x="1943100" y="571854"/>
            <a:ext cx="8912225" cy="863600"/>
          </a:xfrm>
          <a:prstGeom prst="rect">
            <a:avLst/>
          </a:prstGeom>
          <a:solidFill>
            <a:srgbClr val="66FF66"/>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dirty="0">
                <a:solidFill>
                  <a:srgbClr val="C00000"/>
                </a:solidFill>
                <a:latin typeface="DFKai-SB"/>
                <a:ea typeface="DFKai-SB"/>
                <a:cs typeface="DFKai-SB"/>
                <a:sym typeface="DFKai-SB"/>
              </a:rPr>
              <a:t>(</a:t>
            </a:r>
            <a:r>
              <a:rPr lang="zh-TW" altLang="en-US" sz="4000" dirty="0">
                <a:solidFill>
                  <a:srgbClr val="C00000"/>
                </a:solidFill>
                <a:latin typeface="DFKai-SB"/>
                <a:ea typeface="DFKai-SB"/>
                <a:cs typeface="DFKai-SB"/>
                <a:sym typeface="DFKai-SB"/>
              </a:rPr>
              <a:t>二</a:t>
            </a:r>
            <a:r>
              <a:rPr lang="zh-TW" sz="4000" dirty="0">
                <a:solidFill>
                  <a:srgbClr val="C00000"/>
                </a:solidFill>
                <a:latin typeface="DFKai-SB"/>
                <a:ea typeface="DFKai-SB"/>
                <a:cs typeface="DFKai-SB"/>
                <a:sym typeface="DFKai-SB"/>
              </a:rPr>
              <a:t>)特色招生甄選入學---</a:t>
            </a:r>
            <a:r>
              <a:rPr lang="zh-TW" altLang="en-US" sz="4000" dirty="0">
                <a:solidFill>
                  <a:srgbClr val="C00000"/>
                </a:solidFill>
                <a:latin typeface="DFKai-SB"/>
                <a:ea typeface="DFKai-SB"/>
                <a:cs typeface="DFKai-SB"/>
                <a:sym typeface="DFKai-SB"/>
              </a:rPr>
              <a:t>體育</a:t>
            </a:r>
            <a:r>
              <a:rPr lang="zh-TW" sz="4000" dirty="0">
                <a:solidFill>
                  <a:srgbClr val="C00000"/>
                </a:solidFill>
                <a:latin typeface="DFKai-SB"/>
                <a:ea typeface="DFKai-SB"/>
                <a:cs typeface="DFKai-SB"/>
                <a:sym typeface="DFKai-SB"/>
              </a:rPr>
              <a:t>班</a:t>
            </a:r>
            <a:endParaRPr sz="4000" dirty="0">
              <a:solidFill>
                <a:srgbClr val="C00000"/>
              </a:solidFill>
              <a:latin typeface="DFKai-SB"/>
              <a:ea typeface="DFKai-SB"/>
              <a:cs typeface="DFKai-SB"/>
              <a:sym typeface="DFKai-SB"/>
            </a:endParaRPr>
          </a:p>
        </p:txBody>
      </p:sp>
      <p:sp>
        <p:nvSpPr>
          <p:cNvPr id="962" name="Google Shape;962;p1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17</a:t>
            </a:fld>
            <a:endParaRPr sz="1800" b="0" i="0" u="none" strike="noStrike" cap="none">
              <a:solidFill>
                <a:srgbClr val="FFFFFF"/>
              </a:solidFill>
              <a:latin typeface="Arial"/>
              <a:ea typeface="Arial"/>
              <a:cs typeface="Arial"/>
              <a:sym typeface="Arial"/>
            </a:endParaRPr>
          </a:p>
        </p:txBody>
      </p:sp>
      <p:sp>
        <p:nvSpPr>
          <p:cNvPr id="3" name="文字版面配置區 2">
            <a:extLst>
              <a:ext uri="{FF2B5EF4-FFF2-40B4-BE49-F238E27FC236}">
                <a16:creationId xmlns="" xmlns:a16="http://schemas.microsoft.com/office/drawing/2014/main" id="{E0131E7E-A58A-6DA6-4008-6D9B47390385}"/>
              </a:ext>
            </a:extLst>
          </p:cNvPr>
          <p:cNvSpPr>
            <a:spLocks noGrp="1"/>
          </p:cNvSpPr>
          <p:nvPr>
            <p:ph type="body" idx="1"/>
          </p:nvPr>
        </p:nvSpPr>
        <p:spPr>
          <a:xfrm>
            <a:off x="23446" y="5982764"/>
            <a:ext cx="8915400" cy="1100919"/>
          </a:xfrm>
        </p:spPr>
        <p:txBody>
          <a:bodyPr/>
          <a:lstStyle/>
          <a:p>
            <a:pPr indent="-288000"/>
            <a:r>
              <a:rPr lang="zh-TW" altLang="en-US" b="1" dirty="0" smtClean="0">
                <a:solidFill>
                  <a:schemeClr val="tx1"/>
                </a:solidFill>
                <a:latin typeface="微軟正黑體" panose="020B0604030504040204" pitchFamily="34" charset="-120"/>
                <a:ea typeface="微軟正黑體" panose="020B0604030504040204" pitchFamily="34" charset="-120"/>
              </a:rPr>
              <a:t>非</a:t>
            </a:r>
            <a:r>
              <a:rPr lang="zh-TW" altLang="en-US" b="1" dirty="0">
                <a:solidFill>
                  <a:schemeClr val="tx1"/>
                </a:solidFill>
                <a:latin typeface="微軟正黑體" panose="020B0604030504040204" pitchFamily="34" charset="-120"/>
                <a:ea typeface="微軟正黑體" panose="020B0604030504040204" pitchFamily="34" charset="-120"/>
              </a:rPr>
              <a:t>體育班的同學也可報考，但必須符合各校甄選</a:t>
            </a:r>
            <a:r>
              <a:rPr lang="zh-TW" altLang="en-US" b="1" dirty="0" smtClean="0">
                <a:solidFill>
                  <a:schemeClr val="tx1"/>
                </a:solidFill>
                <a:latin typeface="微軟正黑體" panose="020B0604030504040204" pitchFamily="34" charset="-120"/>
                <a:ea typeface="微軟正黑體" panose="020B0604030504040204" pitchFamily="34" charset="-120"/>
              </a:rPr>
              <a:t>條件，</a:t>
            </a:r>
            <a:endParaRPr lang="en-US" altLang="zh-TW" b="1" dirty="0" smtClean="0">
              <a:solidFill>
                <a:schemeClr val="tx1"/>
              </a:solidFill>
              <a:latin typeface="微軟正黑體" panose="020B0604030504040204" pitchFamily="34" charset="-120"/>
              <a:ea typeface="微軟正黑體" panose="020B0604030504040204" pitchFamily="34" charset="-120"/>
            </a:endParaRPr>
          </a:p>
          <a:p>
            <a:pPr indent="-288000"/>
            <a:r>
              <a:rPr lang="zh-TW" altLang="en-US" b="1" dirty="0" smtClean="0">
                <a:solidFill>
                  <a:schemeClr val="tx1"/>
                </a:solidFill>
                <a:latin typeface="微軟正黑體" panose="020B0604030504040204" pitchFamily="34" charset="-120"/>
                <a:ea typeface="微軟正黑體" panose="020B0604030504040204" pitchFamily="34" charset="-120"/>
              </a:rPr>
              <a:t>請</a:t>
            </a:r>
            <a:r>
              <a:rPr lang="zh-TW" altLang="en-US" b="1" u="sng" dirty="0" smtClean="0">
                <a:solidFill>
                  <a:schemeClr val="tx1"/>
                </a:solidFill>
                <a:latin typeface="微軟正黑體" panose="020B0604030504040204" pitchFamily="34" charset="-120"/>
                <a:ea typeface="微軟正黑體" panose="020B0604030504040204" pitchFamily="34" charset="-120"/>
              </a:rPr>
              <a:t>事先閱讀各校公布的簡章</a:t>
            </a:r>
            <a:r>
              <a:rPr lang="zh-TW" altLang="en-US" b="1" dirty="0">
                <a:solidFill>
                  <a:schemeClr val="tx1"/>
                </a:solidFill>
                <a:latin typeface="微軟正黑體" panose="020B0604030504040204" pitchFamily="34" charset="-120"/>
                <a:ea typeface="微軟正黑體" panose="020B0604030504040204" pitchFamily="34" charset="-120"/>
              </a:rPr>
              <a:t>，備</a:t>
            </a:r>
            <a:r>
              <a:rPr lang="zh-TW" altLang="en-US" b="1" dirty="0" smtClean="0">
                <a:solidFill>
                  <a:schemeClr val="tx1"/>
                </a:solidFill>
                <a:latin typeface="微軟正黑體" panose="020B0604030504040204" pitchFamily="34" charset="-120"/>
                <a:ea typeface="微軟正黑體" panose="020B0604030504040204" pitchFamily="34" charset="-120"/>
              </a:rPr>
              <a:t>妥報名</a:t>
            </a:r>
            <a:r>
              <a:rPr lang="zh-TW" altLang="en-US" b="1" dirty="0">
                <a:solidFill>
                  <a:schemeClr val="tx1"/>
                </a:solidFill>
                <a:latin typeface="微軟正黑體" panose="020B0604030504040204" pitchFamily="34" charset="-120"/>
                <a:ea typeface="微軟正黑體" panose="020B0604030504040204" pitchFamily="34" charset="-120"/>
              </a:rPr>
              <a:t>資料及報名</a:t>
            </a:r>
            <a:r>
              <a:rPr lang="zh-TW" altLang="en-US" b="1" dirty="0" smtClean="0">
                <a:solidFill>
                  <a:schemeClr val="tx1"/>
                </a:solidFill>
                <a:latin typeface="微軟正黑體" panose="020B0604030504040204" pitchFamily="34" charset="-120"/>
                <a:ea typeface="微軟正黑體" panose="020B0604030504040204" pitchFamily="34" charset="-120"/>
              </a:rPr>
              <a:t>費用</a:t>
            </a:r>
            <a:r>
              <a:rPr lang="zh-TW" altLang="en-US" b="1" dirty="0">
                <a:solidFill>
                  <a:schemeClr val="tx1"/>
                </a:solidFill>
                <a:latin typeface="微軟正黑體" panose="020B0604030504040204" pitchFamily="34" charset="-120"/>
                <a:ea typeface="微軟正黑體" panose="020B0604030504040204" pitchFamily="34" charset="-120"/>
              </a:rPr>
              <a:t>。</a:t>
            </a:r>
          </a:p>
        </p:txBody>
      </p:sp>
      <p:sp>
        <p:nvSpPr>
          <p:cNvPr id="5" name="Google Shape;980;p13"/>
          <p:cNvSpPr txBox="1"/>
          <p:nvPr/>
        </p:nvSpPr>
        <p:spPr>
          <a:xfrm>
            <a:off x="6356691" y="6248130"/>
            <a:ext cx="57633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0000"/>
                </a:solidFill>
                <a:latin typeface="Arial"/>
                <a:ea typeface="Arial"/>
                <a:cs typeface="Arial"/>
                <a:sym typeface="Arial"/>
              </a:rPr>
              <a:t>以上為111學年度免試資料，112學年度請以公告為主。</a:t>
            </a:r>
            <a:endParaRPr dirty="0"/>
          </a:p>
        </p:txBody>
      </p:sp>
      <p:graphicFrame>
        <p:nvGraphicFramePr>
          <p:cNvPr id="2" name="表格 1"/>
          <p:cNvGraphicFramePr>
            <a:graphicFrameLocks noGrp="1"/>
          </p:cNvGraphicFramePr>
          <p:nvPr>
            <p:extLst>
              <p:ext uri="{D42A27DB-BD31-4B8C-83A1-F6EECF244321}">
                <p14:modId xmlns:p14="http://schemas.microsoft.com/office/powerpoint/2010/main" val="3574900544"/>
              </p:ext>
            </p:extLst>
          </p:nvPr>
        </p:nvGraphicFramePr>
        <p:xfrm>
          <a:off x="2056949" y="1460307"/>
          <a:ext cx="8642895" cy="4575926"/>
        </p:xfrm>
        <a:graphic>
          <a:graphicData uri="http://schemas.openxmlformats.org/drawingml/2006/table">
            <a:tbl>
              <a:tblPr>
                <a:tableStyleId>{BC89EF96-8CEA-46FF-86C4-4CE0E7609802}</a:tableStyleId>
              </a:tblPr>
              <a:tblGrid>
                <a:gridCol w="2912491"/>
                <a:gridCol w="5730404"/>
              </a:tblGrid>
              <a:tr h="461126">
                <a:tc>
                  <a:txBody>
                    <a:bodyPr/>
                    <a:lstStyle/>
                    <a:p>
                      <a:pPr algn="ctr"/>
                      <a:r>
                        <a:rPr lang="zh-TW" altLang="en-US" sz="3000" dirty="0" smtClean="0">
                          <a:effectLst/>
                          <a:latin typeface="標楷體" panose="03000509000000000000" pitchFamily="65" charset="-120"/>
                          <a:ea typeface="標楷體" panose="03000509000000000000" pitchFamily="65" charset="-120"/>
                        </a:rPr>
                        <a:t>招生</a:t>
                      </a:r>
                      <a:r>
                        <a:rPr lang="zh-TW" altLang="en-US" sz="3000" dirty="0">
                          <a:effectLst/>
                          <a:latin typeface="標楷體" panose="03000509000000000000" pitchFamily="65" charset="-120"/>
                          <a:ea typeface="標楷體" panose="03000509000000000000" pitchFamily="65" charset="-120"/>
                        </a:rPr>
                        <a:t>學校</a:t>
                      </a:r>
                    </a:p>
                  </a:txBody>
                  <a:tcPr marL="0" marR="0" marT="0" marB="0" anchor="ctr">
                    <a:solidFill>
                      <a:schemeClr val="accent1">
                        <a:lumMod val="40000"/>
                        <a:lumOff val="60000"/>
                      </a:schemeClr>
                    </a:solidFill>
                  </a:tcPr>
                </a:tc>
                <a:tc>
                  <a:txBody>
                    <a:bodyPr/>
                    <a:lstStyle/>
                    <a:p>
                      <a:pPr algn="ctr"/>
                      <a:r>
                        <a:rPr lang="zh-TW" altLang="en-US" sz="3000" dirty="0">
                          <a:effectLst/>
                          <a:latin typeface="標楷體" panose="03000509000000000000" pitchFamily="65" charset="-120"/>
                          <a:ea typeface="標楷體" panose="03000509000000000000" pitchFamily="65" charset="-120"/>
                        </a:rPr>
                        <a:t>招生種類</a:t>
                      </a:r>
                    </a:p>
                  </a:txBody>
                  <a:tcPr marL="0" marR="0" marT="0" marB="0" anchor="ctr">
                    <a:solidFill>
                      <a:schemeClr val="accent1">
                        <a:lumMod val="40000"/>
                        <a:lumOff val="60000"/>
                      </a:schemeClr>
                    </a:solidFill>
                  </a:tcP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北門高中</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足球、田徑</a:t>
                      </a:r>
                    </a:p>
                  </a:txBody>
                  <a:tcPr marL="0" marR="0" marT="0" marB="0" anchor="ct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土城高中</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射箭、划船、壘球、輕艇</a:t>
                      </a:r>
                    </a:p>
                  </a:txBody>
                  <a:tcPr marL="0" marR="0" marT="0" marB="0" anchor="ct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南寧高中</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羽球、軟式網球、跆拳道</a:t>
                      </a:r>
                    </a:p>
                  </a:txBody>
                  <a:tcPr marL="0" marR="0" marT="0" marB="0" anchor="ct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新豐高中</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羽球、桌球、足球</a:t>
                      </a:r>
                    </a:p>
                  </a:txBody>
                  <a:tcPr marL="0" marR="0" marT="0" marB="0" anchor="ct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善化高中</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籃球、棒球、網球</a:t>
                      </a:r>
                    </a:p>
                  </a:txBody>
                  <a:tcPr marL="0" marR="0" marT="0" marB="0" anchor="ct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北門農工</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軟式網球、跆拳、排球</a:t>
                      </a:r>
                    </a:p>
                  </a:txBody>
                  <a:tcPr marL="0" marR="0" marT="0" marB="0" anchor="ct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曾文農工</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排球、跆拳道、武術</a:t>
                      </a:r>
                    </a:p>
                  </a:txBody>
                  <a:tcPr marL="0" marR="0" marT="0" marB="0" anchor="ct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臺南海事</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棒球、輕艇、帆船、射箭</a:t>
                      </a:r>
                    </a:p>
                  </a:txBody>
                  <a:tcPr marL="0" marR="0" marT="0" marB="0" anchor="ctr"/>
                </a:tc>
              </a:tr>
              <a:tr h="396000">
                <a:tc>
                  <a:txBody>
                    <a:bodyPr/>
                    <a:lstStyle/>
                    <a:p>
                      <a:pPr algn="ctr"/>
                      <a:r>
                        <a:rPr lang="zh-TW" altLang="en-US" sz="3000" dirty="0">
                          <a:effectLst/>
                          <a:latin typeface="標楷體" panose="03000509000000000000" pitchFamily="65" charset="-120"/>
                          <a:ea typeface="標楷體" panose="03000509000000000000" pitchFamily="65" charset="-120"/>
                        </a:rPr>
                        <a:t>長榮中學</a:t>
                      </a:r>
                    </a:p>
                  </a:txBody>
                  <a:tcPr marL="0" marR="0" marT="0" marB="0" anchor="ctr"/>
                </a:tc>
                <a:tc>
                  <a:txBody>
                    <a:bodyPr/>
                    <a:lstStyle/>
                    <a:p>
                      <a:pPr algn="ctr"/>
                      <a:r>
                        <a:rPr lang="zh-TW" altLang="en-US" sz="3000" dirty="0">
                          <a:effectLst/>
                          <a:latin typeface="標楷體" panose="03000509000000000000" pitchFamily="65" charset="-120"/>
                          <a:ea typeface="標楷體" panose="03000509000000000000" pitchFamily="65" charset="-120"/>
                        </a:rPr>
                        <a:t>田徑、橄欖球、柔道、韻律體操</a:t>
                      </a:r>
                    </a:p>
                  </a:txBody>
                  <a:tcPr marL="0" marR="0" marT="0" marB="0" anchor="ctr"/>
                </a:tc>
              </a:tr>
            </a:tbl>
          </a:graphicData>
        </a:graphic>
      </p:graphicFrame>
    </p:spTree>
    <p:extLst>
      <p:ext uri="{BB962C8B-B14F-4D97-AF65-F5344CB8AC3E}">
        <p14:creationId xmlns:p14="http://schemas.microsoft.com/office/powerpoint/2010/main" val="3812524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2"/>
          <p:cNvSpPr txBox="1">
            <a:spLocks noGrp="1"/>
          </p:cNvSpPr>
          <p:nvPr>
            <p:ph type="body" idx="1"/>
          </p:nvPr>
        </p:nvSpPr>
        <p:spPr>
          <a:xfrm>
            <a:off x="2074863" y="1825625"/>
            <a:ext cx="8915400" cy="3778250"/>
          </a:xfrm>
          <a:prstGeom prst="rect">
            <a:avLst/>
          </a:prstGeom>
          <a:noFill/>
          <a:ln>
            <a:noFill/>
          </a:ln>
        </p:spPr>
        <p:txBody>
          <a:bodyPr spcFirstLastPara="1" wrap="square" lIns="91425" tIns="45700" rIns="91425" bIns="45700" anchor="t" anchorCtr="0">
            <a:noAutofit/>
          </a:bodyPr>
          <a:lstStyle/>
          <a:p>
            <a:pPr marL="255588" lvl="0" indent="-255588" algn="l" rtl="0">
              <a:spcBef>
                <a:spcPts val="0"/>
              </a:spcBef>
              <a:spcAft>
                <a:spcPts val="0"/>
              </a:spcAft>
              <a:buSzPts val="3200"/>
              <a:buChar char="🠶"/>
            </a:pPr>
            <a:r>
              <a:rPr lang="zh-TW" sz="3200">
                <a:solidFill>
                  <a:schemeClr val="dk1"/>
                </a:solidFill>
                <a:latin typeface="DFKai-SB"/>
                <a:ea typeface="DFKai-SB"/>
                <a:cs typeface="DFKai-SB"/>
                <a:sym typeface="DFKai-SB"/>
              </a:rPr>
              <a:t>111年3月12日進行科學班科學能力檢定</a:t>
            </a:r>
            <a:endParaRPr/>
          </a:p>
          <a:p>
            <a:pPr marL="255588" lvl="0" indent="-255588" algn="l" rtl="0">
              <a:spcBef>
                <a:spcPts val="750"/>
              </a:spcBef>
              <a:spcAft>
                <a:spcPts val="0"/>
              </a:spcAft>
              <a:buSzPts val="3200"/>
              <a:buChar char="🠶"/>
            </a:pPr>
            <a:r>
              <a:rPr lang="zh-TW" sz="3200">
                <a:solidFill>
                  <a:schemeClr val="dk1"/>
                </a:solidFill>
                <a:latin typeface="DFKai-SB"/>
                <a:ea typeface="DFKai-SB"/>
                <a:cs typeface="DFKai-SB"/>
                <a:sym typeface="DFKai-SB"/>
              </a:rPr>
              <a:t>以科學營的方式辦理考試，測驗科目為科學實驗。準備方式除了學校課業學習之外，特別需要著重實驗原理、設計及操作。</a:t>
            </a:r>
            <a:endParaRPr/>
          </a:p>
        </p:txBody>
      </p:sp>
      <p:graphicFrame>
        <p:nvGraphicFramePr>
          <p:cNvPr id="969" name="Google Shape;969;p12"/>
          <p:cNvGraphicFramePr/>
          <p:nvPr/>
        </p:nvGraphicFramePr>
        <p:xfrm>
          <a:off x="2225675" y="4140200"/>
          <a:ext cx="6461125" cy="1463700"/>
        </p:xfrm>
        <a:graphic>
          <a:graphicData uri="http://schemas.openxmlformats.org/drawingml/2006/table">
            <a:tbl>
              <a:tblPr>
                <a:noFill/>
                <a:tableStyleId>{30B2D792-B019-4305-9730-1C9AAD5C4926}</a:tableStyleId>
              </a:tblPr>
              <a:tblGrid>
                <a:gridCol w="1314025">
                  <a:extLst>
                    <a:ext uri="{9D8B030D-6E8A-4147-A177-3AD203B41FA5}">
                      <a16:colId xmlns="" xmlns:a16="http://schemas.microsoft.com/office/drawing/2014/main" val="20000"/>
                    </a:ext>
                  </a:extLst>
                </a:gridCol>
                <a:gridCol w="2858675">
                  <a:extLst>
                    <a:ext uri="{9D8B030D-6E8A-4147-A177-3AD203B41FA5}">
                      <a16:colId xmlns="" xmlns:a16="http://schemas.microsoft.com/office/drawing/2014/main" val="20001"/>
                    </a:ext>
                  </a:extLst>
                </a:gridCol>
                <a:gridCol w="854125">
                  <a:extLst>
                    <a:ext uri="{9D8B030D-6E8A-4147-A177-3AD203B41FA5}">
                      <a16:colId xmlns="" xmlns:a16="http://schemas.microsoft.com/office/drawing/2014/main" val="20002"/>
                    </a:ext>
                  </a:extLst>
                </a:gridCol>
                <a:gridCol w="855350">
                  <a:extLst>
                    <a:ext uri="{9D8B030D-6E8A-4147-A177-3AD203B41FA5}">
                      <a16:colId xmlns="" xmlns:a16="http://schemas.microsoft.com/office/drawing/2014/main" val="20003"/>
                    </a:ext>
                  </a:extLst>
                </a:gridCol>
                <a:gridCol w="578950">
                  <a:extLst>
                    <a:ext uri="{9D8B030D-6E8A-4147-A177-3AD203B41FA5}">
                      <a16:colId xmlns="" xmlns:a16="http://schemas.microsoft.com/office/drawing/2014/main" val="20004"/>
                    </a:ext>
                  </a:extLst>
                </a:gridCol>
              </a:tblGrid>
              <a:tr h="731850">
                <a:tc>
                  <a:txBody>
                    <a:bodyPr/>
                    <a:lstStyle/>
                    <a:p>
                      <a:pPr marL="0" marR="0" lvl="0" indent="0" algn="ctr" rtl="0">
                        <a:lnSpc>
                          <a:spcPct val="100000"/>
                        </a:lnSpc>
                        <a:spcBef>
                          <a:spcPts val="0"/>
                        </a:spcBef>
                        <a:spcAft>
                          <a:spcPts val="0"/>
                        </a:spcAft>
                        <a:buClr>
                          <a:srgbClr val="FFFFFF"/>
                        </a:buClr>
                        <a:buSzPts val="2400"/>
                        <a:buFont typeface="DFKai-SB"/>
                        <a:buNone/>
                      </a:pPr>
                      <a:r>
                        <a:rPr lang="zh-TW" sz="2400" b="1" i="0" u="none" strike="noStrike" cap="none">
                          <a:solidFill>
                            <a:srgbClr val="FFFFFF"/>
                          </a:solidFill>
                          <a:latin typeface="DFKai-SB"/>
                          <a:ea typeface="DFKai-SB"/>
                          <a:cs typeface="DFKai-SB"/>
                          <a:sym typeface="DFKai-SB"/>
                        </a:rPr>
                        <a:t>學校</a:t>
                      </a:r>
                      <a:endParaRPr sz="2400" b="1" i="0" u="none" strike="noStrike" cap="none">
                        <a:solidFill>
                          <a:srgbClr val="FFFFFF"/>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2400"/>
                        <a:buFont typeface="DFKai-SB"/>
                        <a:buNone/>
                      </a:pPr>
                      <a:r>
                        <a:rPr lang="zh-TW" sz="2400" b="1" i="0" u="none" strike="noStrike" cap="none">
                          <a:solidFill>
                            <a:srgbClr val="FFFFFF"/>
                          </a:solidFill>
                          <a:latin typeface="DFKai-SB"/>
                          <a:ea typeface="DFKai-SB"/>
                          <a:cs typeface="DFKai-SB"/>
                          <a:sym typeface="DFKai-SB"/>
                        </a:rPr>
                        <a:t>特色班別名稱</a:t>
                      </a:r>
                      <a:endParaRPr sz="2400" b="1" i="0" u="none" strike="noStrike" cap="none">
                        <a:solidFill>
                          <a:srgbClr val="FFFFFF"/>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2400"/>
                        <a:buFont typeface="DFKai-SB"/>
                        <a:buNone/>
                      </a:pPr>
                      <a:r>
                        <a:rPr lang="zh-TW" sz="2400" b="1" i="0" u="none" strike="noStrike" cap="none">
                          <a:solidFill>
                            <a:srgbClr val="FFFFFF"/>
                          </a:solidFill>
                          <a:latin typeface="DFKai-SB"/>
                          <a:ea typeface="DFKai-SB"/>
                          <a:cs typeface="DFKai-SB"/>
                          <a:sym typeface="DFKai-SB"/>
                        </a:rPr>
                        <a:t>班級數</a:t>
                      </a:r>
                      <a:endParaRPr sz="2400" b="1" i="0" u="none" strike="noStrike" cap="none">
                        <a:solidFill>
                          <a:srgbClr val="FFFFFF"/>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2400"/>
                        <a:buFont typeface="DFKai-SB"/>
                        <a:buNone/>
                      </a:pPr>
                      <a:r>
                        <a:rPr lang="zh-TW" sz="2400" b="1" i="0" u="none" strike="noStrike" cap="none">
                          <a:solidFill>
                            <a:srgbClr val="FFFFFF"/>
                          </a:solidFill>
                          <a:latin typeface="DFKai-SB"/>
                          <a:ea typeface="DFKai-SB"/>
                          <a:cs typeface="DFKai-SB"/>
                          <a:sym typeface="DFKai-SB"/>
                        </a:rPr>
                        <a:t>招生數</a:t>
                      </a:r>
                      <a:endParaRPr sz="2400" b="1" i="0" u="none" strike="noStrike" cap="none">
                        <a:solidFill>
                          <a:srgbClr val="FFFFFF"/>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2400"/>
                        <a:buFont typeface="DFKai-SB"/>
                        <a:buNone/>
                      </a:pPr>
                      <a:r>
                        <a:rPr lang="zh-TW" sz="2400" b="1" i="0" u="none" strike="noStrike" cap="none">
                          <a:solidFill>
                            <a:srgbClr val="FFFFFF"/>
                          </a:solidFill>
                          <a:latin typeface="DFKai-SB"/>
                          <a:ea typeface="DFKai-SB"/>
                          <a:cs typeface="DFKai-SB"/>
                          <a:sym typeface="DFKai-SB"/>
                        </a:rPr>
                        <a:t>總數</a:t>
                      </a:r>
                      <a:endParaRPr sz="2400" b="1" i="0" u="none" strike="noStrike" cap="none">
                        <a:solidFill>
                          <a:srgbClr val="FFFFFF"/>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 xmlns:a16="http://schemas.microsoft.com/office/drawing/2014/main" val="10000"/>
                  </a:ext>
                </a:extLst>
              </a:tr>
              <a:tr h="731850">
                <a:tc>
                  <a:txBody>
                    <a:bodyPr/>
                    <a:lstStyle/>
                    <a:p>
                      <a:pPr marL="0" marR="0" lvl="0" indent="0" algn="ctr" rtl="0">
                        <a:lnSpc>
                          <a:spcPct val="100000"/>
                        </a:lnSpc>
                        <a:spcBef>
                          <a:spcPts val="0"/>
                        </a:spcBef>
                        <a:spcAft>
                          <a:spcPts val="0"/>
                        </a:spcAft>
                        <a:buClr>
                          <a:srgbClr val="FFFFFF"/>
                        </a:buClr>
                        <a:buSzPts val="2400"/>
                        <a:buFont typeface="DFKai-SB"/>
                        <a:buNone/>
                      </a:pPr>
                      <a:r>
                        <a:rPr lang="zh-TW" sz="2400" b="1" i="0" u="none" strike="noStrike" cap="none">
                          <a:solidFill>
                            <a:srgbClr val="FFFFFF"/>
                          </a:solidFill>
                          <a:latin typeface="DFKai-SB"/>
                          <a:ea typeface="DFKai-SB"/>
                          <a:cs typeface="DFKai-SB"/>
                          <a:sym typeface="DFKai-SB"/>
                        </a:rPr>
                        <a:t>臺南一中</a:t>
                      </a:r>
                      <a:endParaRPr sz="2400" b="1" i="0" u="none" strike="noStrike" cap="none">
                        <a:solidFill>
                          <a:srgbClr val="FFFFFF"/>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2400"/>
                        <a:buFont typeface="DFKai-SB"/>
                        <a:buNone/>
                      </a:pPr>
                      <a:r>
                        <a:rPr lang="zh-TW" sz="2400" b="0" i="0" u="none" strike="noStrike" cap="none">
                          <a:solidFill>
                            <a:srgbClr val="000000"/>
                          </a:solidFill>
                          <a:latin typeface="DFKai-SB"/>
                          <a:ea typeface="DFKai-SB"/>
                          <a:cs typeface="DFKai-SB"/>
                          <a:sym typeface="DFKai-SB"/>
                        </a:rPr>
                        <a:t>科學班(男女兼收)</a:t>
                      </a:r>
                      <a:endParaRPr sz="2400" b="0" i="0" u="none" strike="noStrike" cap="none">
                        <a:solidFill>
                          <a:srgbClr val="000000"/>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6D9CC"/>
                    </a:solidFill>
                  </a:tcPr>
                </a:tc>
                <a:tc>
                  <a:txBody>
                    <a:bodyPr/>
                    <a:lstStyle/>
                    <a:p>
                      <a:pPr marL="0" marR="0" lvl="0" indent="0" algn="ctr" rtl="0">
                        <a:lnSpc>
                          <a:spcPct val="100000"/>
                        </a:lnSpc>
                        <a:spcBef>
                          <a:spcPts val="0"/>
                        </a:spcBef>
                        <a:spcAft>
                          <a:spcPts val="0"/>
                        </a:spcAft>
                        <a:buClr>
                          <a:srgbClr val="000000"/>
                        </a:buClr>
                        <a:buSzPts val="2400"/>
                        <a:buFont typeface="DFKai-SB"/>
                        <a:buNone/>
                      </a:pPr>
                      <a:r>
                        <a:rPr lang="zh-TW" sz="2400" b="0" i="0" u="none" strike="noStrike" cap="none">
                          <a:solidFill>
                            <a:srgbClr val="000000"/>
                          </a:solidFill>
                          <a:latin typeface="DFKai-SB"/>
                          <a:ea typeface="DFKai-SB"/>
                          <a:cs typeface="DFKai-SB"/>
                          <a:sym typeface="DFKai-SB"/>
                        </a:rPr>
                        <a:t>1</a:t>
                      </a:r>
                      <a:endParaRPr sz="2400" b="0" i="0" u="none" strike="noStrike" cap="none">
                        <a:solidFill>
                          <a:srgbClr val="000000"/>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6D9CC"/>
                    </a:solidFill>
                  </a:tcPr>
                </a:tc>
                <a:tc>
                  <a:txBody>
                    <a:bodyPr/>
                    <a:lstStyle/>
                    <a:p>
                      <a:pPr marL="0" marR="0" lvl="0" indent="0" algn="ctr" rtl="0">
                        <a:lnSpc>
                          <a:spcPct val="100000"/>
                        </a:lnSpc>
                        <a:spcBef>
                          <a:spcPts val="0"/>
                        </a:spcBef>
                        <a:spcAft>
                          <a:spcPts val="0"/>
                        </a:spcAft>
                        <a:buClr>
                          <a:srgbClr val="000000"/>
                        </a:buClr>
                        <a:buSzPts val="2400"/>
                        <a:buFont typeface="DFKai-SB"/>
                        <a:buNone/>
                      </a:pPr>
                      <a:r>
                        <a:rPr lang="zh-TW" sz="2400" b="0" i="0" u="none" strike="noStrike" cap="none">
                          <a:solidFill>
                            <a:srgbClr val="000000"/>
                          </a:solidFill>
                          <a:latin typeface="DFKai-SB"/>
                          <a:ea typeface="DFKai-SB"/>
                          <a:cs typeface="DFKai-SB"/>
                          <a:sym typeface="DFKai-SB"/>
                        </a:rPr>
                        <a:t>25</a:t>
                      </a:r>
                      <a:endParaRPr sz="2400" b="0" i="0" u="none" strike="noStrike" cap="none">
                        <a:solidFill>
                          <a:srgbClr val="000000"/>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6D9CC"/>
                    </a:solidFill>
                  </a:tcPr>
                </a:tc>
                <a:tc>
                  <a:txBody>
                    <a:bodyPr/>
                    <a:lstStyle/>
                    <a:p>
                      <a:pPr marL="0" marR="0" lvl="0" indent="0" algn="ctr" rtl="0">
                        <a:lnSpc>
                          <a:spcPct val="100000"/>
                        </a:lnSpc>
                        <a:spcBef>
                          <a:spcPts val="0"/>
                        </a:spcBef>
                        <a:spcAft>
                          <a:spcPts val="0"/>
                        </a:spcAft>
                        <a:buClr>
                          <a:srgbClr val="000000"/>
                        </a:buClr>
                        <a:buSzPts val="2400"/>
                        <a:buFont typeface="DFKai-SB"/>
                        <a:buNone/>
                      </a:pPr>
                      <a:r>
                        <a:rPr lang="zh-TW" sz="2400" b="0" i="0" u="none" strike="noStrike" cap="none">
                          <a:solidFill>
                            <a:srgbClr val="000000"/>
                          </a:solidFill>
                          <a:latin typeface="DFKai-SB"/>
                          <a:ea typeface="DFKai-SB"/>
                          <a:cs typeface="DFKai-SB"/>
                          <a:sym typeface="DFKai-SB"/>
                        </a:rPr>
                        <a:t>25</a:t>
                      </a:r>
                      <a:endParaRPr sz="2400" b="0" i="0" u="none" strike="noStrike" cap="none">
                        <a:solidFill>
                          <a:srgbClr val="000000"/>
                        </a:solidFill>
                        <a:latin typeface="DFKai-SB"/>
                        <a:ea typeface="DFKai-SB"/>
                        <a:cs typeface="DFKai-SB"/>
                        <a:sym typeface="DFKai-SB"/>
                      </a:endParaRPr>
                    </a:p>
                  </a:txBody>
                  <a:tcPr marL="13325" marR="133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6D9CC"/>
                    </a:solidFill>
                  </a:tcPr>
                </a:tc>
                <a:extLst>
                  <a:ext uri="{0D108BD9-81ED-4DB2-BD59-A6C34878D82A}">
                    <a16:rowId xmlns="" xmlns:a16="http://schemas.microsoft.com/office/drawing/2014/main" val="10001"/>
                  </a:ext>
                </a:extLst>
              </a:tr>
            </a:tbl>
          </a:graphicData>
        </a:graphic>
      </p:graphicFrame>
      <p:sp>
        <p:nvSpPr>
          <p:cNvPr id="970" name="Google Shape;970;p12"/>
          <p:cNvSpPr txBox="1"/>
          <p:nvPr/>
        </p:nvSpPr>
        <p:spPr>
          <a:xfrm>
            <a:off x="1754188" y="684213"/>
            <a:ext cx="8137525" cy="722312"/>
          </a:xfrm>
          <a:prstGeom prst="rect">
            <a:avLst/>
          </a:prstGeom>
          <a:solidFill>
            <a:srgbClr val="66FF66"/>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C00000"/>
              </a:buClr>
              <a:buSzPts val="4000"/>
              <a:buFont typeface="Noto Sans Symbols"/>
              <a:buNone/>
            </a:pPr>
            <a:r>
              <a:rPr lang="zh-TW" sz="4000" dirty="0">
                <a:solidFill>
                  <a:srgbClr val="C00000"/>
                </a:solidFill>
                <a:latin typeface="DFKai-SB"/>
                <a:ea typeface="DFKai-SB"/>
                <a:cs typeface="DFKai-SB"/>
                <a:sym typeface="DFKai-SB"/>
              </a:rPr>
              <a:t>(</a:t>
            </a:r>
            <a:r>
              <a:rPr lang="zh-TW" altLang="en-US" sz="4000" dirty="0">
                <a:solidFill>
                  <a:srgbClr val="C00000"/>
                </a:solidFill>
                <a:latin typeface="DFKai-SB"/>
                <a:ea typeface="DFKai-SB"/>
                <a:cs typeface="DFKai-SB"/>
                <a:sym typeface="DFKai-SB"/>
              </a:rPr>
              <a:t>三</a:t>
            </a:r>
            <a:r>
              <a:rPr lang="zh-TW" sz="4000" dirty="0">
                <a:solidFill>
                  <a:srgbClr val="C00000"/>
                </a:solidFill>
                <a:latin typeface="DFKai-SB"/>
                <a:ea typeface="DFKai-SB"/>
                <a:cs typeface="DFKai-SB"/>
                <a:sym typeface="DFKai-SB"/>
              </a:rPr>
              <a:t>)特色招生甄選入學---科學班</a:t>
            </a:r>
            <a:endParaRPr sz="4000" dirty="0">
              <a:solidFill>
                <a:srgbClr val="C00000"/>
              </a:solidFill>
              <a:latin typeface="DFKai-SB"/>
              <a:ea typeface="DFKai-SB"/>
              <a:cs typeface="DFKai-SB"/>
              <a:sym typeface="DFKai-SB"/>
            </a:endParaRPr>
          </a:p>
        </p:txBody>
      </p:sp>
      <p:sp>
        <p:nvSpPr>
          <p:cNvPr id="971" name="Google Shape;971;p1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18</a:t>
            </a:fld>
            <a:endParaRPr sz="1800" b="0" i="0" u="none" strike="noStrike" cap="none">
              <a:solidFill>
                <a:srgbClr val="FFFFFF"/>
              </a:solidFill>
              <a:latin typeface="Arial"/>
              <a:ea typeface="Arial"/>
              <a:cs typeface="Arial"/>
              <a:sym typeface="Arial"/>
            </a:endParaRPr>
          </a:p>
        </p:txBody>
      </p:sp>
      <p:sp>
        <p:nvSpPr>
          <p:cNvPr id="972" name="Google Shape;972;p12"/>
          <p:cNvSpPr txBox="1"/>
          <p:nvPr/>
        </p:nvSpPr>
        <p:spPr>
          <a:xfrm>
            <a:off x="6356692" y="6430446"/>
            <a:ext cx="57633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FF0000"/>
                </a:solidFill>
                <a:latin typeface="Arial"/>
                <a:ea typeface="Arial"/>
                <a:cs typeface="Arial"/>
                <a:sym typeface="Arial"/>
              </a:rPr>
              <a:t>以上為111學年度免試資料，112學年度請以公告為主。</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3"/>
          <p:cNvSpPr txBox="1">
            <a:spLocks noGrp="1"/>
          </p:cNvSpPr>
          <p:nvPr>
            <p:ph type="body" idx="1"/>
          </p:nvPr>
        </p:nvSpPr>
        <p:spPr>
          <a:xfrm>
            <a:off x="2032000" y="1463720"/>
            <a:ext cx="8897257" cy="4983163"/>
          </a:xfrm>
          <a:prstGeom prst="rect">
            <a:avLst/>
          </a:prstGeom>
          <a:noFill/>
          <a:ln>
            <a:noFill/>
          </a:ln>
        </p:spPr>
        <p:txBody>
          <a:bodyPr spcFirstLastPara="1" wrap="square" lIns="91425" tIns="45700" rIns="91425" bIns="45700" anchor="t" anchorCtr="0">
            <a:noAutofit/>
          </a:bodyPr>
          <a:lstStyle/>
          <a:p>
            <a:pPr marL="255588" lvl="0" indent="-255588" algn="l" rtl="0">
              <a:spcBef>
                <a:spcPts val="0"/>
              </a:spcBef>
              <a:spcAft>
                <a:spcPts val="0"/>
              </a:spcAft>
              <a:buSzPts val="3600"/>
              <a:buChar char="🠶"/>
            </a:pPr>
            <a:r>
              <a:rPr lang="zh-TW" sz="3600" dirty="0">
                <a:solidFill>
                  <a:schemeClr val="dk1"/>
                </a:solidFill>
                <a:latin typeface="DFKai-SB"/>
                <a:ea typeface="DFKai-SB"/>
                <a:cs typeface="DFKai-SB"/>
                <a:sym typeface="DFKai-SB"/>
              </a:rPr>
              <a:t>111年3月14日-18日報名</a:t>
            </a:r>
            <a:endParaRPr sz="3600" dirty="0">
              <a:solidFill>
                <a:schemeClr val="dk1"/>
              </a:solidFill>
              <a:latin typeface="DFKai-SB"/>
              <a:ea typeface="DFKai-SB"/>
              <a:cs typeface="DFKai-SB"/>
              <a:sym typeface="DFKai-SB"/>
            </a:endParaRPr>
          </a:p>
          <a:p>
            <a:pPr marL="255588" lvl="0" indent="-255588" algn="l" rtl="0">
              <a:spcBef>
                <a:spcPts val="750"/>
              </a:spcBef>
              <a:spcAft>
                <a:spcPts val="0"/>
              </a:spcAft>
              <a:buSzPts val="3600"/>
              <a:buChar char="🠶"/>
            </a:pPr>
            <a:r>
              <a:rPr lang="zh-TW" sz="3600" dirty="0">
                <a:solidFill>
                  <a:schemeClr val="dk1"/>
                </a:solidFill>
                <a:latin typeface="DFKai-SB"/>
                <a:ea typeface="DFKai-SB"/>
                <a:cs typeface="DFKai-SB"/>
                <a:sym typeface="DFKai-SB"/>
              </a:rPr>
              <a:t>111年4月23日、24日進行術科測驗</a:t>
            </a:r>
            <a:endParaRPr sz="3600" dirty="0">
              <a:solidFill>
                <a:schemeClr val="dk1"/>
              </a:solidFill>
              <a:latin typeface="DFKai-SB"/>
              <a:ea typeface="DFKai-SB"/>
              <a:cs typeface="DFKai-SB"/>
              <a:sym typeface="DFKai-SB"/>
            </a:endParaRPr>
          </a:p>
          <a:p>
            <a:pPr marL="255588" lvl="0" indent="-255588" algn="l" rtl="0">
              <a:spcBef>
                <a:spcPts val="750"/>
              </a:spcBef>
              <a:spcAft>
                <a:spcPts val="0"/>
              </a:spcAft>
              <a:buSzPts val="3600"/>
              <a:buChar char="🠶"/>
            </a:pPr>
            <a:r>
              <a:rPr lang="zh-TW" sz="3600" dirty="0">
                <a:solidFill>
                  <a:schemeClr val="dk1"/>
                </a:solidFill>
                <a:latin typeface="DFKai-SB"/>
                <a:ea typeface="DFKai-SB"/>
                <a:cs typeface="DFKai-SB"/>
                <a:sym typeface="DFKai-SB"/>
              </a:rPr>
              <a:t>111年5月23日公布術科成績。24日複查。</a:t>
            </a:r>
            <a:endParaRPr sz="3600" dirty="0">
              <a:solidFill>
                <a:schemeClr val="dk1"/>
              </a:solidFill>
              <a:latin typeface="DFKai-SB"/>
              <a:ea typeface="DFKai-SB"/>
              <a:cs typeface="DFKai-SB"/>
              <a:sym typeface="DFKai-SB"/>
            </a:endParaRPr>
          </a:p>
          <a:p>
            <a:pPr marL="255588" lvl="0" indent="-255588" algn="l" rtl="0">
              <a:spcBef>
                <a:spcPts val="750"/>
              </a:spcBef>
              <a:spcAft>
                <a:spcPts val="0"/>
              </a:spcAft>
              <a:buSzPts val="3600"/>
              <a:buChar char="🠶"/>
            </a:pPr>
            <a:r>
              <a:rPr lang="zh-TW" sz="3600" dirty="0">
                <a:solidFill>
                  <a:schemeClr val="dk1"/>
                </a:solidFill>
                <a:latin typeface="DFKai-SB"/>
                <a:ea typeface="DFKai-SB"/>
                <a:cs typeface="DFKai-SB"/>
                <a:sym typeface="DFKai-SB"/>
              </a:rPr>
              <a:t>111年6月15日放榜、撕榜(依各校需求)</a:t>
            </a:r>
            <a:endParaRPr dirty="0"/>
          </a:p>
          <a:p>
            <a:pPr marL="255588" lvl="0" indent="-255588" algn="l" rtl="0">
              <a:spcBef>
                <a:spcPts val="750"/>
              </a:spcBef>
              <a:spcAft>
                <a:spcPts val="0"/>
              </a:spcAft>
              <a:buSzPts val="3600"/>
              <a:buChar char="🠶"/>
            </a:pPr>
            <a:r>
              <a:rPr lang="zh-TW" sz="3600" dirty="0">
                <a:solidFill>
                  <a:schemeClr val="dk1"/>
                </a:solidFill>
                <a:latin typeface="DFKai-SB"/>
                <a:ea typeface="DFKai-SB"/>
                <a:cs typeface="DFKai-SB"/>
                <a:sym typeface="DFKai-SB"/>
              </a:rPr>
              <a:t>111年6月16日報到。17日放棄截止日</a:t>
            </a:r>
            <a:endParaRPr sz="3600" dirty="0">
              <a:solidFill>
                <a:schemeClr val="dk1"/>
              </a:solidFill>
              <a:latin typeface="DFKai-SB"/>
              <a:ea typeface="DFKai-SB"/>
              <a:cs typeface="DFKai-SB"/>
              <a:sym typeface="DFKai-SB"/>
            </a:endParaRPr>
          </a:p>
          <a:p>
            <a:pPr marL="255588" lvl="0" indent="-255588" algn="l" rtl="0">
              <a:spcBef>
                <a:spcPts val="750"/>
              </a:spcBef>
              <a:spcAft>
                <a:spcPts val="0"/>
              </a:spcAft>
              <a:buSzPts val="3600"/>
              <a:buChar char="🠶"/>
            </a:pPr>
            <a:r>
              <a:rPr lang="zh-TW" sz="3600" dirty="0">
                <a:solidFill>
                  <a:schemeClr val="dk1"/>
                </a:solidFill>
                <a:latin typeface="DFKai-SB"/>
                <a:ea typeface="DFKai-SB"/>
                <a:cs typeface="DFKai-SB"/>
                <a:sym typeface="DFKai-SB"/>
              </a:rPr>
              <a:t>各校依群科屬性，考量國中生學習基礎，規劃簡易操作測驗，或者依招生需求，以書面審查、口試等方式進行篩選。</a:t>
            </a:r>
            <a:endParaRPr sz="3600" dirty="0">
              <a:solidFill>
                <a:schemeClr val="dk1"/>
              </a:solidFill>
              <a:latin typeface="DFKai-SB"/>
              <a:ea typeface="DFKai-SB"/>
              <a:cs typeface="DFKai-SB"/>
              <a:sym typeface="DFKai-SB"/>
            </a:endParaRPr>
          </a:p>
          <a:p>
            <a:pPr marL="0" lvl="0" indent="0" algn="l" rtl="0">
              <a:spcBef>
                <a:spcPts val="750"/>
              </a:spcBef>
              <a:spcAft>
                <a:spcPts val="0"/>
              </a:spcAft>
              <a:buSzPts val="3600"/>
              <a:buFont typeface="Noto Sans Symbols"/>
              <a:buNone/>
            </a:pPr>
            <a:endParaRPr sz="3600" dirty="0">
              <a:solidFill>
                <a:schemeClr val="dk1"/>
              </a:solidFill>
              <a:latin typeface="DFKai-SB"/>
              <a:ea typeface="DFKai-SB"/>
              <a:cs typeface="DFKai-SB"/>
              <a:sym typeface="DFKai-SB"/>
            </a:endParaRPr>
          </a:p>
        </p:txBody>
      </p:sp>
      <p:sp>
        <p:nvSpPr>
          <p:cNvPr id="978" name="Google Shape;978;p13"/>
          <p:cNvSpPr txBox="1"/>
          <p:nvPr/>
        </p:nvSpPr>
        <p:spPr>
          <a:xfrm>
            <a:off x="1627188" y="569913"/>
            <a:ext cx="9979025" cy="863600"/>
          </a:xfrm>
          <a:prstGeom prst="rect">
            <a:avLst/>
          </a:prstGeom>
          <a:solidFill>
            <a:srgbClr val="66FF66"/>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C00000"/>
              </a:buClr>
              <a:buSzPts val="4000"/>
              <a:buFont typeface="Noto Sans Symbols"/>
              <a:buNone/>
            </a:pPr>
            <a:r>
              <a:rPr lang="zh-TW" sz="4000" dirty="0">
                <a:solidFill>
                  <a:srgbClr val="C00000"/>
                </a:solidFill>
                <a:latin typeface="DFKai-SB"/>
                <a:ea typeface="DFKai-SB"/>
                <a:cs typeface="DFKai-SB"/>
                <a:sym typeface="DFKai-SB"/>
              </a:rPr>
              <a:t>(</a:t>
            </a:r>
            <a:r>
              <a:rPr lang="zh-TW" altLang="en-US" sz="4000" dirty="0">
                <a:solidFill>
                  <a:srgbClr val="C00000"/>
                </a:solidFill>
                <a:latin typeface="DFKai-SB"/>
                <a:ea typeface="DFKai-SB"/>
                <a:cs typeface="DFKai-SB"/>
                <a:sym typeface="DFKai-SB"/>
              </a:rPr>
              <a:t>四</a:t>
            </a:r>
            <a:r>
              <a:rPr lang="zh-TW" sz="4000" dirty="0">
                <a:solidFill>
                  <a:srgbClr val="C00000"/>
                </a:solidFill>
                <a:latin typeface="DFKai-SB"/>
                <a:ea typeface="DFKai-SB"/>
                <a:cs typeface="DFKai-SB"/>
                <a:sym typeface="DFKai-SB"/>
              </a:rPr>
              <a:t>)特色招生甄選入學---專業群</a:t>
            </a:r>
            <a:r>
              <a:rPr lang="zh-TW" altLang="en-US" sz="4000" dirty="0">
                <a:solidFill>
                  <a:srgbClr val="C00000"/>
                </a:solidFill>
                <a:latin typeface="DFKai-SB"/>
                <a:ea typeface="DFKai-SB"/>
                <a:cs typeface="DFKai-SB"/>
                <a:sym typeface="DFKai-SB"/>
              </a:rPr>
              <a:t>科</a:t>
            </a:r>
            <a:r>
              <a:rPr lang="en-US" altLang="zh-TW" sz="4000" dirty="0">
                <a:solidFill>
                  <a:srgbClr val="C00000"/>
                </a:solidFill>
                <a:latin typeface="DFKai-SB"/>
                <a:ea typeface="DFKai-SB"/>
                <a:cs typeface="DFKai-SB"/>
                <a:sym typeface="DFKai-SB"/>
              </a:rPr>
              <a:t>1</a:t>
            </a:r>
            <a:endParaRPr dirty="0"/>
          </a:p>
          <a:p>
            <a:pPr marL="0" marR="0" lvl="0" indent="0" algn="l" rtl="0">
              <a:spcBef>
                <a:spcPts val="0"/>
              </a:spcBef>
              <a:spcAft>
                <a:spcPts val="0"/>
              </a:spcAft>
              <a:buClr>
                <a:srgbClr val="404040"/>
              </a:buClr>
              <a:buSzPts val="4000"/>
              <a:buFont typeface="Noto Sans Symbols"/>
              <a:buNone/>
            </a:pPr>
            <a:endParaRPr sz="4000" dirty="0">
              <a:solidFill>
                <a:srgbClr val="C00000"/>
              </a:solidFill>
              <a:latin typeface="DFKai-SB"/>
              <a:ea typeface="DFKai-SB"/>
              <a:cs typeface="DFKai-SB"/>
              <a:sym typeface="DFKai-SB"/>
            </a:endParaRPr>
          </a:p>
        </p:txBody>
      </p:sp>
      <p:sp>
        <p:nvSpPr>
          <p:cNvPr id="979" name="Google Shape;979;p1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19</a:t>
            </a:fld>
            <a:endParaRPr sz="1800" b="0" i="0" u="none" strike="noStrike" cap="none">
              <a:solidFill>
                <a:srgbClr val="FFFFFF"/>
              </a:solidFill>
              <a:latin typeface="Arial"/>
              <a:ea typeface="Arial"/>
              <a:cs typeface="Arial"/>
              <a:sym typeface="Arial"/>
            </a:endParaRPr>
          </a:p>
        </p:txBody>
      </p:sp>
      <p:sp>
        <p:nvSpPr>
          <p:cNvPr id="980" name="Google Shape;980;p13"/>
          <p:cNvSpPr txBox="1"/>
          <p:nvPr/>
        </p:nvSpPr>
        <p:spPr>
          <a:xfrm>
            <a:off x="6356692" y="6430446"/>
            <a:ext cx="57633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0000"/>
                </a:solidFill>
                <a:latin typeface="Arial"/>
                <a:ea typeface="Arial"/>
                <a:cs typeface="Arial"/>
                <a:sym typeface="Arial"/>
              </a:rPr>
              <a:t>以上為111學年度免試資料，112學年度請以公告為主。</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746913" y="1433015"/>
            <a:ext cx="9757699" cy="4478207"/>
          </a:xfrm>
        </p:spPr>
        <p:txBody>
          <a:bodyPr/>
          <a:lstStyle/>
          <a:p>
            <a:r>
              <a:rPr lang="en-US" altLang="zh-TW" sz="3600" b="1" dirty="0">
                <a:latin typeface="標楷體" panose="03000509000000000000" pitchFamily="65" charset="-120"/>
                <a:ea typeface="標楷體" panose="03000509000000000000" pitchFamily="65" charset="-120"/>
              </a:rPr>
              <a:t>1.</a:t>
            </a:r>
            <a:r>
              <a:rPr lang="zh-TW" altLang="en-US" sz="3600" b="1" dirty="0">
                <a:latin typeface="標楷體" panose="03000509000000000000" pitchFamily="65" charset="-120"/>
                <a:ea typeface="標楷體" panose="03000509000000000000" pitchFamily="65" charset="-120"/>
              </a:rPr>
              <a:t>技藝教育課程為開設給國三具有技藝傾向 </a:t>
            </a:r>
            <a:endParaRPr lang="en-US" altLang="zh-TW" sz="3600" b="1" dirty="0">
              <a:latin typeface="標楷體" panose="03000509000000000000" pitchFamily="65" charset="-120"/>
              <a:ea typeface="標楷體" panose="03000509000000000000" pitchFamily="65" charset="-120"/>
            </a:endParaRPr>
          </a:p>
          <a:p>
            <a:pPr marL="114300" indent="0">
              <a:buNone/>
            </a:pPr>
            <a:r>
              <a:rPr lang="zh-TW" altLang="en-US" sz="3600" b="1" dirty="0">
                <a:latin typeface="標楷體" panose="03000509000000000000" pitchFamily="65" charset="-120"/>
                <a:ea typeface="標楷體" panose="03000509000000000000" pitchFamily="65" charset="-120"/>
              </a:rPr>
              <a:t>    的同學試探的課程</a:t>
            </a:r>
            <a:r>
              <a:rPr lang="zh-TW" altLang="en-US" sz="3600" b="1" dirty="0" smtClean="0">
                <a:latin typeface="標楷體" panose="03000509000000000000" pitchFamily="65" charset="-120"/>
                <a:ea typeface="標楷體" panose="03000509000000000000" pitchFamily="65" charset="-120"/>
              </a:rPr>
              <a:t>，整</a:t>
            </a:r>
            <a:r>
              <a:rPr lang="zh-TW" altLang="en-US" sz="3600" b="1" dirty="0">
                <a:latin typeface="標楷體" panose="03000509000000000000" pitchFamily="65" charset="-120"/>
                <a:ea typeface="標楷體" panose="03000509000000000000" pitchFamily="65" charset="-120"/>
              </a:rPr>
              <a:t>學期的</a:t>
            </a:r>
            <a:r>
              <a:rPr lang="zh-TW" altLang="en-US" sz="3600" b="1" dirty="0">
                <a:solidFill>
                  <a:srgbClr val="FF0000"/>
                </a:solidFill>
                <a:latin typeface="標楷體" panose="03000509000000000000" pitchFamily="65" charset="-120"/>
                <a:ea typeface="標楷體" panose="03000509000000000000" pitchFamily="65" charset="-120"/>
              </a:rPr>
              <a:t>每週</a:t>
            </a:r>
            <a:r>
              <a:rPr lang="zh-TW" altLang="en-US" sz="3600" b="1" dirty="0" smtClean="0">
                <a:solidFill>
                  <a:srgbClr val="FF0000"/>
                </a:solidFill>
                <a:latin typeface="標楷體" panose="03000509000000000000" pitchFamily="65" charset="-120"/>
                <a:ea typeface="標楷體" panose="03000509000000000000" pitchFamily="65" charset="-120"/>
              </a:rPr>
              <a:t>五</a:t>
            </a:r>
            <a:endParaRPr lang="en-US" altLang="zh-TW" sz="3600" b="1" dirty="0" smtClean="0">
              <a:solidFill>
                <a:srgbClr val="FF0000"/>
              </a:solidFill>
              <a:latin typeface="標楷體" panose="03000509000000000000" pitchFamily="65" charset="-120"/>
              <a:ea typeface="標楷體" panose="03000509000000000000" pitchFamily="65" charset="-120"/>
            </a:endParaRPr>
          </a:p>
          <a:p>
            <a:pPr marL="114300" indent="0">
              <a:buNone/>
            </a:pPr>
            <a:r>
              <a:rPr lang="zh-TW" altLang="en-US" sz="3600" b="1" dirty="0">
                <a:latin typeface="標楷體" panose="03000509000000000000" pitchFamily="65" charset="-120"/>
                <a:ea typeface="標楷體" panose="03000509000000000000" pitchFamily="65" charset="-120"/>
              </a:rPr>
              <a:t> </a:t>
            </a:r>
            <a:r>
              <a:rPr lang="zh-TW" altLang="en-US" sz="3600" b="1" dirty="0" smtClean="0">
                <a:latin typeface="標楷體" panose="03000509000000000000" pitchFamily="65" charset="-120"/>
                <a:ea typeface="標楷體" panose="03000509000000000000" pitchFamily="65" charset="-120"/>
              </a:rPr>
              <a:t>   下午</a:t>
            </a:r>
            <a:r>
              <a:rPr lang="en-US" altLang="zh-TW" sz="3600" b="1" dirty="0">
                <a:solidFill>
                  <a:srgbClr val="FF0000"/>
                </a:solidFill>
                <a:latin typeface="標楷體" panose="03000509000000000000" pitchFamily="65" charset="-120"/>
                <a:ea typeface="標楷體" panose="03000509000000000000" pitchFamily="65" charset="-120"/>
              </a:rPr>
              <a:t>12:30-15:40</a:t>
            </a:r>
            <a:r>
              <a:rPr lang="zh-TW" altLang="en-US" sz="3600" b="1" dirty="0">
                <a:latin typeface="標楷體" panose="03000509000000000000" pitchFamily="65" charset="-120"/>
                <a:ea typeface="標楷體" panose="03000509000000000000" pitchFamily="65" charset="-120"/>
              </a:rPr>
              <a:t>，</a:t>
            </a:r>
            <a:r>
              <a:rPr lang="en-US" altLang="zh-TW" sz="3600" b="1" dirty="0">
                <a:latin typeface="標楷體" panose="03000509000000000000" pitchFamily="65" charset="-120"/>
                <a:ea typeface="標楷體" panose="03000509000000000000" pitchFamily="65" charset="-120"/>
              </a:rPr>
              <a:t>3</a:t>
            </a:r>
            <a:r>
              <a:rPr lang="zh-TW" altLang="en-US" sz="3600" b="1" dirty="0">
                <a:latin typeface="標楷體" panose="03000509000000000000" pitchFamily="65" charset="-120"/>
                <a:ea typeface="標楷體" panose="03000509000000000000" pitchFamily="65" charset="-120"/>
              </a:rPr>
              <a:t>節課到合作高職上課，</a:t>
            </a:r>
            <a:endParaRPr lang="en-US" altLang="zh-TW" sz="3600" b="1" dirty="0">
              <a:latin typeface="標楷體" panose="03000509000000000000" pitchFamily="65" charset="-120"/>
              <a:ea typeface="標楷體" panose="03000509000000000000" pitchFamily="65" charset="-120"/>
            </a:endParaRPr>
          </a:p>
          <a:p>
            <a:pPr marL="114300" indent="0">
              <a:buNone/>
            </a:pPr>
            <a:r>
              <a:rPr lang="zh-TW" altLang="en-US" sz="3600" b="1" dirty="0">
                <a:latin typeface="標楷體" panose="03000509000000000000" pitchFamily="65" charset="-120"/>
                <a:ea typeface="標楷體" panose="03000509000000000000" pitchFamily="65" charset="-120"/>
              </a:rPr>
              <a:t>    課程以實作為主，以學期為單位參加。</a:t>
            </a:r>
            <a:endParaRPr lang="en-US" altLang="zh-TW" sz="3600" b="1" dirty="0">
              <a:latin typeface="標楷體" panose="03000509000000000000" pitchFamily="65" charset="-120"/>
              <a:ea typeface="標楷體" panose="03000509000000000000" pitchFamily="65" charset="-120"/>
            </a:endParaRPr>
          </a:p>
          <a:p>
            <a:r>
              <a:rPr lang="en-US" altLang="zh-TW" sz="3600" b="1" dirty="0">
                <a:latin typeface="標楷體" panose="03000509000000000000" pitchFamily="65" charset="-120"/>
                <a:ea typeface="標楷體" panose="03000509000000000000" pitchFamily="65" charset="-120"/>
              </a:rPr>
              <a:t>2.</a:t>
            </a:r>
            <a:r>
              <a:rPr lang="zh-TW" altLang="en-US" sz="3600" b="1" dirty="0">
                <a:latin typeface="標楷體" panose="03000509000000000000" pitchFamily="65" charset="-120"/>
                <a:ea typeface="標楷體" panose="03000509000000000000" pitchFamily="65" charset="-120"/>
              </a:rPr>
              <a:t>國二下預計</a:t>
            </a:r>
            <a:r>
              <a:rPr lang="en-US" altLang="zh-TW" sz="3600" b="1" dirty="0">
                <a:solidFill>
                  <a:srgbClr val="FF0000"/>
                </a:solidFill>
                <a:latin typeface="標楷體" panose="03000509000000000000" pitchFamily="65" charset="-120"/>
                <a:ea typeface="標楷體" panose="03000509000000000000" pitchFamily="65" charset="-120"/>
              </a:rPr>
              <a:t>113</a:t>
            </a:r>
            <a:r>
              <a:rPr lang="zh-TW" altLang="en-US" sz="3600" b="1" dirty="0">
                <a:solidFill>
                  <a:srgbClr val="FF0000"/>
                </a:solidFill>
                <a:latin typeface="標楷體" panose="03000509000000000000" pitchFamily="65" charset="-120"/>
                <a:ea typeface="標楷體" panose="03000509000000000000" pitchFamily="65" charset="-120"/>
              </a:rPr>
              <a:t>年</a:t>
            </a:r>
            <a:r>
              <a:rPr lang="en-US" altLang="zh-TW" sz="3600" b="1" dirty="0">
                <a:solidFill>
                  <a:srgbClr val="FF0000"/>
                </a:solidFill>
                <a:latin typeface="標楷體" panose="03000509000000000000" pitchFamily="65" charset="-120"/>
                <a:ea typeface="標楷體" panose="03000509000000000000" pitchFamily="65" charset="-120"/>
              </a:rPr>
              <a:t>3</a:t>
            </a:r>
            <a:r>
              <a:rPr lang="zh-TW" altLang="en-US" sz="3600" b="1" dirty="0">
                <a:solidFill>
                  <a:srgbClr val="FF0000"/>
                </a:solidFill>
                <a:latin typeface="標楷體" panose="03000509000000000000" pitchFamily="65" charset="-120"/>
                <a:ea typeface="標楷體" panose="03000509000000000000" pitchFamily="65" charset="-120"/>
              </a:rPr>
              <a:t>月召開家長說明會</a:t>
            </a:r>
            <a:r>
              <a:rPr lang="zh-TW" altLang="en-US" sz="3600" b="1" dirty="0">
                <a:latin typeface="標楷體" panose="03000509000000000000" pitchFamily="65" charset="-120"/>
                <a:ea typeface="標楷體" panose="03000509000000000000" pitchFamily="65" charset="-120"/>
              </a:rPr>
              <a:t>。</a:t>
            </a:r>
            <a:endParaRPr lang="en-US" altLang="zh-TW" sz="3600" b="1" dirty="0">
              <a:latin typeface="標楷體" panose="03000509000000000000" pitchFamily="65" charset="-120"/>
              <a:ea typeface="標楷體" panose="03000509000000000000" pitchFamily="65" charset="-120"/>
            </a:endParaRPr>
          </a:p>
          <a:p>
            <a:r>
              <a:rPr lang="en-US" altLang="zh-TW" sz="3600" b="1" dirty="0">
                <a:latin typeface="標楷體" panose="03000509000000000000" pitchFamily="65" charset="-120"/>
                <a:ea typeface="標楷體" panose="03000509000000000000" pitchFamily="65" charset="-120"/>
              </a:rPr>
              <a:t>3.</a:t>
            </a:r>
            <a:r>
              <a:rPr lang="zh-TW" altLang="en-US" sz="3600" b="1" dirty="0">
                <a:latin typeface="標楷體" panose="03000509000000000000" pitchFamily="65" charset="-120"/>
                <a:ea typeface="標楷體" panose="03000509000000000000" pitchFamily="65" charset="-120"/>
              </a:rPr>
              <a:t>名額只有</a:t>
            </a:r>
            <a:r>
              <a:rPr lang="en-US" altLang="zh-TW" sz="3600" b="1" dirty="0">
                <a:solidFill>
                  <a:srgbClr val="FF0000"/>
                </a:solidFill>
                <a:latin typeface="標楷體" panose="03000509000000000000" pitchFamily="65" charset="-120"/>
                <a:ea typeface="標楷體" panose="03000509000000000000" pitchFamily="65" charset="-120"/>
              </a:rPr>
              <a:t>30</a:t>
            </a:r>
            <a:r>
              <a:rPr lang="zh-TW" altLang="en-US" sz="3600" b="1" dirty="0">
                <a:solidFill>
                  <a:srgbClr val="FF0000"/>
                </a:solidFill>
                <a:latin typeface="標楷體" panose="03000509000000000000" pitchFamily="65" charset="-120"/>
                <a:ea typeface="標楷體" panose="03000509000000000000" pitchFamily="65" charset="-120"/>
              </a:rPr>
              <a:t>名</a:t>
            </a:r>
            <a:r>
              <a:rPr lang="zh-TW" altLang="en-US" sz="3600" b="1" dirty="0">
                <a:latin typeface="標楷體" panose="03000509000000000000" pitchFamily="65" charset="-120"/>
                <a:ea typeface="標楷體" panose="03000509000000000000" pitchFamily="65" charset="-120"/>
              </a:rPr>
              <a:t>。</a:t>
            </a:r>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a:t>
            </a:fld>
            <a:endParaRPr lang="zh-TW" altLang="en-US"/>
          </a:p>
        </p:txBody>
      </p:sp>
      <p:sp>
        <p:nvSpPr>
          <p:cNvPr id="5" name="Google Shape;1079;p67"/>
          <p:cNvSpPr/>
          <p:nvPr/>
        </p:nvSpPr>
        <p:spPr>
          <a:xfrm flipH="1">
            <a:off x="3024715" y="188911"/>
            <a:ext cx="9167283" cy="719139"/>
          </a:xfrm>
          <a:prstGeom prst="homePlate">
            <a:avLst>
              <a:gd name="adj" fmla="val 20695"/>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Microsoft JhengHe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lvl="0">
              <a:defRPr/>
            </a:pPr>
            <a:r>
              <a:rPr lang="en-US" altLang="zh-TW" sz="3200" b="1" dirty="0">
                <a:latin typeface="Microsoft JhengHei"/>
                <a:ea typeface="Microsoft JhengHei"/>
                <a:cs typeface="Microsoft JhengHei"/>
                <a:sym typeface="Microsoft JhengHei"/>
              </a:rPr>
              <a:t>113</a:t>
            </a:r>
            <a:r>
              <a:rPr lang="zh-TW" altLang="en-US" sz="3200" b="1" dirty="0">
                <a:latin typeface="Microsoft JhengHei"/>
                <a:ea typeface="Microsoft JhengHei"/>
                <a:cs typeface="Microsoft JhengHei"/>
                <a:sym typeface="Microsoft JhengHei"/>
              </a:rPr>
              <a:t>技藝學程宣導</a:t>
            </a:r>
            <a:r>
              <a:rPr lang="en-US" altLang="zh-TW" sz="3200" b="1" dirty="0" smtClean="0">
                <a:latin typeface="Microsoft JhengHei"/>
                <a:ea typeface="Microsoft JhengHei"/>
                <a:cs typeface="Microsoft JhengHei"/>
                <a:sym typeface="Microsoft JhengHei"/>
              </a:rPr>
              <a:t>-</a:t>
            </a:r>
            <a:r>
              <a:rPr lang="zh-TW" altLang="en-US" sz="3200" b="1" dirty="0" smtClean="0">
                <a:latin typeface="Microsoft JhengHei"/>
                <a:ea typeface="Microsoft JhengHei"/>
                <a:cs typeface="Microsoft JhengHei"/>
                <a:sym typeface="Microsoft JhengHei"/>
              </a:rPr>
              <a:t>預計時程</a:t>
            </a:r>
            <a:r>
              <a:rPr lang="en-US" altLang="zh-TW" sz="3200" b="1" dirty="0">
                <a:latin typeface="Microsoft JhengHei"/>
                <a:ea typeface="Microsoft JhengHei"/>
                <a:cs typeface="Microsoft JhengHei"/>
                <a:sym typeface="Microsoft JhengHei"/>
              </a:rPr>
              <a:t/>
            </a:r>
            <a:br>
              <a:rPr lang="en-US" altLang="zh-TW" sz="3200" b="1" dirty="0">
                <a:latin typeface="Microsoft JhengHei"/>
                <a:ea typeface="Microsoft JhengHei"/>
                <a:cs typeface="Microsoft JhengHei"/>
                <a:sym typeface="Microsoft JhengHei"/>
              </a:rPr>
            </a:br>
            <a:endParaRPr kumimoji="0" sz="3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196070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4"/>
          <p:cNvSpPr txBox="1"/>
          <p:nvPr/>
        </p:nvSpPr>
        <p:spPr>
          <a:xfrm>
            <a:off x="1649413" y="54592"/>
            <a:ext cx="7377112" cy="587375"/>
          </a:xfrm>
          <a:prstGeom prst="rect">
            <a:avLst/>
          </a:prstGeom>
          <a:solidFill>
            <a:srgbClr val="66FF66"/>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C00000"/>
              </a:buClr>
              <a:buSzPts val="3600"/>
              <a:buFont typeface="Noto Sans Symbols"/>
              <a:buNone/>
            </a:pPr>
            <a:r>
              <a:rPr lang="zh-TW" sz="3600" dirty="0">
                <a:solidFill>
                  <a:srgbClr val="C00000"/>
                </a:solidFill>
                <a:latin typeface="DFKai-SB"/>
                <a:ea typeface="DFKai-SB"/>
                <a:cs typeface="DFKai-SB"/>
                <a:sym typeface="DFKai-SB"/>
              </a:rPr>
              <a:t>(</a:t>
            </a:r>
            <a:r>
              <a:rPr lang="zh-TW" altLang="en-US" sz="3600" dirty="0">
                <a:solidFill>
                  <a:srgbClr val="C00000"/>
                </a:solidFill>
                <a:latin typeface="DFKai-SB"/>
                <a:ea typeface="DFKai-SB"/>
                <a:cs typeface="DFKai-SB"/>
                <a:sym typeface="DFKai-SB"/>
              </a:rPr>
              <a:t>四</a:t>
            </a:r>
            <a:r>
              <a:rPr lang="zh-TW" sz="3600" dirty="0">
                <a:solidFill>
                  <a:srgbClr val="C00000"/>
                </a:solidFill>
                <a:latin typeface="DFKai-SB"/>
                <a:ea typeface="DFKai-SB"/>
                <a:cs typeface="DFKai-SB"/>
                <a:sym typeface="DFKai-SB"/>
              </a:rPr>
              <a:t>)特色招生甄選入學--專業群科</a:t>
            </a:r>
            <a:r>
              <a:rPr lang="en-US" altLang="zh-TW" sz="3600" dirty="0">
                <a:solidFill>
                  <a:srgbClr val="C00000"/>
                </a:solidFill>
                <a:latin typeface="DFKai-SB"/>
                <a:ea typeface="DFKai-SB"/>
                <a:cs typeface="DFKai-SB"/>
                <a:sym typeface="DFKai-SB"/>
              </a:rPr>
              <a:t>2</a:t>
            </a:r>
            <a:endParaRPr sz="4000" dirty="0">
              <a:solidFill>
                <a:srgbClr val="C00000"/>
              </a:solidFill>
              <a:latin typeface="DFKai-SB"/>
              <a:ea typeface="DFKai-SB"/>
              <a:cs typeface="DFKai-SB"/>
              <a:sym typeface="DFKai-SB"/>
            </a:endParaRPr>
          </a:p>
        </p:txBody>
      </p:sp>
      <p:sp>
        <p:nvSpPr>
          <p:cNvPr id="990" name="Google Shape;990;p1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20</a:t>
            </a:fld>
            <a:endParaRPr sz="1800" b="0" i="0" u="none" strike="noStrike" cap="none">
              <a:solidFill>
                <a:srgbClr val="FFFFFF"/>
              </a:solidFill>
              <a:latin typeface="Arial"/>
              <a:ea typeface="Arial"/>
              <a:cs typeface="Arial"/>
              <a:sym typeface="Arial"/>
            </a:endParaRPr>
          </a:p>
        </p:txBody>
      </p:sp>
      <p:graphicFrame>
        <p:nvGraphicFramePr>
          <p:cNvPr id="991" name="Google Shape;991;p14"/>
          <p:cNvGraphicFramePr/>
          <p:nvPr>
            <p:extLst>
              <p:ext uri="{D42A27DB-BD31-4B8C-83A1-F6EECF244321}">
                <p14:modId xmlns:p14="http://schemas.microsoft.com/office/powerpoint/2010/main" val="1997855665"/>
              </p:ext>
            </p:extLst>
          </p:nvPr>
        </p:nvGraphicFramePr>
        <p:xfrm>
          <a:off x="1460311" y="748539"/>
          <a:ext cx="7836285" cy="5852565"/>
        </p:xfrm>
        <a:graphic>
          <a:graphicData uri="http://schemas.openxmlformats.org/drawingml/2006/table">
            <a:tbl>
              <a:tblPr>
                <a:tableStyleId>{BC89EF96-8CEA-46FF-86C4-4CE0E7609802}</a:tableStyleId>
              </a:tblPr>
              <a:tblGrid>
                <a:gridCol w="1946245">
                  <a:extLst>
                    <a:ext uri="{9D8B030D-6E8A-4147-A177-3AD203B41FA5}">
                      <a16:colId xmlns="" xmlns:a16="http://schemas.microsoft.com/office/drawing/2014/main" val="20000"/>
                    </a:ext>
                  </a:extLst>
                </a:gridCol>
                <a:gridCol w="4082866">
                  <a:extLst>
                    <a:ext uri="{9D8B030D-6E8A-4147-A177-3AD203B41FA5}">
                      <a16:colId xmlns="" xmlns:a16="http://schemas.microsoft.com/office/drawing/2014/main" val="20001"/>
                    </a:ext>
                  </a:extLst>
                </a:gridCol>
                <a:gridCol w="1069957">
                  <a:extLst>
                    <a:ext uri="{9D8B030D-6E8A-4147-A177-3AD203B41FA5}">
                      <a16:colId xmlns="" xmlns:a16="http://schemas.microsoft.com/office/drawing/2014/main" val="20002"/>
                    </a:ext>
                  </a:extLst>
                </a:gridCol>
                <a:gridCol w="737217">
                  <a:extLst>
                    <a:ext uri="{9D8B030D-6E8A-4147-A177-3AD203B41FA5}">
                      <a16:colId xmlns="" xmlns:a16="http://schemas.microsoft.com/office/drawing/2014/main" val="20003"/>
                    </a:ext>
                  </a:extLst>
                </a:gridCol>
              </a:tblGrid>
              <a:tr h="379471">
                <a:tc>
                  <a:txBody>
                    <a:bodyPr/>
                    <a:lstStyle/>
                    <a:p>
                      <a:pPr marL="0" marR="0" lvl="0" indent="0" algn="ctr" rtl="0">
                        <a:lnSpc>
                          <a:spcPct val="138888"/>
                        </a:lnSpc>
                        <a:spcBef>
                          <a:spcPts val="0"/>
                        </a:spcBef>
                        <a:spcAft>
                          <a:spcPts val="0"/>
                        </a:spcAft>
                        <a:buNone/>
                      </a:pPr>
                      <a:r>
                        <a:rPr lang="zh-TW" altLang="zh-TW" sz="1800" dirty="0" smtClean="0">
                          <a:solidFill>
                            <a:schemeClr val="tx1"/>
                          </a:solidFill>
                          <a:latin typeface="DFKai-SB"/>
                          <a:ea typeface="DFKai-SB"/>
                          <a:cs typeface="DFKai-SB"/>
                          <a:sym typeface="DFKai-SB"/>
                        </a:rPr>
                        <a:t>臺南區辦理</a:t>
                      </a:r>
                      <a:r>
                        <a:rPr lang="zh-TW" sz="1800" u="none" strike="noStrike" cap="none" dirty="0" smtClean="0">
                          <a:latin typeface="標楷體" panose="03000509000000000000" pitchFamily="65" charset="-120"/>
                          <a:ea typeface="標楷體" panose="03000509000000000000" pitchFamily="65" charset="-120"/>
                        </a:rPr>
                        <a:t>學校</a:t>
                      </a:r>
                      <a:endParaRPr sz="1800" b="1"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solidFill>
                      <a:schemeClr val="accent1">
                        <a:lumMod val="40000"/>
                        <a:lumOff val="60000"/>
                      </a:schemeClr>
                    </a:solidFill>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特色班別名稱</a:t>
                      </a:r>
                      <a:endParaRPr sz="1800" b="1"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solidFill>
                      <a:schemeClr val="accent1">
                        <a:lumMod val="40000"/>
                        <a:lumOff val="60000"/>
                      </a:schemeClr>
                    </a:solidFill>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招生數</a:t>
                      </a:r>
                      <a:endParaRPr sz="1800" b="1"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solidFill>
                      <a:schemeClr val="accent1">
                        <a:lumMod val="40000"/>
                        <a:lumOff val="60000"/>
                      </a:schemeClr>
                    </a:solidFill>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總數</a:t>
                      </a:r>
                      <a:endParaRPr sz="1800" b="1"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solidFill>
                      <a:schemeClr val="accent1">
                        <a:lumMod val="40000"/>
                        <a:lumOff val="60000"/>
                      </a:schemeClr>
                    </a:solidFill>
                  </a:tcPr>
                </a:tc>
                <a:extLst>
                  <a:ext uri="{0D108BD9-81ED-4DB2-BD59-A6C34878D82A}">
                    <a16:rowId xmlns="" xmlns:a16="http://schemas.microsoft.com/office/drawing/2014/main" val="10000"/>
                  </a:ext>
                </a:extLst>
              </a:tr>
              <a:tr h="379471">
                <a:tc rowSpan="4">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臺南高商</a:t>
                      </a:r>
                      <a:endParaRPr sz="1800" b="1" i="0" u="none" strike="noStrike" cap="none" dirty="0">
                        <a:solidFill>
                          <a:schemeClr val="dk1"/>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國際貿易科</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35</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rowSpan="4">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140</a:t>
                      </a:r>
                      <a:endParaRPr sz="1800" b="1" i="0" u="none" strike="noStrike" cap="none">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extLst>
                  <a:ext uri="{0D108BD9-81ED-4DB2-BD59-A6C34878D82A}">
                    <a16:rowId xmlns="" xmlns:a16="http://schemas.microsoft.com/office/drawing/2014/main" val="10001"/>
                  </a:ext>
                </a:extLst>
              </a:tr>
              <a:tr h="379471">
                <a:tc vMerge="1">
                  <a:txBody>
                    <a:bodyPr/>
                    <a:lstStyle/>
                    <a:p>
                      <a:endParaRPr lang="zh-TW"/>
                    </a:p>
                  </a:txBody>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觀光事業科</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35</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vMerge="1">
                  <a:txBody>
                    <a:bodyPr/>
                    <a:lstStyle/>
                    <a:p>
                      <a:endParaRPr lang="zh-TW"/>
                    </a:p>
                  </a:txBody>
                  <a:tcPr/>
                </a:tc>
                <a:extLst>
                  <a:ext uri="{0D108BD9-81ED-4DB2-BD59-A6C34878D82A}">
                    <a16:rowId xmlns="" xmlns:a16="http://schemas.microsoft.com/office/drawing/2014/main" val="10002"/>
                  </a:ext>
                </a:extLst>
              </a:tr>
              <a:tr h="379471">
                <a:tc vMerge="1">
                  <a:txBody>
                    <a:bodyPr/>
                    <a:lstStyle/>
                    <a:p>
                      <a:endParaRPr lang="zh-TW"/>
                    </a:p>
                  </a:txBody>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廣告設計科</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35</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vMerge="1">
                  <a:txBody>
                    <a:bodyPr/>
                    <a:lstStyle/>
                    <a:p>
                      <a:endParaRPr lang="zh-TW"/>
                    </a:p>
                  </a:txBody>
                  <a:tcPr/>
                </a:tc>
                <a:extLst>
                  <a:ext uri="{0D108BD9-81ED-4DB2-BD59-A6C34878D82A}">
                    <a16:rowId xmlns="" xmlns:a16="http://schemas.microsoft.com/office/drawing/2014/main" val="10003"/>
                  </a:ext>
                </a:extLst>
              </a:tr>
              <a:tr h="379471">
                <a:tc vMerge="1">
                  <a:txBody>
                    <a:bodyPr/>
                    <a:lstStyle/>
                    <a:p>
                      <a:endParaRPr lang="zh-TW"/>
                    </a:p>
                  </a:txBody>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應用英語科</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35</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vMerge="1">
                  <a:txBody>
                    <a:bodyPr/>
                    <a:lstStyle/>
                    <a:p>
                      <a:endParaRPr lang="zh-TW"/>
                    </a:p>
                  </a:txBody>
                  <a:tcPr/>
                </a:tc>
                <a:extLst>
                  <a:ext uri="{0D108BD9-81ED-4DB2-BD59-A6C34878D82A}">
                    <a16:rowId xmlns="" xmlns:a16="http://schemas.microsoft.com/office/drawing/2014/main" val="10004"/>
                  </a:ext>
                </a:extLst>
              </a:tr>
              <a:tr h="379471">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臺南高工</a:t>
                      </a:r>
                      <a:endParaRPr sz="1800" b="1" i="0" u="none" strike="noStrike" cap="none">
                        <a:solidFill>
                          <a:schemeClr val="dk1"/>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板金科</a:t>
                      </a:r>
                      <a:endParaRPr sz="1800" b="1" i="0" u="none" strike="noStrike" cap="none" dirty="0">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20</a:t>
                      </a:r>
                      <a:endParaRPr sz="1800" b="1" i="0" u="none" strike="noStrike" cap="none">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20</a:t>
                      </a:r>
                      <a:endParaRPr sz="1800" b="1" i="0" u="none" strike="noStrike" cap="none">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extLst>
                  <a:ext uri="{0D108BD9-81ED-4DB2-BD59-A6C34878D82A}">
                    <a16:rowId xmlns="" xmlns:a16="http://schemas.microsoft.com/office/drawing/2014/main" val="10005"/>
                  </a:ext>
                </a:extLst>
              </a:tr>
              <a:tr h="379471">
                <a:tc rowSpan="3">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家齊高中</a:t>
                      </a:r>
                      <a:endParaRPr sz="1800" b="1" i="0" u="none" strike="noStrike" cap="none">
                        <a:solidFill>
                          <a:schemeClr val="dk1"/>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餐飲管理科</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35</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rowSpan="3">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105</a:t>
                      </a:r>
                      <a:endParaRPr sz="1800" b="1" i="0" u="none" strike="noStrike" cap="none">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extLst>
                  <a:ext uri="{0D108BD9-81ED-4DB2-BD59-A6C34878D82A}">
                    <a16:rowId xmlns="" xmlns:a16="http://schemas.microsoft.com/office/drawing/2014/main" val="10006"/>
                  </a:ext>
                </a:extLst>
              </a:tr>
              <a:tr h="379471">
                <a:tc vMerge="1">
                  <a:txBody>
                    <a:bodyPr/>
                    <a:lstStyle/>
                    <a:p>
                      <a:endParaRPr lang="zh-TW"/>
                    </a:p>
                  </a:txBody>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流行服飾科</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35</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vMerge="1">
                  <a:txBody>
                    <a:bodyPr/>
                    <a:lstStyle/>
                    <a:p>
                      <a:endParaRPr lang="zh-TW"/>
                    </a:p>
                  </a:txBody>
                  <a:tcPr/>
                </a:tc>
                <a:extLst>
                  <a:ext uri="{0D108BD9-81ED-4DB2-BD59-A6C34878D82A}">
                    <a16:rowId xmlns="" xmlns:a16="http://schemas.microsoft.com/office/drawing/2014/main" val="10007"/>
                  </a:ext>
                </a:extLst>
              </a:tr>
              <a:tr h="379471">
                <a:tc vMerge="1">
                  <a:txBody>
                    <a:bodyPr/>
                    <a:lstStyle/>
                    <a:p>
                      <a:endParaRPr lang="zh-TW"/>
                    </a:p>
                  </a:txBody>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流行服飾科(整體造型特色班)</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35</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vMerge="1">
                  <a:txBody>
                    <a:bodyPr/>
                    <a:lstStyle/>
                    <a:p>
                      <a:endParaRPr lang="zh-TW"/>
                    </a:p>
                  </a:txBody>
                  <a:tcPr/>
                </a:tc>
                <a:extLst>
                  <a:ext uri="{0D108BD9-81ED-4DB2-BD59-A6C34878D82A}">
                    <a16:rowId xmlns="" xmlns:a16="http://schemas.microsoft.com/office/drawing/2014/main" val="10008"/>
                  </a:ext>
                </a:extLst>
              </a:tr>
              <a:tr h="379471">
                <a:tc rowSpan="2">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臺南海事</a:t>
                      </a:r>
                      <a:endParaRPr sz="1800" b="1" i="0" u="none" strike="noStrike" cap="none">
                        <a:solidFill>
                          <a:schemeClr val="dk1"/>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電子科(AI智慧型機器人特色菁英班)</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35</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rowSpan="2">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47</a:t>
                      </a:r>
                      <a:endParaRPr sz="1800" b="1" i="0" u="none" strike="noStrike" cap="none">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extLst>
                  <a:ext uri="{0D108BD9-81ED-4DB2-BD59-A6C34878D82A}">
                    <a16:rowId xmlns="" xmlns:a16="http://schemas.microsoft.com/office/drawing/2014/main" val="10009"/>
                  </a:ext>
                </a:extLst>
              </a:tr>
              <a:tr h="379471">
                <a:tc vMerge="1">
                  <a:txBody>
                    <a:bodyPr/>
                    <a:lstStyle/>
                    <a:p>
                      <a:endParaRPr lang="zh-TW"/>
                    </a:p>
                  </a:txBody>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水產養殖科</a:t>
                      </a:r>
                      <a:endParaRPr sz="1800" b="1" i="0" u="none" strike="noStrike" cap="none" dirty="0">
                        <a:solidFill>
                          <a:srgbClr val="000000"/>
                        </a:solidFill>
                        <a:latin typeface="標楷體" panose="03000509000000000000" pitchFamily="65" charset="-120"/>
                        <a:ea typeface="標楷體" panose="03000509000000000000" pitchFamily="65" charset="-120"/>
                        <a:cs typeface="MingLiu"/>
                        <a:sym typeface="MingLiu"/>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12</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vMerge="1">
                  <a:txBody>
                    <a:bodyPr/>
                    <a:lstStyle/>
                    <a:p>
                      <a:endParaRPr lang="zh-TW"/>
                    </a:p>
                  </a:txBody>
                  <a:tcPr/>
                </a:tc>
                <a:extLst>
                  <a:ext uri="{0D108BD9-81ED-4DB2-BD59-A6C34878D82A}">
                    <a16:rowId xmlns="" xmlns:a16="http://schemas.microsoft.com/office/drawing/2014/main" val="10010"/>
                  </a:ext>
                </a:extLst>
              </a:tr>
              <a:tr h="379471">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曾文家商</a:t>
                      </a:r>
                      <a:endParaRPr sz="1800" b="1" i="0" u="none" strike="noStrike" cap="none">
                        <a:solidFill>
                          <a:schemeClr val="dk1"/>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餐飲管理科</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35</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35</a:t>
                      </a:r>
                      <a:endParaRPr sz="1800" b="1" i="0" u="none" strike="noStrike" cap="none">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extLst>
                  <a:ext uri="{0D108BD9-81ED-4DB2-BD59-A6C34878D82A}">
                    <a16:rowId xmlns="" xmlns:a16="http://schemas.microsoft.com/office/drawing/2014/main" val="10011"/>
                  </a:ext>
                </a:extLst>
              </a:tr>
              <a:tr h="379471">
                <a:tc rowSpan="3">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曾文農工</a:t>
                      </a:r>
                      <a:endParaRPr sz="1800" b="1" i="0" u="none" strike="noStrike" cap="none" dirty="0">
                        <a:solidFill>
                          <a:schemeClr val="dk1"/>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化工科</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18</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rowSpan="3">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88</a:t>
                      </a:r>
                      <a:endParaRPr sz="1800" b="1" i="0" u="none" strike="noStrike" cap="none">
                        <a:solidFill>
                          <a:srgbClr val="000000"/>
                        </a:solidFill>
                        <a:latin typeface="標楷體" panose="03000509000000000000" pitchFamily="65" charset="-120"/>
                        <a:ea typeface="標楷體" panose="03000509000000000000" pitchFamily="65" charset="-120"/>
                        <a:cs typeface="Times New Roman"/>
                        <a:sym typeface="Times New Roman"/>
                      </a:endParaRPr>
                    </a:p>
                  </a:txBody>
                  <a:tcPr marL="8853" marR="8853" marT="8853" marB="0" anchor="ctr"/>
                </a:tc>
                <a:extLst>
                  <a:ext uri="{0D108BD9-81ED-4DB2-BD59-A6C34878D82A}">
                    <a16:rowId xmlns="" xmlns:a16="http://schemas.microsoft.com/office/drawing/2014/main" val="10012"/>
                  </a:ext>
                </a:extLst>
              </a:tr>
              <a:tr h="379471">
                <a:tc vMerge="1">
                  <a:txBody>
                    <a:bodyPr/>
                    <a:lstStyle/>
                    <a:p>
                      <a:endParaRPr lang="zh-TW"/>
                    </a:p>
                  </a:txBody>
                  <a:tcPr/>
                </a:tc>
                <a:tc>
                  <a:txBody>
                    <a:bodyPr/>
                    <a:lstStyle/>
                    <a:p>
                      <a:pPr marL="0" marR="0" lvl="0" indent="0" algn="ctr" rtl="0">
                        <a:lnSpc>
                          <a:spcPct val="138888"/>
                        </a:lnSpc>
                        <a:spcBef>
                          <a:spcPts val="0"/>
                        </a:spcBef>
                        <a:spcAft>
                          <a:spcPts val="0"/>
                        </a:spcAft>
                        <a:buNone/>
                      </a:pPr>
                      <a:r>
                        <a:rPr lang="zh-TW" sz="1800" u="none" strike="noStrike" cap="none">
                          <a:latin typeface="標楷體" panose="03000509000000000000" pitchFamily="65" charset="-120"/>
                          <a:ea typeface="標楷體" panose="03000509000000000000" pitchFamily="65" charset="-120"/>
                        </a:rPr>
                        <a:t>食品科(食品加工技術班)</a:t>
                      </a:r>
                      <a:endParaRPr sz="1800" b="1"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35</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vMerge="1">
                  <a:txBody>
                    <a:bodyPr/>
                    <a:lstStyle/>
                    <a:p>
                      <a:endParaRPr lang="zh-TW"/>
                    </a:p>
                  </a:txBody>
                  <a:tcPr/>
                </a:tc>
                <a:extLst>
                  <a:ext uri="{0D108BD9-81ED-4DB2-BD59-A6C34878D82A}">
                    <a16:rowId xmlns="" xmlns:a16="http://schemas.microsoft.com/office/drawing/2014/main" val="10013"/>
                  </a:ext>
                </a:extLst>
              </a:tr>
              <a:tr h="379471">
                <a:tc vMerge="1">
                  <a:txBody>
                    <a:bodyPr/>
                    <a:lstStyle/>
                    <a:p>
                      <a:endParaRPr lang="zh-TW"/>
                    </a:p>
                  </a:txBody>
                  <a:tcP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機械科(電腦控制機械加工班)</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a:txBody>
                    <a:bodyPr/>
                    <a:lstStyle/>
                    <a:p>
                      <a:pPr marL="0" marR="0" lvl="0" indent="0" algn="ctr" rtl="0">
                        <a:lnSpc>
                          <a:spcPct val="138888"/>
                        </a:lnSpc>
                        <a:spcBef>
                          <a:spcPts val="0"/>
                        </a:spcBef>
                        <a:spcAft>
                          <a:spcPts val="0"/>
                        </a:spcAft>
                        <a:buNone/>
                      </a:pPr>
                      <a:r>
                        <a:rPr lang="zh-TW" sz="1800" u="none" strike="noStrike" cap="none" dirty="0">
                          <a:latin typeface="標楷體" panose="03000509000000000000" pitchFamily="65" charset="-120"/>
                          <a:ea typeface="標楷體" panose="03000509000000000000" pitchFamily="65" charset="-120"/>
                        </a:rPr>
                        <a:t>35</a:t>
                      </a:r>
                      <a:endParaRPr sz="1800" b="1"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8853" marR="8853" marT="8853" marB="0" anchor="ctr"/>
                </a:tc>
                <a:tc vMerge="1">
                  <a:txBody>
                    <a:bodyPr/>
                    <a:lstStyle/>
                    <a:p>
                      <a:endParaRPr lang="zh-TW"/>
                    </a:p>
                  </a:txBody>
                  <a:tcPr/>
                </a:tc>
                <a:extLst>
                  <a:ext uri="{0D108BD9-81ED-4DB2-BD59-A6C34878D82A}">
                    <a16:rowId xmlns="" xmlns:a16="http://schemas.microsoft.com/office/drawing/2014/main" val="10014"/>
                  </a:ext>
                </a:extLst>
              </a:tr>
            </a:tbl>
          </a:graphicData>
        </a:graphic>
      </p:graphicFrame>
      <p:sp>
        <p:nvSpPr>
          <p:cNvPr id="992" name="Google Shape;992;p14"/>
          <p:cNvSpPr txBox="1"/>
          <p:nvPr/>
        </p:nvSpPr>
        <p:spPr>
          <a:xfrm>
            <a:off x="9304030" y="751962"/>
            <a:ext cx="303809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FF0000"/>
                </a:solidFill>
                <a:latin typeface="Arial"/>
                <a:ea typeface="Arial"/>
                <a:cs typeface="Arial"/>
                <a:sym typeface="Arial"/>
              </a:rPr>
              <a:t>以上為111學年度免試資料</a:t>
            </a:r>
            <a:r>
              <a:rPr lang="zh-TW" sz="1800" b="1" dirty="0" smtClean="0">
                <a:solidFill>
                  <a:srgbClr val="FF0000"/>
                </a:solidFill>
                <a:latin typeface="Arial"/>
                <a:ea typeface="Arial"/>
                <a:cs typeface="Arial"/>
                <a:sym typeface="Arial"/>
              </a:rPr>
              <a:t>，</a:t>
            </a:r>
            <a:endParaRPr lang="en-US" altLang="zh-TW" sz="1800" b="1" dirty="0" smtClean="0">
              <a:solidFill>
                <a:srgbClr val="FF0000"/>
              </a:solidFill>
              <a:latin typeface="Arial"/>
              <a:ea typeface="Arial"/>
              <a:cs typeface="Arial"/>
              <a:sym typeface="Arial"/>
            </a:endParaRPr>
          </a:p>
          <a:p>
            <a:pPr marL="0" marR="0" lvl="0" indent="0" algn="l" rtl="0">
              <a:spcBef>
                <a:spcPts val="0"/>
              </a:spcBef>
              <a:spcAft>
                <a:spcPts val="0"/>
              </a:spcAft>
              <a:buNone/>
            </a:pPr>
            <a:r>
              <a:rPr lang="zh-TW" sz="1800" b="1" dirty="0" smtClean="0">
                <a:solidFill>
                  <a:srgbClr val="FF0000"/>
                </a:solidFill>
                <a:latin typeface="Arial"/>
                <a:ea typeface="Arial"/>
                <a:cs typeface="Arial"/>
                <a:sym typeface="Arial"/>
              </a:rPr>
              <a:t>112</a:t>
            </a:r>
            <a:r>
              <a:rPr lang="zh-TW" sz="1800" b="1" dirty="0">
                <a:solidFill>
                  <a:srgbClr val="FF0000"/>
                </a:solidFill>
                <a:latin typeface="Arial"/>
                <a:ea typeface="Arial"/>
                <a:cs typeface="Arial"/>
                <a:sym typeface="Arial"/>
              </a:rPr>
              <a:t>學年度請以公告為主。</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9" name="Google Shape;999;p15"/>
          <p:cNvPicPr preferRelativeResize="0"/>
          <p:nvPr/>
        </p:nvPicPr>
        <p:blipFill rotWithShape="1">
          <a:blip r:embed="rId3">
            <a:alphaModFix/>
          </a:blip>
          <a:srcRect/>
          <a:stretch/>
        </p:blipFill>
        <p:spPr>
          <a:xfrm>
            <a:off x="5438775" y="1755775"/>
            <a:ext cx="4075113" cy="957263"/>
          </a:xfrm>
          <a:prstGeom prst="rect">
            <a:avLst/>
          </a:prstGeom>
          <a:noFill/>
          <a:ln>
            <a:noFill/>
          </a:ln>
        </p:spPr>
      </p:pic>
      <p:sp>
        <p:nvSpPr>
          <p:cNvPr id="1000" name="Google Shape;1000;p15"/>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21</a:t>
            </a:fld>
            <a:endParaRPr sz="1500">
              <a:solidFill>
                <a:srgbClr val="FEFFFF"/>
              </a:solidFill>
              <a:latin typeface="Century Gothic"/>
              <a:ea typeface="Century Gothic"/>
              <a:cs typeface="Century Gothic"/>
              <a:sym typeface="Century Gothic"/>
            </a:endParaRPr>
          </a:p>
        </p:txBody>
      </p:sp>
      <p:sp>
        <p:nvSpPr>
          <p:cNvPr id="6" name="Google Shape;951;p10">
            <a:extLst>
              <a:ext uri="{FF2B5EF4-FFF2-40B4-BE49-F238E27FC236}">
                <a16:creationId xmlns="" xmlns:a16="http://schemas.microsoft.com/office/drawing/2014/main" id="{DAF5F2D3-ADE1-178E-5BB9-02514E6B548D}"/>
              </a:ext>
            </a:extLst>
          </p:cNvPr>
          <p:cNvSpPr txBox="1">
            <a:spLocks/>
          </p:cNvSpPr>
          <p:nvPr/>
        </p:nvSpPr>
        <p:spPr>
          <a:xfrm>
            <a:off x="2468218" y="3041407"/>
            <a:ext cx="6858000" cy="950913"/>
          </a:xfrm>
          <a:prstGeom prst="rect">
            <a:avLst/>
          </a:prstGeom>
          <a:solidFill>
            <a:srgbClr val="0000FF"/>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000" b="0" i="0" u="none" strike="noStrike" cap="none">
                <a:solidFill>
                  <a:srgbClr val="262626"/>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2700" b="0" i="0" u="none" strike="noStrike" cap="none">
                <a:solidFill>
                  <a:srgbClr val="262626"/>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700" b="0" i="0" u="none" strike="noStrike" cap="none">
                <a:solidFill>
                  <a:srgbClr val="262626"/>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700" b="0" i="0" u="none" strike="noStrike" cap="none">
                <a:solidFill>
                  <a:srgbClr val="262626"/>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700" b="0" i="0" u="none" strike="noStrike" cap="none">
                <a:solidFill>
                  <a:srgbClr val="262626"/>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r>
              <a:rPr lang="zh-TW" altLang="zh-TW" sz="4800" dirty="0">
                <a:solidFill>
                  <a:schemeClr val="lt1"/>
                </a:solidFill>
                <a:latin typeface="標楷體" panose="03000509000000000000" pitchFamily="65" charset="-120"/>
                <a:ea typeface="標楷體" panose="03000509000000000000" pitchFamily="65" charset="-120"/>
                <a:cs typeface="Arial"/>
                <a:sym typeface="Arial"/>
              </a:rPr>
              <a:t>臺南區免試入學</a:t>
            </a:r>
            <a:endParaRPr lang="zh-TW" altLang="en-US" dirty="0">
              <a:latin typeface="標楷體" panose="03000509000000000000" pitchFamily="65" charset="-120"/>
              <a:ea typeface="標楷體" panose="03000509000000000000" pitchFamily="65" charset="-120"/>
            </a:endParaRPr>
          </a:p>
        </p:txBody>
      </p:sp>
    </p:spTree>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7"/>
          <p:cNvSpPr/>
          <p:nvPr/>
        </p:nvSpPr>
        <p:spPr>
          <a:xfrm>
            <a:off x="1790700" y="5233988"/>
            <a:ext cx="2444750" cy="1219200"/>
          </a:xfrm>
          <a:prstGeom prst="rect">
            <a:avLst/>
          </a:prstGeom>
          <a:gradFill>
            <a:gsLst>
              <a:gs pos="0">
                <a:srgbClr val="BD574B"/>
              </a:gs>
              <a:gs pos="100000">
                <a:srgbClr val="AA3722"/>
              </a:gs>
            </a:gsLst>
            <a:lin ang="5400000" scaled="0"/>
          </a:gra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a:solidFill>
                  <a:srgbClr val="FFFFFF"/>
                </a:solidFill>
                <a:latin typeface="DFKai-SB"/>
                <a:ea typeface="DFKai-SB"/>
                <a:cs typeface="DFKai-SB"/>
                <a:sym typeface="DFKai-SB"/>
              </a:rPr>
              <a:t>參加國中教育會考</a:t>
            </a:r>
            <a:endParaRPr/>
          </a:p>
        </p:txBody>
      </p:sp>
      <p:sp>
        <p:nvSpPr>
          <p:cNvPr id="1011" name="Google Shape;1011;p17"/>
          <p:cNvSpPr/>
          <p:nvPr/>
        </p:nvSpPr>
        <p:spPr>
          <a:xfrm>
            <a:off x="1790700" y="1420813"/>
            <a:ext cx="2444750" cy="1223962"/>
          </a:xfrm>
          <a:prstGeom prst="rect">
            <a:avLst/>
          </a:prstGeom>
          <a:solidFill>
            <a:srgbClr val="734308"/>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a:solidFill>
                  <a:srgbClr val="FFFFFF"/>
                </a:solidFill>
                <a:latin typeface="DFKai-SB"/>
                <a:ea typeface="DFKai-SB"/>
                <a:cs typeface="DFKai-SB"/>
                <a:sym typeface="DFKai-SB"/>
              </a:rPr>
              <a:t>多元學習表現</a:t>
            </a:r>
            <a:endParaRPr sz="1800">
              <a:solidFill>
                <a:srgbClr val="FFFFFF"/>
              </a:solidFill>
              <a:latin typeface="DFKai-SB"/>
              <a:ea typeface="DFKai-SB"/>
              <a:cs typeface="DFKai-SB"/>
              <a:sym typeface="DFKai-SB"/>
            </a:endParaRPr>
          </a:p>
          <a:p>
            <a:pPr marL="0" marR="0" lvl="0" indent="0" algn="ctr" rtl="0">
              <a:spcBef>
                <a:spcPts val="0"/>
              </a:spcBef>
              <a:spcAft>
                <a:spcPts val="0"/>
              </a:spcAft>
              <a:buNone/>
            </a:pPr>
            <a:r>
              <a:rPr lang="zh-TW" sz="1800">
                <a:solidFill>
                  <a:srgbClr val="FFFFFF"/>
                </a:solidFill>
                <a:latin typeface="DFKai-SB"/>
                <a:ea typeface="DFKai-SB"/>
                <a:cs typeface="DFKai-SB"/>
                <a:sym typeface="DFKai-SB"/>
              </a:rPr>
              <a:t>競賽成績審查</a:t>
            </a:r>
            <a:endParaRPr/>
          </a:p>
        </p:txBody>
      </p:sp>
      <p:sp>
        <p:nvSpPr>
          <p:cNvPr id="1012" name="Google Shape;1012;p17"/>
          <p:cNvSpPr/>
          <p:nvPr/>
        </p:nvSpPr>
        <p:spPr>
          <a:xfrm>
            <a:off x="1790700" y="3346450"/>
            <a:ext cx="2444750" cy="1223963"/>
          </a:xfrm>
          <a:prstGeom prst="rect">
            <a:avLst/>
          </a:prstGeom>
          <a:solidFill>
            <a:srgbClr val="734308"/>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a:solidFill>
                  <a:srgbClr val="FFFFFF"/>
                </a:solidFill>
                <a:latin typeface="DFKai-SB"/>
                <a:ea typeface="DFKai-SB"/>
                <a:cs typeface="DFKai-SB"/>
                <a:sym typeface="DFKai-SB"/>
              </a:rPr>
              <a:t>申請變更就學區</a:t>
            </a:r>
            <a:endParaRPr sz="1800">
              <a:solidFill>
                <a:srgbClr val="FFFFFF"/>
              </a:solidFill>
              <a:latin typeface="DFKai-SB"/>
              <a:ea typeface="DFKai-SB"/>
              <a:cs typeface="DFKai-SB"/>
              <a:sym typeface="DFKai-SB"/>
            </a:endParaRPr>
          </a:p>
          <a:p>
            <a:pPr marL="0" marR="0" lvl="0" indent="0" algn="ctr" rtl="0">
              <a:spcBef>
                <a:spcPts val="0"/>
              </a:spcBef>
              <a:spcAft>
                <a:spcPts val="0"/>
              </a:spcAft>
              <a:buNone/>
            </a:pPr>
            <a:endParaRPr sz="1067">
              <a:solidFill>
                <a:srgbClr val="FFFFFF"/>
              </a:solidFill>
              <a:latin typeface="DFKai-SB"/>
              <a:ea typeface="DFKai-SB"/>
              <a:cs typeface="DFKai-SB"/>
              <a:sym typeface="DFKai-SB"/>
            </a:endParaRPr>
          </a:p>
          <a:p>
            <a:pPr marL="0" marR="0" lvl="0" indent="0" algn="ctr" rtl="0">
              <a:spcBef>
                <a:spcPts val="0"/>
              </a:spcBef>
              <a:spcAft>
                <a:spcPts val="0"/>
              </a:spcAft>
              <a:buNone/>
            </a:pPr>
            <a:r>
              <a:rPr lang="zh-TW" sz="1800">
                <a:solidFill>
                  <a:srgbClr val="FFFFFF"/>
                </a:solidFill>
                <a:latin typeface="DFKai-SB"/>
                <a:ea typeface="DFKai-SB"/>
                <a:cs typeface="DFKai-SB"/>
                <a:sym typeface="DFKai-SB"/>
              </a:rPr>
              <a:t>(有需要者申請)</a:t>
            </a:r>
            <a:endParaRPr sz="1800">
              <a:solidFill>
                <a:srgbClr val="FFFFFF"/>
              </a:solidFill>
              <a:latin typeface="DFKai-SB"/>
              <a:ea typeface="DFKai-SB"/>
              <a:cs typeface="DFKai-SB"/>
              <a:sym typeface="DFKai-SB"/>
            </a:endParaRPr>
          </a:p>
        </p:txBody>
      </p:sp>
      <p:cxnSp>
        <p:nvCxnSpPr>
          <p:cNvPr id="1013" name="Google Shape;1013;p17"/>
          <p:cNvCxnSpPr>
            <a:stCxn id="1012" idx="2"/>
            <a:endCxn id="1010" idx="0"/>
          </p:cNvCxnSpPr>
          <p:nvPr/>
        </p:nvCxnSpPr>
        <p:spPr>
          <a:xfrm>
            <a:off x="3013075" y="4570413"/>
            <a:ext cx="0" cy="663600"/>
          </a:xfrm>
          <a:prstGeom prst="straightConnector1">
            <a:avLst/>
          </a:prstGeom>
          <a:noFill/>
          <a:ln w="63500" cap="flat" cmpd="sng">
            <a:solidFill>
              <a:srgbClr val="DC8011"/>
            </a:solidFill>
            <a:prstDash val="solid"/>
            <a:round/>
            <a:headEnd type="none" w="sm" len="sm"/>
            <a:tailEnd type="triangle" w="med" len="med"/>
          </a:ln>
        </p:spPr>
      </p:cxnSp>
      <p:cxnSp>
        <p:nvCxnSpPr>
          <p:cNvPr id="1014" name="Google Shape;1014;p17"/>
          <p:cNvCxnSpPr>
            <a:stCxn id="1011" idx="2"/>
          </p:cNvCxnSpPr>
          <p:nvPr/>
        </p:nvCxnSpPr>
        <p:spPr>
          <a:xfrm>
            <a:off x="3013075" y="2644775"/>
            <a:ext cx="0" cy="701700"/>
          </a:xfrm>
          <a:prstGeom prst="straightConnector1">
            <a:avLst/>
          </a:prstGeom>
          <a:noFill/>
          <a:ln w="63500" cap="flat" cmpd="sng">
            <a:solidFill>
              <a:srgbClr val="DC8011"/>
            </a:solidFill>
            <a:prstDash val="solid"/>
            <a:round/>
            <a:headEnd type="none" w="sm" len="sm"/>
            <a:tailEnd type="triangle" w="med" len="med"/>
          </a:ln>
        </p:spPr>
      </p:cxnSp>
      <p:sp>
        <p:nvSpPr>
          <p:cNvPr id="1015" name="Google Shape;1015;p17"/>
          <p:cNvSpPr/>
          <p:nvPr/>
        </p:nvSpPr>
        <p:spPr>
          <a:xfrm>
            <a:off x="4868863" y="1420813"/>
            <a:ext cx="2397125" cy="1223962"/>
          </a:xfrm>
          <a:prstGeom prst="rect">
            <a:avLst/>
          </a:prstGeom>
          <a:solidFill>
            <a:srgbClr val="734308"/>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a:solidFill>
                  <a:srgbClr val="FFFFFF"/>
                </a:solidFill>
                <a:latin typeface="DFKai-SB"/>
                <a:ea typeface="DFKai-SB"/>
                <a:cs typeface="DFKai-SB"/>
                <a:sym typeface="DFKai-SB"/>
              </a:rPr>
              <a:t>個別序位查詢</a:t>
            </a:r>
            <a:endParaRPr/>
          </a:p>
        </p:txBody>
      </p:sp>
      <p:sp>
        <p:nvSpPr>
          <p:cNvPr id="1016" name="Google Shape;1016;p17"/>
          <p:cNvSpPr/>
          <p:nvPr/>
        </p:nvSpPr>
        <p:spPr>
          <a:xfrm>
            <a:off x="4868863" y="3313113"/>
            <a:ext cx="2397125" cy="1225550"/>
          </a:xfrm>
          <a:prstGeom prst="rect">
            <a:avLst/>
          </a:prstGeom>
          <a:solidFill>
            <a:srgbClr val="734308"/>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a:solidFill>
                  <a:srgbClr val="FFFFFF"/>
                </a:solidFill>
                <a:latin typeface="DFKai-SB"/>
                <a:ea typeface="DFKai-SB"/>
                <a:cs typeface="DFKai-SB"/>
                <a:sym typeface="DFKai-SB"/>
              </a:rPr>
              <a:t>選填志願</a:t>
            </a:r>
            <a:endParaRPr/>
          </a:p>
        </p:txBody>
      </p:sp>
      <p:sp>
        <p:nvSpPr>
          <p:cNvPr id="1017" name="Google Shape;1017;p17"/>
          <p:cNvSpPr/>
          <p:nvPr/>
        </p:nvSpPr>
        <p:spPr>
          <a:xfrm>
            <a:off x="4873625" y="5233988"/>
            <a:ext cx="2397125" cy="1223962"/>
          </a:xfrm>
          <a:prstGeom prst="rect">
            <a:avLst/>
          </a:prstGeom>
          <a:solidFill>
            <a:srgbClr val="734308"/>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a:solidFill>
                  <a:srgbClr val="FFFFFF"/>
                </a:solidFill>
                <a:latin typeface="DFKai-SB"/>
                <a:ea typeface="DFKai-SB"/>
                <a:cs typeface="DFKai-SB"/>
                <a:sym typeface="DFKai-SB"/>
              </a:rPr>
              <a:t>報名</a:t>
            </a:r>
            <a:endParaRPr sz="2000">
              <a:solidFill>
                <a:srgbClr val="FFFFFF"/>
              </a:solidFill>
              <a:latin typeface="DFKai-SB"/>
              <a:ea typeface="DFKai-SB"/>
              <a:cs typeface="DFKai-SB"/>
              <a:sym typeface="DFKai-SB"/>
            </a:endParaRPr>
          </a:p>
          <a:p>
            <a:pPr marL="0" marR="0" lvl="0" indent="0" algn="ctr" rtl="0">
              <a:spcBef>
                <a:spcPts val="0"/>
              </a:spcBef>
              <a:spcAft>
                <a:spcPts val="0"/>
              </a:spcAft>
              <a:buNone/>
            </a:pPr>
            <a:r>
              <a:rPr lang="zh-TW" sz="2000">
                <a:solidFill>
                  <a:srgbClr val="FFFFFF"/>
                </a:solidFill>
                <a:latin typeface="DFKai-SB"/>
                <a:ea typeface="DFKai-SB"/>
                <a:cs typeface="DFKai-SB"/>
                <a:sym typeface="DFKai-SB"/>
              </a:rPr>
              <a:t>集體報名</a:t>
            </a:r>
            <a:endParaRPr sz="2000">
              <a:solidFill>
                <a:srgbClr val="FFFFFF"/>
              </a:solidFill>
              <a:latin typeface="DFKai-SB"/>
              <a:ea typeface="DFKai-SB"/>
              <a:cs typeface="DFKai-SB"/>
              <a:sym typeface="DFKai-SB"/>
            </a:endParaRPr>
          </a:p>
          <a:p>
            <a:pPr marL="0" marR="0" lvl="0" indent="0" algn="ctr" rtl="0">
              <a:spcBef>
                <a:spcPts val="0"/>
              </a:spcBef>
              <a:spcAft>
                <a:spcPts val="0"/>
              </a:spcAft>
              <a:buNone/>
            </a:pPr>
            <a:r>
              <a:rPr lang="zh-TW" sz="2000">
                <a:solidFill>
                  <a:srgbClr val="FFFFFF"/>
                </a:solidFill>
                <a:latin typeface="DFKai-SB"/>
                <a:ea typeface="DFKai-SB"/>
                <a:cs typeface="DFKai-SB"/>
                <a:sym typeface="DFKai-SB"/>
              </a:rPr>
              <a:t>個別報名</a:t>
            </a:r>
            <a:endParaRPr/>
          </a:p>
        </p:txBody>
      </p:sp>
      <p:cxnSp>
        <p:nvCxnSpPr>
          <p:cNvPr id="1018" name="Google Shape;1018;p17"/>
          <p:cNvCxnSpPr>
            <a:stCxn id="1010" idx="3"/>
            <a:endCxn id="1015" idx="1"/>
          </p:cNvCxnSpPr>
          <p:nvPr/>
        </p:nvCxnSpPr>
        <p:spPr>
          <a:xfrm rot="10800000" flipH="1">
            <a:off x="4235450" y="2032688"/>
            <a:ext cx="633300" cy="3810900"/>
          </a:xfrm>
          <a:prstGeom prst="bentConnector3">
            <a:avLst>
              <a:gd name="adj1" fmla="val 50009"/>
            </a:avLst>
          </a:prstGeom>
          <a:noFill/>
          <a:ln w="63500" cap="flat" cmpd="sng">
            <a:solidFill>
              <a:srgbClr val="DC8011"/>
            </a:solidFill>
            <a:prstDash val="solid"/>
            <a:round/>
            <a:headEnd type="none" w="sm" len="sm"/>
            <a:tailEnd type="triangle" w="med" len="med"/>
          </a:ln>
        </p:spPr>
      </p:cxnSp>
      <p:cxnSp>
        <p:nvCxnSpPr>
          <p:cNvPr id="1019" name="Google Shape;1019;p17"/>
          <p:cNvCxnSpPr>
            <a:stCxn id="1015" idx="2"/>
            <a:endCxn id="1016" idx="0"/>
          </p:cNvCxnSpPr>
          <p:nvPr/>
        </p:nvCxnSpPr>
        <p:spPr>
          <a:xfrm>
            <a:off x="6067426" y="2644775"/>
            <a:ext cx="0" cy="668400"/>
          </a:xfrm>
          <a:prstGeom prst="straightConnector1">
            <a:avLst/>
          </a:prstGeom>
          <a:noFill/>
          <a:ln w="63500" cap="flat" cmpd="sng">
            <a:solidFill>
              <a:srgbClr val="DC8011"/>
            </a:solidFill>
            <a:prstDash val="solid"/>
            <a:round/>
            <a:headEnd type="none" w="sm" len="sm"/>
            <a:tailEnd type="triangle" w="med" len="med"/>
          </a:ln>
        </p:spPr>
      </p:cxnSp>
      <p:cxnSp>
        <p:nvCxnSpPr>
          <p:cNvPr id="1020" name="Google Shape;1020;p17"/>
          <p:cNvCxnSpPr>
            <a:stCxn id="1016" idx="2"/>
            <a:endCxn id="1017" idx="0"/>
          </p:cNvCxnSpPr>
          <p:nvPr/>
        </p:nvCxnSpPr>
        <p:spPr>
          <a:xfrm>
            <a:off x="6067426" y="4538663"/>
            <a:ext cx="4800" cy="695400"/>
          </a:xfrm>
          <a:prstGeom prst="straightConnector1">
            <a:avLst/>
          </a:prstGeom>
          <a:noFill/>
          <a:ln w="63500" cap="flat" cmpd="sng">
            <a:solidFill>
              <a:srgbClr val="DC8011"/>
            </a:solidFill>
            <a:prstDash val="solid"/>
            <a:round/>
            <a:headEnd type="none" w="sm" len="sm"/>
            <a:tailEnd type="triangle" w="med" len="med"/>
          </a:ln>
        </p:spPr>
      </p:cxnSp>
      <p:sp>
        <p:nvSpPr>
          <p:cNvPr id="1021" name="Google Shape;1021;p17"/>
          <p:cNvSpPr/>
          <p:nvPr/>
        </p:nvSpPr>
        <p:spPr>
          <a:xfrm>
            <a:off x="8058150" y="1385888"/>
            <a:ext cx="2397125" cy="1225550"/>
          </a:xfrm>
          <a:prstGeom prst="rect">
            <a:avLst/>
          </a:prstGeom>
          <a:solidFill>
            <a:srgbClr val="432918"/>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DFKai-SB"/>
                <a:ea typeface="DFKai-SB"/>
                <a:cs typeface="DFKai-SB"/>
                <a:sym typeface="DFKai-SB"/>
              </a:rPr>
              <a:t>放榜</a:t>
            </a:r>
            <a:endParaRPr/>
          </a:p>
        </p:txBody>
      </p:sp>
      <p:sp>
        <p:nvSpPr>
          <p:cNvPr id="1022" name="Google Shape;1022;p17"/>
          <p:cNvSpPr/>
          <p:nvPr/>
        </p:nvSpPr>
        <p:spPr>
          <a:xfrm>
            <a:off x="8058150" y="3313113"/>
            <a:ext cx="2397125" cy="1225550"/>
          </a:xfrm>
          <a:prstGeom prst="rect">
            <a:avLst/>
          </a:prstGeom>
          <a:solidFill>
            <a:srgbClr val="432918"/>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DFKai-SB"/>
                <a:ea typeface="DFKai-SB"/>
                <a:cs typeface="DFKai-SB"/>
                <a:sym typeface="DFKai-SB"/>
              </a:rPr>
              <a:t>報到</a:t>
            </a:r>
            <a:endParaRPr/>
          </a:p>
        </p:txBody>
      </p:sp>
      <p:sp>
        <p:nvSpPr>
          <p:cNvPr id="1023" name="Google Shape;1023;p17"/>
          <p:cNvSpPr/>
          <p:nvPr/>
        </p:nvSpPr>
        <p:spPr>
          <a:xfrm>
            <a:off x="8040688" y="5237163"/>
            <a:ext cx="2397125" cy="1223962"/>
          </a:xfrm>
          <a:prstGeom prst="rect">
            <a:avLst/>
          </a:prstGeom>
          <a:solidFill>
            <a:srgbClr val="432918"/>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a:solidFill>
                  <a:srgbClr val="FFFFFF"/>
                </a:solidFill>
                <a:latin typeface="DFKai-SB"/>
                <a:ea typeface="DFKai-SB"/>
                <a:cs typeface="DFKai-SB"/>
                <a:sym typeface="DFKai-SB"/>
              </a:rPr>
              <a:t>放棄錄取資格</a:t>
            </a:r>
            <a:endParaRPr/>
          </a:p>
        </p:txBody>
      </p:sp>
      <p:cxnSp>
        <p:nvCxnSpPr>
          <p:cNvPr id="1024" name="Google Shape;1024;p17"/>
          <p:cNvCxnSpPr>
            <a:stCxn id="1021" idx="2"/>
            <a:endCxn id="1022" idx="0"/>
          </p:cNvCxnSpPr>
          <p:nvPr/>
        </p:nvCxnSpPr>
        <p:spPr>
          <a:xfrm>
            <a:off x="9256713" y="2611438"/>
            <a:ext cx="0" cy="701700"/>
          </a:xfrm>
          <a:prstGeom prst="straightConnector1">
            <a:avLst/>
          </a:prstGeom>
          <a:noFill/>
          <a:ln w="63500" cap="flat" cmpd="sng">
            <a:solidFill>
              <a:srgbClr val="DC8011"/>
            </a:solidFill>
            <a:prstDash val="solid"/>
            <a:round/>
            <a:headEnd type="none" w="sm" len="sm"/>
            <a:tailEnd type="triangle" w="med" len="med"/>
          </a:ln>
        </p:spPr>
      </p:cxnSp>
      <p:cxnSp>
        <p:nvCxnSpPr>
          <p:cNvPr id="1025" name="Google Shape;1025;p17"/>
          <p:cNvCxnSpPr/>
          <p:nvPr/>
        </p:nvCxnSpPr>
        <p:spPr>
          <a:xfrm>
            <a:off x="9239250" y="4533900"/>
            <a:ext cx="0" cy="703263"/>
          </a:xfrm>
          <a:prstGeom prst="straightConnector1">
            <a:avLst/>
          </a:prstGeom>
          <a:noFill/>
          <a:ln w="63500" cap="flat" cmpd="sng">
            <a:solidFill>
              <a:srgbClr val="DC8011"/>
            </a:solidFill>
            <a:prstDash val="solid"/>
            <a:round/>
            <a:headEnd type="none" w="sm" len="sm"/>
            <a:tailEnd type="triangle" w="med" len="med"/>
          </a:ln>
        </p:spPr>
      </p:cxnSp>
      <p:cxnSp>
        <p:nvCxnSpPr>
          <p:cNvPr id="1026" name="Google Shape;1026;p17"/>
          <p:cNvCxnSpPr>
            <a:stCxn id="1017" idx="3"/>
            <a:endCxn id="1021" idx="1"/>
          </p:cNvCxnSpPr>
          <p:nvPr/>
        </p:nvCxnSpPr>
        <p:spPr>
          <a:xfrm rot="10800000" flipH="1">
            <a:off x="7270750" y="1998769"/>
            <a:ext cx="787500" cy="3847200"/>
          </a:xfrm>
          <a:prstGeom prst="bentConnector3">
            <a:avLst>
              <a:gd name="adj1" fmla="val 49994"/>
            </a:avLst>
          </a:prstGeom>
          <a:noFill/>
          <a:ln w="63500" cap="flat" cmpd="sng">
            <a:solidFill>
              <a:srgbClr val="DC8011"/>
            </a:solidFill>
            <a:prstDash val="solid"/>
            <a:round/>
            <a:headEnd type="none" w="sm" len="sm"/>
            <a:tailEnd type="triangle" w="med" len="med"/>
          </a:ln>
        </p:spPr>
      </p:cxnSp>
      <p:sp>
        <p:nvSpPr>
          <p:cNvPr id="1027" name="Google Shape;1027;p1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22</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8"/>
          <p:cNvSpPr txBox="1">
            <a:spLocks noGrp="1"/>
          </p:cNvSpPr>
          <p:nvPr>
            <p:ph type="title"/>
          </p:nvPr>
        </p:nvSpPr>
        <p:spPr>
          <a:xfrm>
            <a:off x="1919288" y="196850"/>
            <a:ext cx="6572250" cy="869950"/>
          </a:xfrm>
          <a:prstGeom prst="rect">
            <a:avLst/>
          </a:prstGeom>
          <a:solidFill>
            <a:srgbClr val="00660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a:solidFill>
                  <a:schemeClr val="lt1"/>
                </a:solidFill>
                <a:latin typeface="DFKai-SB"/>
                <a:ea typeface="DFKai-SB"/>
                <a:cs typeface="DFKai-SB"/>
                <a:sym typeface="DFKai-SB"/>
              </a:rPr>
              <a:t>(一)免試入學就學區規劃-1</a:t>
            </a:r>
            <a:endParaRPr sz="4000">
              <a:solidFill>
                <a:schemeClr val="lt1"/>
              </a:solidFill>
              <a:latin typeface="DFKai-SB"/>
              <a:ea typeface="DFKai-SB"/>
              <a:cs typeface="DFKai-SB"/>
              <a:sym typeface="DFKai-SB"/>
            </a:endParaRPr>
          </a:p>
        </p:txBody>
      </p:sp>
      <p:sp>
        <p:nvSpPr>
          <p:cNvPr id="1033" name="Google Shape;1033;p18"/>
          <p:cNvSpPr txBox="1"/>
          <p:nvPr/>
        </p:nvSpPr>
        <p:spPr>
          <a:xfrm>
            <a:off x="1311275" y="887898"/>
            <a:ext cx="10348912" cy="5602288"/>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50000"/>
              </a:lnSpc>
              <a:spcBef>
                <a:spcPts val="0"/>
              </a:spcBef>
              <a:spcAft>
                <a:spcPts val="0"/>
              </a:spcAft>
              <a:buClr>
                <a:srgbClr val="E78712"/>
              </a:buClr>
              <a:buSzPts val="2800"/>
              <a:buFont typeface="Noto Sans Symbols"/>
              <a:buChar char="•"/>
            </a:pPr>
            <a:r>
              <a:rPr lang="zh-TW" sz="2800" b="1" dirty="0">
                <a:solidFill>
                  <a:srgbClr val="FF0000"/>
                </a:solidFill>
                <a:latin typeface="DFKai-SB"/>
                <a:ea typeface="DFKai-SB"/>
                <a:cs typeface="DFKai-SB"/>
                <a:sym typeface="DFKai-SB"/>
              </a:rPr>
              <a:t>高中高職：</a:t>
            </a:r>
            <a:endParaRPr sz="2800" b="1" dirty="0">
              <a:solidFill>
                <a:srgbClr val="FF0000"/>
              </a:solidFill>
              <a:latin typeface="DFKai-SB"/>
              <a:ea typeface="DFKai-SB"/>
              <a:cs typeface="DFKai-SB"/>
              <a:sym typeface="DFKai-SB"/>
            </a:endParaRPr>
          </a:p>
          <a:p>
            <a:pPr marL="342900" marR="0" lvl="0" indent="-342900" algn="l" rtl="0">
              <a:lnSpc>
                <a:spcPct val="135714"/>
              </a:lnSpc>
              <a:spcBef>
                <a:spcPts val="0"/>
              </a:spcBef>
              <a:spcAft>
                <a:spcPts val="0"/>
              </a:spcAft>
              <a:buClr>
                <a:srgbClr val="E78712"/>
              </a:buClr>
              <a:buSzPts val="2800"/>
              <a:buFont typeface="Noto Sans Symbols"/>
              <a:buNone/>
            </a:pPr>
            <a:r>
              <a:rPr lang="zh-TW" sz="2800" b="1" u="sng" dirty="0">
                <a:solidFill>
                  <a:srgbClr val="000099"/>
                </a:solidFill>
                <a:latin typeface="DFKai-SB"/>
                <a:ea typeface="DFKai-SB"/>
                <a:cs typeface="DFKai-SB"/>
                <a:sym typeface="DFKai-SB"/>
              </a:rPr>
              <a:t>1.免試入學：</a:t>
            </a:r>
            <a:endParaRPr sz="2800" b="1" u="sng" dirty="0">
              <a:solidFill>
                <a:srgbClr val="000099"/>
              </a:solidFill>
              <a:latin typeface="DFKai-SB"/>
              <a:ea typeface="DFKai-SB"/>
              <a:cs typeface="DFKai-SB"/>
              <a:sym typeface="DFKai-SB"/>
            </a:endParaRPr>
          </a:p>
          <a:p>
            <a:pPr marL="342900" marR="0" lvl="0" indent="-342900" algn="l" rtl="0">
              <a:lnSpc>
                <a:spcPct val="135714"/>
              </a:lnSpc>
              <a:spcBef>
                <a:spcPts val="0"/>
              </a:spcBef>
              <a:spcAft>
                <a:spcPts val="0"/>
              </a:spcAft>
              <a:buClr>
                <a:srgbClr val="E78712"/>
              </a:buClr>
              <a:buSzPts val="2800"/>
              <a:buFont typeface="Noto Sans Symbols"/>
              <a:buNone/>
            </a:pPr>
            <a:r>
              <a:rPr lang="zh-TW" sz="2800" b="1" dirty="0">
                <a:solidFill>
                  <a:srgbClr val="000099"/>
                </a:solidFill>
                <a:latin typeface="DFKai-SB"/>
                <a:ea typeface="DFKai-SB"/>
                <a:cs typeface="DFKai-SB"/>
                <a:sym typeface="DFKai-SB"/>
              </a:rPr>
              <a:t>(1)15個高中高職免試入學就學區</a:t>
            </a:r>
            <a:r>
              <a:rPr lang="zh-TW" sz="2800" b="1" dirty="0">
                <a:solidFill>
                  <a:srgbClr val="404040"/>
                </a:solidFill>
                <a:latin typeface="DFKai-SB"/>
                <a:ea typeface="DFKai-SB"/>
                <a:cs typeface="DFKai-SB"/>
                <a:sym typeface="DFKai-SB"/>
              </a:rPr>
              <a:t>：規劃以兼顧學生選校、學校招生、地方生活圈概念及符應主管機關權責。</a:t>
            </a:r>
            <a:endParaRPr sz="2800" b="1" dirty="0">
              <a:solidFill>
                <a:srgbClr val="404040"/>
              </a:solidFill>
              <a:latin typeface="DFKai-SB"/>
              <a:ea typeface="DFKai-SB"/>
              <a:cs typeface="DFKai-SB"/>
              <a:sym typeface="DFKai-SB"/>
            </a:endParaRPr>
          </a:p>
        </p:txBody>
      </p:sp>
      <p:graphicFrame>
        <p:nvGraphicFramePr>
          <p:cNvPr id="1034" name="Google Shape;1034;p18"/>
          <p:cNvGraphicFramePr/>
          <p:nvPr/>
        </p:nvGraphicFramePr>
        <p:xfrm>
          <a:off x="3262313" y="3300413"/>
          <a:ext cx="6624625" cy="3441700"/>
        </p:xfrm>
        <a:graphic>
          <a:graphicData uri="http://schemas.openxmlformats.org/drawingml/2006/table">
            <a:tbl>
              <a:tblPr>
                <a:noFill/>
                <a:tableStyleId>{30B2D792-B019-4305-9730-1C9AAD5C4926}</a:tableStyleId>
              </a:tblPr>
              <a:tblGrid>
                <a:gridCol w="746125">
                  <a:extLst>
                    <a:ext uri="{9D8B030D-6E8A-4147-A177-3AD203B41FA5}">
                      <a16:colId xmlns="" xmlns:a16="http://schemas.microsoft.com/office/drawing/2014/main" val="20000"/>
                    </a:ext>
                  </a:extLst>
                </a:gridCol>
                <a:gridCol w="5878500">
                  <a:extLst>
                    <a:ext uri="{9D8B030D-6E8A-4147-A177-3AD203B41FA5}">
                      <a16:colId xmlns="" xmlns:a16="http://schemas.microsoft.com/office/drawing/2014/main" val="20001"/>
                    </a:ext>
                  </a:extLst>
                </a:gridCol>
              </a:tblGrid>
              <a:tr h="1453275">
                <a:tc>
                  <a:txBody>
                    <a:bodyPr/>
                    <a:lstStyle/>
                    <a:p>
                      <a:pPr marL="0" marR="0" lvl="0" indent="0" algn="ctr" rtl="0">
                        <a:lnSpc>
                          <a:spcPct val="100000"/>
                        </a:lnSpc>
                        <a:spcBef>
                          <a:spcPts val="0"/>
                        </a:spcBef>
                        <a:spcAft>
                          <a:spcPts val="0"/>
                        </a:spcAft>
                        <a:buClr>
                          <a:schemeClr val="dk1"/>
                        </a:buClr>
                        <a:buSzPts val="2300"/>
                        <a:buFont typeface="Arial"/>
                        <a:buNone/>
                      </a:pPr>
                      <a:r>
                        <a:rPr lang="zh-TW" sz="2300" b="1" i="0" u="none" strike="noStrike" cap="none">
                          <a:solidFill>
                            <a:schemeClr val="dk1"/>
                          </a:solidFill>
                          <a:latin typeface="DFKai-SB"/>
                          <a:ea typeface="DFKai-SB"/>
                          <a:cs typeface="DFKai-SB"/>
                          <a:sym typeface="DFKai-SB"/>
                        </a:rPr>
                        <a:t>單一縣市</a:t>
                      </a:r>
                      <a:endParaRPr/>
                    </a:p>
                  </a:txBody>
                  <a:tcPr marL="63600" marR="63600" marT="31800" marB="318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7D5FF"/>
                    </a:solidFill>
                  </a:tcPr>
                </a:tc>
                <a:tc>
                  <a:txBody>
                    <a:bodyPr/>
                    <a:lstStyle/>
                    <a:p>
                      <a:pPr marL="0" marR="0" lvl="0" indent="0" algn="l" rtl="0">
                        <a:lnSpc>
                          <a:spcPct val="100000"/>
                        </a:lnSpc>
                        <a:spcBef>
                          <a:spcPts val="0"/>
                        </a:spcBef>
                        <a:spcAft>
                          <a:spcPts val="0"/>
                        </a:spcAft>
                        <a:buClr>
                          <a:srgbClr val="FF0000"/>
                        </a:buClr>
                        <a:buSzPts val="2800"/>
                        <a:buFont typeface="Arial"/>
                        <a:buNone/>
                      </a:pPr>
                      <a:r>
                        <a:rPr lang="zh-TW" sz="2800" b="1" i="0" u="none" strike="noStrike" cap="none">
                          <a:solidFill>
                            <a:srgbClr val="FF0000"/>
                          </a:solidFill>
                          <a:latin typeface="DFKai-SB"/>
                          <a:ea typeface="DFKai-SB"/>
                          <a:cs typeface="DFKai-SB"/>
                          <a:sym typeface="DFKai-SB"/>
                        </a:rPr>
                        <a:t>臺南市</a:t>
                      </a:r>
                      <a:r>
                        <a:rPr lang="zh-TW" sz="2300" b="1" i="0" u="none" strike="noStrike" cap="none">
                          <a:solidFill>
                            <a:schemeClr val="dk1"/>
                          </a:solidFill>
                          <a:latin typeface="DFKai-SB"/>
                          <a:ea typeface="DFKai-SB"/>
                          <a:cs typeface="DFKai-SB"/>
                          <a:sym typeface="DFKai-SB"/>
                        </a:rPr>
                        <a:t>、高雄市、彰化縣、雲林縣、</a:t>
                      </a:r>
                      <a:br>
                        <a:rPr lang="zh-TW" sz="2300" b="1" i="0" u="none" strike="noStrike" cap="none">
                          <a:solidFill>
                            <a:schemeClr val="dk1"/>
                          </a:solidFill>
                          <a:latin typeface="DFKai-SB"/>
                          <a:ea typeface="DFKai-SB"/>
                          <a:cs typeface="DFKai-SB"/>
                          <a:sym typeface="DFKai-SB"/>
                        </a:rPr>
                      </a:br>
                      <a:r>
                        <a:rPr lang="zh-TW" sz="2300" b="1" i="0" u="none" strike="noStrike" cap="none">
                          <a:solidFill>
                            <a:schemeClr val="dk1"/>
                          </a:solidFill>
                          <a:latin typeface="DFKai-SB"/>
                          <a:ea typeface="DFKai-SB"/>
                          <a:cs typeface="DFKai-SB"/>
                          <a:sym typeface="DFKai-SB"/>
                        </a:rPr>
                        <a:t>屏東縣、臺東縣、花蓮縣、宜蘭縣、</a:t>
                      </a:r>
                      <a:br>
                        <a:rPr lang="zh-TW" sz="2300" b="1" i="0" u="none" strike="noStrike" cap="none">
                          <a:solidFill>
                            <a:schemeClr val="dk1"/>
                          </a:solidFill>
                          <a:latin typeface="DFKai-SB"/>
                          <a:ea typeface="DFKai-SB"/>
                          <a:cs typeface="DFKai-SB"/>
                          <a:sym typeface="DFKai-SB"/>
                        </a:rPr>
                      </a:br>
                      <a:r>
                        <a:rPr lang="zh-TW" sz="2300" b="1" i="0" u="none" strike="noStrike" cap="none">
                          <a:solidFill>
                            <a:schemeClr val="dk1"/>
                          </a:solidFill>
                          <a:latin typeface="DFKai-SB"/>
                          <a:ea typeface="DFKai-SB"/>
                          <a:cs typeface="DFKai-SB"/>
                          <a:sym typeface="DFKai-SB"/>
                        </a:rPr>
                        <a:t>澎湖縣、金門縣</a:t>
                      </a:r>
                      <a:endParaRPr/>
                    </a:p>
                  </a:txBody>
                  <a:tcPr marL="63600" marR="63600" marT="31800" marB="318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7D5FF"/>
                    </a:solidFill>
                  </a:tcPr>
                </a:tc>
                <a:extLst>
                  <a:ext uri="{0D108BD9-81ED-4DB2-BD59-A6C34878D82A}">
                    <a16:rowId xmlns="" xmlns:a16="http://schemas.microsoft.com/office/drawing/2014/main" val="10000"/>
                  </a:ext>
                </a:extLst>
              </a:tr>
              <a:tr h="1988425">
                <a:tc>
                  <a:txBody>
                    <a:bodyPr/>
                    <a:lstStyle/>
                    <a:p>
                      <a:pPr marL="0" marR="0" lvl="0" indent="0" algn="ctr" rtl="0">
                        <a:lnSpc>
                          <a:spcPct val="100000"/>
                        </a:lnSpc>
                        <a:spcBef>
                          <a:spcPts val="0"/>
                        </a:spcBef>
                        <a:spcAft>
                          <a:spcPts val="0"/>
                        </a:spcAft>
                        <a:buClr>
                          <a:schemeClr val="dk1"/>
                        </a:buClr>
                        <a:buSzPts val="2300"/>
                        <a:buFont typeface="Arial"/>
                        <a:buNone/>
                      </a:pPr>
                      <a:r>
                        <a:rPr lang="zh-TW" sz="2300" b="1" i="0" u="none" strike="noStrike" cap="none">
                          <a:solidFill>
                            <a:schemeClr val="dk1"/>
                          </a:solidFill>
                          <a:latin typeface="DFKai-SB"/>
                          <a:ea typeface="DFKai-SB"/>
                          <a:cs typeface="DFKai-SB"/>
                          <a:sym typeface="DFKai-SB"/>
                        </a:rPr>
                        <a:t>跨縣市</a:t>
                      </a:r>
                      <a:endParaRPr/>
                    </a:p>
                  </a:txBody>
                  <a:tcPr marL="63600" marR="63600" marT="31800" marB="318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7D5FF"/>
                    </a:solidFill>
                  </a:tcPr>
                </a:tc>
                <a:tc>
                  <a:txBody>
                    <a:bodyPr/>
                    <a:lstStyle/>
                    <a:p>
                      <a:pPr marL="0" marR="0" lvl="0" indent="0" algn="l" rtl="0">
                        <a:lnSpc>
                          <a:spcPct val="100000"/>
                        </a:lnSpc>
                        <a:spcBef>
                          <a:spcPts val="0"/>
                        </a:spcBef>
                        <a:spcAft>
                          <a:spcPts val="0"/>
                        </a:spcAft>
                        <a:buClr>
                          <a:schemeClr val="dk1"/>
                        </a:buClr>
                        <a:buSzPts val="2300"/>
                        <a:buFont typeface="Arial"/>
                        <a:buNone/>
                      </a:pPr>
                      <a:r>
                        <a:rPr lang="zh-TW" sz="2300" b="1" i="0" u="none" strike="noStrike" cap="none">
                          <a:solidFill>
                            <a:schemeClr val="dk1"/>
                          </a:solidFill>
                          <a:latin typeface="DFKai-SB"/>
                          <a:ea typeface="DFKai-SB"/>
                          <a:cs typeface="DFKai-SB"/>
                          <a:sym typeface="DFKai-SB"/>
                        </a:rPr>
                        <a:t>桃園區 (桃園縣、連江縣)、</a:t>
                      </a:r>
                      <a:br>
                        <a:rPr lang="zh-TW" sz="2300" b="1" i="0" u="none" strike="noStrike" cap="none">
                          <a:solidFill>
                            <a:schemeClr val="dk1"/>
                          </a:solidFill>
                          <a:latin typeface="DFKai-SB"/>
                          <a:ea typeface="DFKai-SB"/>
                          <a:cs typeface="DFKai-SB"/>
                          <a:sym typeface="DFKai-SB"/>
                        </a:rPr>
                      </a:br>
                      <a:r>
                        <a:rPr lang="zh-TW" sz="2300" b="1" i="0" u="none" strike="noStrike" cap="none">
                          <a:solidFill>
                            <a:schemeClr val="dk1"/>
                          </a:solidFill>
                          <a:latin typeface="DFKai-SB"/>
                          <a:ea typeface="DFKai-SB"/>
                          <a:cs typeface="DFKai-SB"/>
                          <a:sym typeface="DFKai-SB"/>
                        </a:rPr>
                        <a:t>嘉義區 (嘉義縣、嘉義市)、</a:t>
                      </a:r>
                      <a:endParaRPr sz="2300" b="1" i="0" u="none" strike="noStrike" cap="none">
                        <a:solidFill>
                          <a:schemeClr val="dk1"/>
                        </a:solidFill>
                        <a:latin typeface="DFKai-SB"/>
                        <a:ea typeface="DFKai-SB"/>
                        <a:cs typeface="DFKai-SB"/>
                        <a:sym typeface="DFKai-SB"/>
                      </a:endParaRPr>
                    </a:p>
                    <a:p>
                      <a:pPr marL="0" marR="0" lvl="0" indent="0" algn="l" rtl="0">
                        <a:lnSpc>
                          <a:spcPct val="100000"/>
                        </a:lnSpc>
                        <a:spcBef>
                          <a:spcPts val="460"/>
                        </a:spcBef>
                        <a:spcAft>
                          <a:spcPts val="0"/>
                        </a:spcAft>
                        <a:buClr>
                          <a:schemeClr val="dk1"/>
                        </a:buClr>
                        <a:buSzPts val="2300"/>
                        <a:buFont typeface="Arial"/>
                        <a:buNone/>
                      </a:pPr>
                      <a:r>
                        <a:rPr lang="zh-TW" sz="2300" b="1" i="0" u="none" strike="noStrike" cap="none">
                          <a:solidFill>
                            <a:schemeClr val="dk1"/>
                          </a:solidFill>
                          <a:latin typeface="DFKai-SB"/>
                          <a:ea typeface="DFKai-SB"/>
                          <a:cs typeface="DFKai-SB"/>
                          <a:sym typeface="DFKai-SB"/>
                        </a:rPr>
                        <a:t>竹苗區 (新竹縣、新竹市、苗栗縣)、</a:t>
                      </a:r>
                      <a:br>
                        <a:rPr lang="zh-TW" sz="2300" b="1" i="0" u="none" strike="noStrike" cap="none">
                          <a:solidFill>
                            <a:schemeClr val="dk1"/>
                          </a:solidFill>
                          <a:latin typeface="DFKai-SB"/>
                          <a:ea typeface="DFKai-SB"/>
                          <a:cs typeface="DFKai-SB"/>
                          <a:sym typeface="DFKai-SB"/>
                        </a:rPr>
                      </a:br>
                      <a:r>
                        <a:rPr lang="zh-TW" sz="2300" b="1" i="0" u="none" strike="noStrike" cap="none">
                          <a:solidFill>
                            <a:schemeClr val="dk1"/>
                          </a:solidFill>
                          <a:latin typeface="DFKai-SB"/>
                          <a:ea typeface="DFKai-SB"/>
                          <a:cs typeface="DFKai-SB"/>
                          <a:sym typeface="DFKai-SB"/>
                        </a:rPr>
                        <a:t>中投區 (臺中市、南投縣)、</a:t>
                      </a:r>
                      <a:br>
                        <a:rPr lang="zh-TW" sz="2300" b="1" i="0" u="none" strike="noStrike" cap="none">
                          <a:solidFill>
                            <a:schemeClr val="dk1"/>
                          </a:solidFill>
                          <a:latin typeface="DFKai-SB"/>
                          <a:ea typeface="DFKai-SB"/>
                          <a:cs typeface="DFKai-SB"/>
                          <a:sym typeface="DFKai-SB"/>
                        </a:rPr>
                      </a:br>
                      <a:r>
                        <a:rPr lang="zh-TW" sz="2300" b="1" i="0" u="none" strike="noStrike" cap="none">
                          <a:solidFill>
                            <a:schemeClr val="dk1"/>
                          </a:solidFill>
                          <a:latin typeface="DFKai-SB"/>
                          <a:ea typeface="DFKai-SB"/>
                          <a:cs typeface="DFKai-SB"/>
                          <a:sym typeface="DFKai-SB"/>
                        </a:rPr>
                        <a:t>基北區 (新北市、臺北市、基隆市)</a:t>
                      </a:r>
                      <a:endParaRPr/>
                    </a:p>
                  </a:txBody>
                  <a:tcPr marL="63600" marR="63600" marT="31800" marB="318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7D5FF"/>
                    </a:solidFill>
                  </a:tcPr>
                </a:tc>
                <a:extLst>
                  <a:ext uri="{0D108BD9-81ED-4DB2-BD59-A6C34878D82A}">
                    <a16:rowId xmlns="" xmlns:a16="http://schemas.microsoft.com/office/drawing/2014/main" val="10001"/>
                  </a:ext>
                </a:extLst>
              </a:tr>
            </a:tbl>
          </a:graphicData>
        </a:graphic>
      </p:graphicFrame>
      <p:sp>
        <p:nvSpPr>
          <p:cNvPr id="1035" name="Google Shape;1035;p18"/>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23</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9"/>
          <p:cNvSpPr txBox="1">
            <a:spLocks noGrp="1"/>
          </p:cNvSpPr>
          <p:nvPr>
            <p:ph type="title"/>
          </p:nvPr>
        </p:nvSpPr>
        <p:spPr>
          <a:xfrm>
            <a:off x="6738938" y="1271588"/>
            <a:ext cx="2146300" cy="5222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共同就學區</a:t>
            </a:r>
            <a:endParaRPr/>
          </a:p>
        </p:txBody>
      </p:sp>
      <p:pic>
        <p:nvPicPr>
          <p:cNvPr id="1041" name="Google Shape;1041;p19"/>
          <p:cNvPicPr preferRelativeResize="0"/>
          <p:nvPr/>
        </p:nvPicPr>
        <p:blipFill rotWithShape="1">
          <a:blip r:embed="rId3">
            <a:alphaModFix/>
          </a:blip>
          <a:srcRect l="-11974" t="-13252" r="11974" b="28600"/>
          <a:stretch/>
        </p:blipFill>
        <p:spPr>
          <a:xfrm>
            <a:off x="2351088" y="333375"/>
            <a:ext cx="7116762" cy="5919788"/>
          </a:xfrm>
          <a:prstGeom prst="rect">
            <a:avLst/>
          </a:prstGeom>
          <a:noFill/>
          <a:ln>
            <a:noFill/>
          </a:ln>
        </p:spPr>
      </p:pic>
      <p:pic>
        <p:nvPicPr>
          <p:cNvPr id="1042" name="Google Shape;1042;p19"/>
          <p:cNvPicPr preferRelativeResize="0"/>
          <p:nvPr/>
        </p:nvPicPr>
        <p:blipFill rotWithShape="1">
          <a:blip r:embed="rId4">
            <a:alphaModFix/>
          </a:blip>
          <a:srcRect t="-2933" b="2"/>
          <a:stretch/>
        </p:blipFill>
        <p:spPr>
          <a:xfrm>
            <a:off x="2249488" y="0"/>
            <a:ext cx="4452937" cy="4630738"/>
          </a:xfrm>
          <a:prstGeom prst="rect">
            <a:avLst/>
          </a:prstGeom>
          <a:noFill/>
          <a:ln>
            <a:noFill/>
          </a:ln>
        </p:spPr>
      </p:pic>
      <p:sp>
        <p:nvSpPr>
          <p:cNvPr id="1043" name="Google Shape;1043;p19"/>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24</a:t>
            </a:fld>
            <a:endParaRPr sz="1500">
              <a:solidFill>
                <a:srgbClr val="FEFFFF"/>
              </a:solidFill>
              <a:latin typeface="Century Gothic"/>
              <a:ea typeface="Century Gothic"/>
              <a:cs typeface="Century Gothic"/>
              <a:sym typeface="Century Gothic"/>
            </a:endParaRPr>
          </a:p>
        </p:txBody>
      </p:sp>
      <p:sp>
        <p:nvSpPr>
          <p:cNvPr id="1044" name="Google Shape;1044;p19"/>
          <p:cNvSpPr/>
          <p:nvPr/>
        </p:nvSpPr>
        <p:spPr>
          <a:xfrm>
            <a:off x="6290352" y="5792055"/>
            <a:ext cx="564770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5400" b="1">
                <a:solidFill>
                  <a:srgbClr val="A2AF91"/>
                </a:solidFill>
                <a:latin typeface="Arial"/>
                <a:ea typeface="Arial"/>
                <a:cs typeface="Arial"/>
                <a:sym typeface="Arial"/>
              </a:rPr>
              <a:t>臺南區 VS 高雄區</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graphicFrame>
        <p:nvGraphicFramePr>
          <p:cNvPr id="1049" name="Google Shape;1049;p20"/>
          <p:cNvGraphicFramePr/>
          <p:nvPr/>
        </p:nvGraphicFramePr>
        <p:xfrm>
          <a:off x="2046288" y="358775"/>
          <a:ext cx="9737700" cy="6240475"/>
        </p:xfrm>
        <a:graphic>
          <a:graphicData uri="http://schemas.openxmlformats.org/drawingml/2006/table">
            <a:tbl>
              <a:tblPr>
                <a:noFill/>
                <a:tableStyleId>{30B2D792-B019-4305-9730-1C9AAD5C4926}</a:tableStyleId>
              </a:tblPr>
              <a:tblGrid>
                <a:gridCol w="1619650">
                  <a:extLst>
                    <a:ext uri="{9D8B030D-6E8A-4147-A177-3AD203B41FA5}">
                      <a16:colId xmlns="" xmlns:a16="http://schemas.microsoft.com/office/drawing/2014/main" val="20000"/>
                    </a:ext>
                  </a:extLst>
                </a:gridCol>
                <a:gridCol w="4110375">
                  <a:extLst>
                    <a:ext uri="{9D8B030D-6E8A-4147-A177-3AD203B41FA5}">
                      <a16:colId xmlns="" xmlns:a16="http://schemas.microsoft.com/office/drawing/2014/main" val="20001"/>
                    </a:ext>
                  </a:extLst>
                </a:gridCol>
                <a:gridCol w="4007675">
                  <a:extLst>
                    <a:ext uri="{9D8B030D-6E8A-4147-A177-3AD203B41FA5}">
                      <a16:colId xmlns="" xmlns:a16="http://schemas.microsoft.com/office/drawing/2014/main" val="20002"/>
                    </a:ext>
                  </a:extLst>
                </a:gridCol>
              </a:tblGrid>
              <a:tr h="520850">
                <a:tc rowSpan="2">
                  <a:txBody>
                    <a:bodyPr/>
                    <a:lstStyle/>
                    <a:p>
                      <a:pPr marL="0" marR="0" lvl="0" indent="0" algn="ctr" rtl="0">
                        <a:lnSpc>
                          <a:spcPct val="100000"/>
                        </a:lnSpc>
                        <a:spcBef>
                          <a:spcPts val="0"/>
                        </a:spcBef>
                        <a:spcAft>
                          <a:spcPts val="0"/>
                        </a:spcAft>
                        <a:buClr>
                          <a:srgbClr val="FFFFFF"/>
                        </a:buClr>
                        <a:buSzPts val="2000"/>
                        <a:buFont typeface="DFKai-SB"/>
                        <a:buNone/>
                      </a:pPr>
                      <a:r>
                        <a:rPr lang="zh-TW" sz="2000" b="1" i="0" u="none" strike="noStrike" cap="none">
                          <a:solidFill>
                            <a:srgbClr val="FFFFFF"/>
                          </a:solidFill>
                          <a:latin typeface="DFKai-SB"/>
                          <a:ea typeface="DFKai-SB"/>
                          <a:cs typeface="DFKai-SB"/>
                          <a:sym typeface="DFKai-SB"/>
                        </a:rPr>
                        <a:t>就學區</a:t>
                      </a:r>
                      <a:endParaRPr sz="2000" b="1" i="0" u="none" strike="noStrike" cap="none">
                        <a:solidFill>
                          <a:srgbClr val="FFFFFF"/>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gridSpan="2">
                  <a:txBody>
                    <a:bodyPr/>
                    <a:lstStyle/>
                    <a:p>
                      <a:pPr marL="0" marR="0" lvl="0" indent="0" algn="ctr" rtl="0">
                        <a:lnSpc>
                          <a:spcPct val="100000"/>
                        </a:lnSpc>
                        <a:spcBef>
                          <a:spcPts val="0"/>
                        </a:spcBef>
                        <a:spcAft>
                          <a:spcPts val="0"/>
                        </a:spcAft>
                        <a:buClr>
                          <a:srgbClr val="FFFFFF"/>
                        </a:buClr>
                        <a:buSzPts val="2000"/>
                        <a:buFont typeface="DFKai-SB"/>
                        <a:buNone/>
                      </a:pPr>
                      <a:r>
                        <a:rPr lang="zh-TW" sz="2000" b="1" i="0" u="none" strike="noStrike" cap="none">
                          <a:solidFill>
                            <a:srgbClr val="FFFFFF"/>
                          </a:solidFill>
                          <a:latin typeface="DFKai-SB"/>
                          <a:ea typeface="DFKai-SB"/>
                          <a:cs typeface="DFKai-SB"/>
                          <a:sym typeface="DFKai-SB"/>
                        </a:rPr>
                        <a:t>共同就學區</a:t>
                      </a:r>
                      <a:endParaRPr sz="2000" b="1" i="0" u="none" strike="noStrike" cap="none">
                        <a:solidFill>
                          <a:srgbClr val="FFFFFF"/>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hMerge="1">
                  <a:txBody>
                    <a:bodyPr/>
                    <a:lstStyle/>
                    <a:p>
                      <a:endParaRPr lang="zh-TW"/>
                    </a:p>
                  </a:txBody>
                  <a:tcPr/>
                </a:tc>
                <a:extLst>
                  <a:ext uri="{0D108BD9-81ED-4DB2-BD59-A6C34878D82A}">
                    <a16:rowId xmlns="" xmlns:a16="http://schemas.microsoft.com/office/drawing/2014/main" val="10000"/>
                  </a:ext>
                </a:extLst>
              </a:tr>
              <a:tr h="879650">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000"/>
                        <a:buFont typeface="DFKai-SB"/>
                        <a:buNone/>
                      </a:pPr>
                      <a:r>
                        <a:rPr lang="zh-TW" sz="2000" b="0" i="0" u="sng" strike="noStrike" cap="none">
                          <a:solidFill>
                            <a:srgbClr val="000000"/>
                          </a:solidFill>
                          <a:latin typeface="DFKai-SB"/>
                          <a:ea typeface="DFKai-SB"/>
                          <a:cs typeface="DFKai-SB"/>
                          <a:sym typeface="DFKai-SB"/>
                        </a:rPr>
                        <a:t>本區國中</a:t>
                      </a:r>
                      <a:endParaRPr sz="2000" b="0" i="0" u="none" strike="noStrike" cap="none">
                        <a:solidFill>
                          <a:srgbClr val="000000"/>
                        </a:solidFill>
                        <a:latin typeface="DFKai-SB"/>
                        <a:ea typeface="DFKai-SB"/>
                        <a:cs typeface="DFKai-SB"/>
                        <a:sym typeface="DFKai-SB"/>
                      </a:endParaRPr>
                    </a:p>
                  </a:txBody>
                  <a:tcPr marL="51425" marR="51425" marT="0" marB="0" anchor="ctr">
                    <a:lnL w="381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6D9CC"/>
                    </a:solidFill>
                  </a:tcPr>
                </a:tc>
                <a:tc>
                  <a:txBody>
                    <a:bodyPr/>
                    <a:lstStyle/>
                    <a:p>
                      <a:pPr marL="0" marR="0" lvl="0" indent="0" algn="ctr" rtl="0">
                        <a:lnSpc>
                          <a:spcPct val="100000"/>
                        </a:lnSpc>
                        <a:spcBef>
                          <a:spcPts val="0"/>
                        </a:spcBef>
                        <a:spcAft>
                          <a:spcPts val="0"/>
                        </a:spcAft>
                        <a:buClr>
                          <a:srgbClr val="000000"/>
                        </a:buClr>
                        <a:buSzPts val="2000"/>
                        <a:buFont typeface="DFKai-SB"/>
                        <a:buNone/>
                      </a:pPr>
                      <a:r>
                        <a:rPr lang="zh-TW" sz="2000" b="0" i="0" u="sng" strike="noStrike" cap="none">
                          <a:solidFill>
                            <a:srgbClr val="000000"/>
                          </a:solidFill>
                          <a:latin typeface="DFKai-SB"/>
                          <a:ea typeface="DFKai-SB"/>
                          <a:cs typeface="DFKai-SB"/>
                          <a:sym typeface="DFKai-SB"/>
                        </a:rPr>
                        <a:t>他區高級中等學校</a:t>
                      </a:r>
                      <a:endParaRPr sz="2000" b="0" i="0" u="none" strike="noStrike" cap="none">
                        <a:solidFill>
                          <a:srgbClr val="000000"/>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6D9CC"/>
                    </a:solidFill>
                  </a:tcPr>
                </a:tc>
                <a:extLst>
                  <a:ext uri="{0D108BD9-81ED-4DB2-BD59-A6C34878D82A}">
                    <a16:rowId xmlns="" xmlns:a16="http://schemas.microsoft.com/office/drawing/2014/main" val="10001"/>
                  </a:ext>
                </a:extLst>
              </a:tr>
              <a:tr h="848775">
                <a:tc rowSpan="3">
                  <a:txBody>
                    <a:bodyPr/>
                    <a:lstStyle/>
                    <a:p>
                      <a:pPr marL="474663" marR="0" lvl="0" indent="-474663" algn="ctr" rtl="0">
                        <a:lnSpc>
                          <a:spcPct val="100000"/>
                        </a:lnSpc>
                        <a:spcBef>
                          <a:spcPts val="0"/>
                        </a:spcBef>
                        <a:spcAft>
                          <a:spcPts val="0"/>
                        </a:spcAft>
                        <a:buClr>
                          <a:srgbClr val="FFFFFF"/>
                        </a:buClr>
                        <a:buSzPts val="2000"/>
                        <a:buFont typeface="DFKai-SB"/>
                        <a:buNone/>
                      </a:pPr>
                      <a:r>
                        <a:rPr lang="zh-TW" sz="2000" b="1" i="0" u="none" strike="noStrike" cap="none">
                          <a:solidFill>
                            <a:srgbClr val="FFFFFF"/>
                          </a:solidFill>
                          <a:latin typeface="DFKai-SB"/>
                          <a:ea typeface="DFKai-SB"/>
                          <a:cs typeface="DFKai-SB"/>
                          <a:sym typeface="DFKai-SB"/>
                        </a:rPr>
                        <a:t>臺南區</a:t>
                      </a:r>
                      <a:endParaRPr sz="2000" b="1" i="0" u="none" strike="noStrike" cap="none">
                        <a:solidFill>
                          <a:srgbClr val="FFFFFF"/>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2000"/>
                        <a:buFont typeface="DFKai-SB"/>
                        <a:buNone/>
                      </a:pPr>
                      <a:r>
                        <a:rPr lang="zh-TW" sz="2000" b="0" i="0" u="none" strike="noStrike" cap="none">
                          <a:solidFill>
                            <a:srgbClr val="000000"/>
                          </a:solidFill>
                          <a:latin typeface="DFKai-SB"/>
                          <a:ea typeface="DFKai-SB"/>
                          <a:cs typeface="DFKai-SB"/>
                          <a:sym typeface="DFKai-SB"/>
                        </a:rPr>
                        <a:t>後壁區、白河區</a:t>
                      </a:r>
                      <a:endParaRPr sz="2000" b="0" i="0" u="none" strike="noStrike" cap="none">
                        <a:solidFill>
                          <a:srgbClr val="000000"/>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EDE7"/>
                    </a:solidFill>
                  </a:tcPr>
                </a:tc>
                <a:tc>
                  <a:txBody>
                    <a:bodyPr/>
                    <a:lstStyle/>
                    <a:p>
                      <a:pPr marL="19050" marR="0" lvl="0" indent="-19050" algn="ctr" rtl="0">
                        <a:lnSpc>
                          <a:spcPct val="100000"/>
                        </a:lnSpc>
                        <a:spcBef>
                          <a:spcPts val="0"/>
                        </a:spcBef>
                        <a:spcAft>
                          <a:spcPts val="0"/>
                        </a:spcAft>
                        <a:buClr>
                          <a:srgbClr val="000000"/>
                        </a:buClr>
                        <a:buSzPts val="2000"/>
                        <a:buFont typeface="DFKai-SB"/>
                        <a:buNone/>
                      </a:pPr>
                      <a:r>
                        <a:rPr lang="zh-TW" sz="2000" b="0" i="0" u="none" strike="noStrike" cap="none">
                          <a:solidFill>
                            <a:srgbClr val="000000"/>
                          </a:solidFill>
                          <a:latin typeface="DFKai-SB"/>
                          <a:ea typeface="DFKai-SB"/>
                          <a:cs typeface="DFKai-SB"/>
                          <a:sym typeface="DFKai-SB"/>
                        </a:rPr>
                        <a:t>嘉義市東區、西區</a:t>
                      </a:r>
                      <a:endParaRPr sz="2000" b="0" i="0" u="none" strike="noStrike" cap="none">
                        <a:solidFill>
                          <a:srgbClr val="000000"/>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EDE7"/>
                    </a:solidFill>
                  </a:tcPr>
                </a:tc>
                <a:extLst>
                  <a:ext uri="{0D108BD9-81ED-4DB2-BD59-A6C34878D82A}">
                    <a16:rowId xmlns="" xmlns:a16="http://schemas.microsoft.com/office/drawing/2014/main" val="10002"/>
                  </a:ext>
                </a:extLst>
              </a:tr>
              <a:tr h="1832600">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2000"/>
                        <a:buFont typeface="DFKai-SB"/>
                        <a:buNone/>
                      </a:pPr>
                      <a:r>
                        <a:rPr lang="zh-TW" sz="2000" b="0" i="0" u="none" strike="noStrike" cap="none">
                          <a:solidFill>
                            <a:srgbClr val="000000"/>
                          </a:solidFill>
                          <a:latin typeface="DFKai-SB"/>
                          <a:ea typeface="DFKai-SB"/>
                          <a:cs typeface="DFKai-SB"/>
                          <a:sym typeface="DFKai-SB"/>
                        </a:rPr>
                        <a:t>後壁區、白河區、北門區、學甲區、鹽水區、新營區、柳營區、東山區、</a:t>
                      </a:r>
                      <a:r>
                        <a:rPr lang="zh-TW" sz="2000" b="0" i="0" u="none" strike="noStrike" cap="none">
                          <a:solidFill>
                            <a:schemeClr val="dk1"/>
                          </a:solidFill>
                          <a:latin typeface="DFKai-SB"/>
                          <a:ea typeface="DFKai-SB"/>
                          <a:cs typeface="DFKai-SB"/>
                          <a:sym typeface="DFKai-SB"/>
                        </a:rPr>
                        <a:t>玉井區、楠西區</a:t>
                      </a:r>
                      <a:endParaRPr sz="2000" b="0" i="0" u="none" strike="noStrike" cap="none">
                        <a:solidFill>
                          <a:schemeClr val="dk1"/>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6D9CC"/>
                    </a:solidFill>
                  </a:tcPr>
                </a:tc>
                <a:tc>
                  <a:txBody>
                    <a:bodyPr/>
                    <a:lstStyle/>
                    <a:p>
                      <a:pPr marL="19050" marR="0" lvl="0" indent="-19050" algn="l" rtl="0">
                        <a:lnSpc>
                          <a:spcPct val="100000"/>
                        </a:lnSpc>
                        <a:spcBef>
                          <a:spcPts val="0"/>
                        </a:spcBef>
                        <a:spcAft>
                          <a:spcPts val="0"/>
                        </a:spcAft>
                        <a:buClr>
                          <a:srgbClr val="000000"/>
                        </a:buClr>
                        <a:buSzPts val="2000"/>
                        <a:buFont typeface="DFKai-SB"/>
                        <a:buNone/>
                      </a:pPr>
                      <a:r>
                        <a:rPr lang="zh-TW" sz="2000" b="0" i="0" u="none" strike="noStrike" cap="none">
                          <a:solidFill>
                            <a:srgbClr val="000000"/>
                          </a:solidFill>
                          <a:latin typeface="DFKai-SB"/>
                          <a:ea typeface="DFKai-SB"/>
                          <a:cs typeface="DFKai-SB"/>
                          <a:sym typeface="DFKai-SB"/>
                        </a:rPr>
                        <a:t>嘉義縣東石鄉、朴子市、布袋鎮、義竹鄉、鹿草鄉、水上鄉、中埔鄉、大埔鄉</a:t>
                      </a:r>
                      <a:endParaRPr sz="2000" b="0" i="0" u="none" strike="noStrike" cap="none">
                        <a:solidFill>
                          <a:srgbClr val="000000"/>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6D9CC"/>
                    </a:solidFill>
                  </a:tcPr>
                </a:tc>
                <a:extLst>
                  <a:ext uri="{0D108BD9-81ED-4DB2-BD59-A6C34878D82A}">
                    <a16:rowId xmlns="" xmlns:a16="http://schemas.microsoft.com/office/drawing/2014/main" val="10003"/>
                  </a:ext>
                </a:extLst>
              </a:tr>
              <a:tr h="2158600">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2000"/>
                        <a:buFont typeface="DFKai-SB"/>
                        <a:buNone/>
                      </a:pPr>
                      <a:r>
                        <a:rPr lang="zh-TW" sz="2000" b="0" i="0" u="none" strike="noStrike" cap="none">
                          <a:solidFill>
                            <a:srgbClr val="000000"/>
                          </a:solidFill>
                          <a:latin typeface="DFKai-SB"/>
                          <a:ea typeface="DFKai-SB"/>
                          <a:cs typeface="DFKai-SB"/>
                          <a:sym typeface="DFKai-SB"/>
                        </a:rPr>
                        <a:t>楠西區、南化區、玉井區、左鎮區、新化區、龍崎區、永康區、歸仁區、關廟區、安南區、仁德區、安平區、</a:t>
                      </a:r>
                      <a:endParaRPr/>
                    </a:p>
                    <a:p>
                      <a:pPr marL="0" marR="0" lvl="0" indent="0" algn="l" rtl="0">
                        <a:lnSpc>
                          <a:spcPct val="100000"/>
                        </a:lnSpc>
                        <a:spcBef>
                          <a:spcPts val="0"/>
                        </a:spcBef>
                        <a:spcAft>
                          <a:spcPts val="0"/>
                        </a:spcAft>
                        <a:buClr>
                          <a:srgbClr val="000000"/>
                        </a:buClr>
                        <a:buSzPts val="2000"/>
                        <a:buFont typeface="DFKai-SB"/>
                        <a:buNone/>
                      </a:pPr>
                      <a:r>
                        <a:rPr lang="zh-TW" sz="2000" b="0" i="0" u="none" strike="noStrike" cap="none">
                          <a:solidFill>
                            <a:srgbClr val="000000"/>
                          </a:solidFill>
                          <a:latin typeface="DFKai-SB"/>
                          <a:ea typeface="DFKai-SB"/>
                          <a:cs typeface="DFKai-SB"/>
                          <a:sym typeface="DFKai-SB"/>
                        </a:rPr>
                        <a:t>北區、中西區、</a:t>
                      </a:r>
                      <a:r>
                        <a:rPr lang="zh-TW" sz="2800" b="1" i="0" u="none" strike="noStrike" cap="none">
                          <a:solidFill>
                            <a:srgbClr val="FF0000"/>
                          </a:solidFill>
                          <a:latin typeface="DFKai-SB"/>
                          <a:ea typeface="DFKai-SB"/>
                          <a:cs typeface="DFKai-SB"/>
                          <a:sym typeface="DFKai-SB"/>
                        </a:rPr>
                        <a:t>東區</a:t>
                      </a:r>
                      <a:r>
                        <a:rPr lang="zh-TW" sz="2000" b="0" i="0" u="none" strike="noStrike" cap="none">
                          <a:solidFill>
                            <a:srgbClr val="000000"/>
                          </a:solidFill>
                          <a:latin typeface="DFKai-SB"/>
                          <a:ea typeface="DFKai-SB"/>
                          <a:cs typeface="DFKai-SB"/>
                          <a:sym typeface="DFKai-SB"/>
                        </a:rPr>
                        <a:t>、南區</a:t>
                      </a:r>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EDE7"/>
                    </a:solidFill>
                  </a:tcPr>
                </a:tc>
                <a:tc>
                  <a:txBody>
                    <a:bodyPr/>
                    <a:lstStyle/>
                    <a:p>
                      <a:pPr marL="0" marR="0" lvl="0" indent="0" algn="l" rtl="0">
                        <a:lnSpc>
                          <a:spcPct val="100000"/>
                        </a:lnSpc>
                        <a:spcBef>
                          <a:spcPts val="0"/>
                        </a:spcBef>
                        <a:spcAft>
                          <a:spcPts val="0"/>
                        </a:spcAft>
                        <a:buClr>
                          <a:srgbClr val="000000"/>
                        </a:buClr>
                        <a:buSzPts val="2000"/>
                        <a:buFont typeface="DFKai-SB"/>
                        <a:buNone/>
                      </a:pPr>
                      <a:r>
                        <a:rPr lang="zh-TW" sz="2000" b="0" i="0" u="none" strike="noStrike" cap="none">
                          <a:solidFill>
                            <a:srgbClr val="000000"/>
                          </a:solidFill>
                          <a:latin typeface="DFKai-SB"/>
                          <a:ea typeface="DFKai-SB"/>
                          <a:cs typeface="DFKai-SB"/>
                          <a:sym typeface="DFKai-SB"/>
                        </a:rPr>
                        <a:t>高雄市甲仙區、杉林區、內門區、旗山區、田寮區、阿蓮區、湖內區、路竹區、茄萣區、永安區、岡山區</a:t>
                      </a:r>
                      <a:endParaRPr sz="2000" b="0" i="0" u="none" strike="noStrike" cap="none">
                        <a:solidFill>
                          <a:srgbClr val="000000"/>
                        </a:solidFill>
                        <a:latin typeface="DFKai-SB"/>
                        <a:ea typeface="DFKai-SB"/>
                        <a:cs typeface="DFKai-SB"/>
                        <a:sym typeface="DFKai-SB"/>
                      </a:endParaRPr>
                    </a:p>
                  </a:txBody>
                  <a:tcPr marL="51425" marR="514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EDE7"/>
                    </a:solidFill>
                  </a:tcPr>
                </a:tc>
                <a:extLst>
                  <a:ext uri="{0D108BD9-81ED-4DB2-BD59-A6C34878D82A}">
                    <a16:rowId xmlns="" xmlns:a16="http://schemas.microsoft.com/office/drawing/2014/main" val="10004"/>
                  </a:ext>
                </a:extLst>
              </a:tr>
            </a:tbl>
          </a:graphicData>
        </a:graphic>
      </p:graphicFrame>
      <p:sp>
        <p:nvSpPr>
          <p:cNvPr id="1050" name="Google Shape;1050;p20"/>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25</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21"/>
          <p:cNvPicPr preferRelativeResize="0"/>
          <p:nvPr/>
        </p:nvPicPr>
        <p:blipFill rotWithShape="1">
          <a:blip r:embed="rId3">
            <a:alphaModFix/>
          </a:blip>
          <a:srcRect/>
          <a:stretch/>
        </p:blipFill>
        <p:spPr>
          <a:xfrm>
            <a:off x="2333625" y="1027113"/>
            <a:ext cx="8466138" cy="5830887"/>
          </a:xfrm>
          <a:prstGeom prst="rect">
            <a:avLst/>
          </a:prstGeom>
          <a:noFill/>
          <a:ln>
            <a:noFill/>
          </a:ln>
        </p:spPr>
      </p:pic>
      <p:sp>
        <p:nvSpPr>
          <p:cNvPr id="1057" name="Google Shape;1057;p21"/>
          <p:cNvSpPr txBox="1">
            <a:spLocks noGrp="1"/>
          </p:cNvSpPr>
          <p:nvPr>
            <p:ph type="title"/>
          </p:nvPr>
        </p:nvSpPr>
        <p:spPr>
          <a:xfrm>
            <a:off x="1722438" y="119063"/>
            <a:ext cx="6575425" cy="850900"/>
          </a:xfrm>
          <a:prstGeom prst="rect">
            <a:avLst/>
          </a:prstGeom>
          <a:solidFill>
            <a:srgbClr val="00660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a:solidFill>
                  <a:schemeClr val="lt1"/>
                </a:solidFill>
                <a:latin typeface="DFKai-SB"/>
                <a:ea typeface="DFKai-SB"/>
                <a:cs typeface="DFKai-SB"/>
                <a:sym typeface="DFKai-SB"/>
              </a:rPr>
              <a:t>(二)特殊情形變更學區申請</a:t>
            </a:r>
            <a:r>
              <a:rPr lang="zh-TW" sz="2800">
                <a:solidFill>
                  <a:schemeClr val="lt1"/>
                </a:solidFill>
                <a:latin typeface="DFKai-SB"/>
                <a:ea typeface="DFKai-SB"/>
                <a:cs typeface="DFKai-SB"/>
                <a:sym typeface="DFKai-SB"/>
              </a:rPr>
              <a:t/>
            </a:r>
            <a:br>
              <a:rPr lang="zh-TW" sz="2800">
                <a:solidFill>
                  <a:schemeClr val="lt1"/>
                </a:solidFill>
                <a:latin typeface="DFKai-SB"/>
                <a:ea typeface="DFKai-SB"/>
                <a:cs typeface="DFKai-SB"/>
                <a:sym typeface="DFKai-SB"/>
              </a:rPr>
            </a:br>
            <a:endParaRPr sz="2800">
              <a:solidFill>
                <a:schemeClr val="lt1"/>
              </a:solidFill>
              <a:latin typeface="DFKai-SB"/>
              <a:ea typeface="DFKai-SB"/>
              <a:cs typeface="DFKai-SB"/>
              <a:sym typeface="DFKai-SB"/>
            </a:endParaRPr>
          </a:p>
        </p:txBody>
      </p:sp>
      <p:sp>
        <p:nvSpPr>
          <p:cNvPr id="1058" name="Google Shape;1058;p21"/>
          <p:cNvSpPr txBox="1"/>
          <p:nvPr/>
        </p:nvSpPr>
        <p:spPr>
          <a:xfrm>
            <a:off x="682625" y="2252663"/>
            <a:ext cx="1651000" cy="3539390"/>
          </a:xfrm>
          <a:prstGeom prst="rect">
            <a:avLst/>
          </a:prstGeom>
          <a:solidFill>
            <a:srgbClr val="FFFF00"/>
          </a:solidFill>
          <a:ln w="9525" cap="flat" cmpd="sng">
            <a:solidFill>
              <a:srgbClr val="C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dirty="0">
                <a:solidFill>
                  <a:srgbClr val="C00000"/>
                </a:solidFill>
                <a:latin typeface="DFKai-SB"/>
                <a:ea typeface="DFKai-SB"/>
                <a:cs typeface="DFKai-SB"/>
                <a:sym typeface="DFKai-SB"/>
              </a:rPr>
              <a:t>需變更就學區的同學，務必向</a:t>
            </a:r>
            <a:r>
              <a:rPr lang="zh-TW" altLang="en-US" sz="2800" b="1" dirty="0">
                <a:solidFill>
                  <a:srgbClr val="FF0000"/>
                </a:solidFill>
                <a:latin typeface="DFKai-SB"/>
                <a:ea typeface="DFKai-SB"/>
                <a:sym typeface="DFKai-SB"/>
              </a:rPr>
              <a:t>教務處</a:t>
            </a:r>
            <a:r>
              <a:rPr lang="zh-TW" sz="2800" b="1" dirty="0">
                <a:solidFill>
                  <a:srgbClr val="FF0000"/>
                </a:solidFill>
                <a:latin typeface="DFKai-SB"/>
                <a:ea typeface="DFKai-SB"/>
                <a:cs typeface="DFKai-SB"/>
                <a:sym typeface="DFKai-SB"/>
              </a:rPr>
              <a:t>註冊組</a:t>
            </a:r>
            <a:r>
              <a:rPr lang="zh-TW" sz="2800" dirty="0">
                <a:solidFill>
                  <a:srgbClr val="C00000"/>
                </a:solidFill>
                <a:latin typeface="DFKai-SB"/>
                <a:ea typeface="DFKai-SB"/>
                <a:cs typeface="DFKai-SB"/>
                <a:sym typeface="DFKai-SB"/>
              </a:rPr>
              <a:t>詢問申請日期及應備資料</a:t>
            </a:r>
            <a:endParaRPr dirty="0"/>
          </a:p>
        </p:txBody>
      </p:sp>
      <p:sp>
        <p:nvSpPr>
          <p:cNvPr id="1059" name="Google Shape;1059;p2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26</a:t>
            </a:fld>
            <a:endParaRPr sz="1500">
              <a:solidFill>
                <a:srgbClr val="FEFFFF"/>
              </a:solidFill>
              <a:latin typeface="Century Gothic"/>
              <a:ea typeface="Century Gothic"/>
              <a:cs typeface="Century Gothic"/>
              <a:sym typeface="Century Gothic"/>
            </a:endParaRPr>
          </a:p>
        </p:txBody>
      </p:sp>
      <p:sp>
        <p:nvSpPr>
          <p:cNvPr id="1060" name="Google Shape;1060;p21"/>
          <p:cNvSpPr txBox="1"/>
          <p:nvPr/>
        </p:nvSpPr>
        <p:spPr>
          <a:xfrm>
            <a:off x="5675243" y="6215717"/>
            <a:ext cx="498240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dirty="0">
                <a:solidFill>
                  <a:srgbClr val="FF0000"/>
                </a:solidFill>
                <a:latin typeface="Arial"/>
                <a:ea typeface="Arial"/>
                <a:cs typeface="Arial"/>
                <a:sym typeface="Arial"/>
              </a:rPr>
              <a:t>112年4月28日至112年5月5日</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22"/>
          <p:cNvSpPr txBox="1">
            <a:spLocks noGrp="1"/>
          </p:cNvSpPr>
          <p:nvPr>
            <p:ph type="title"/>
          </p:nvPr>
        </p:nvSpPr>
        <p:spPr>
          <a:xfrm>
            <a:off x="2419350" y="457200"/>
            <a:ext cx="6172200" cy="857250"/>
          </a:xfrm>
          <a:prstGeom prst="rect">
            <a:avLst/>
          </a:prstGeom>
          <a:solidFill>
            <a:srgbClr val="00660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a:solidFill>
                  <a:schemeClr val="lt1"/>
                </a:solidFill>
                <a:latin typeface="DFKai-SB"/>
                <a:ea typeface="DFKai-SB"/>
                <a:cs typeface="DFKai-SB"/>
                <a:sym typeface="DFKai-SB"/>
              </a:rPr>
              <a:t>(三) 免試入學同分比序</a:t>
            </a:r>
            <a:endParaRPr/>
          </a:p>
        </p:txBody>
      </p:sp>
      <p:sp>
        <p:nvSpPr>
          <p:cNvPr id="1066" name="Google Shape;1066;p22"/>
          <p:cNvSpPr/>
          <p:nvPr/>
        </p:nvSpPr>
        <p:spPr>
          <a:xfrm>
            <a:off x="1862138" y="2628900"/>
            <a:ext cx="8937625"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dirty="0">
                <a:solidFill>
                  <a:srgbClr val="000000"/>
                </a:solidFill>
                <a:latin typeface="標楷體" panose="03000509000000000000" pitchFamily="65" charset="-120"/>
                <a:ea typeface="標楷體" panose="03000509000000000000" pitchFamily="65" charset="-120"/>
                <a:cs typeface="Times New Roman"/>
                <a:sym typeface="Times New Roman"/>
              </a:rPr>
              <a:t>(1)總積分      (2)志願序</a:t>
            </a:r>
            <a:endParaRPr sz="3600" b="1" dirty="0">
              <a:solidFill>
                <a:srgbClr val="00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zh-TW" sz="3600" b="1" dirty="0">
                <a:solidFill>
                  <a:srgbClr val="000000"/>
                </a:solidFill>
                <a:latin typeface="標楷體" panose="03000509000000000000" pitchFamily="65" charset="-120"/>
                <a:ea typeface="標楷體" panose="03000509000000000000" pitchFamily="65" charset="-120"/>
                <a:cs typeface="Times New Roman"/>
                <a:sym typeface="Times New Roman"/>
              </a:rPr>
              <a:t>(3)多元學習表現總積分</a:t>
            </a:r>
            <a:endParaRPr sz="3600" b="1" dirty="0">
              <a:solidFill>
                <a:srgbClr val="00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zh-TW" sz="3600" b="1" dirty="0">
                <a:solidFill>
                  <a:srgbClr val="000000"/>
                </a:solidFill>
                <a:latin typeface="標楷體" panose="03000509000000000000" pitchFamily="65" charset="-120"/>
                <a:ea typeface="標楷體" panose="03000509000000000000" pitchFamily="65" charset="-120"/>
                <a:cs typeface="Times New Roman"/>
                <a:sym typeface="Times New Roman"/>
              </a:rPr>
              <a:t>(4)</a:t>
            </a:r>
            <a:r>
              <a:rPr lang="zh-TW" sz="3600" b="1" dirty="0">
                <a:solidFill>
                  <a:srgbClr val="FF0000"/>
                </a:solidFill>
                <a:latin typeface="標楷體" panose="03000509000000000000" pitchFamily="65" charset="-120"/>
                <a:ea typeface="標楷體" panose="03000509000000000000" pitchFamily="65" charset="-120"/>
                <a:cs typeface="Times New Roman"/>
                <a:sym typeface="Times New Roman"/>
              </a:rPr>
              <a:t>國中教育會考總積分</a:t>
            </a:r>
            <a:endParaRPr sz="3600" b="1" dirty="0">
              <a:solidFill>
                <a:srgbClr val="FF0000"/>
              </a:solidFill>
              <a:latin typeface="標楷體" panose="03000509000000000000" pitchFamily="65" charset="-120"/>
              <a:ea typeface="標楷體" panose="03000509000000000000" pitchFamily="65" charset="-120"/>
              <a:cs typeface="Times New Roman"/>
              <a:sym typeface="Times New Roman"/>
            </a:endParaRPr>
          </a:p>
          <a:p>
            <a:pPr marL="0" marR="0" lvl="0" indent="0" algn="l" rtl="0">
              <a:spcBef>
                <a:spcPts val="0"/>
              </a:spcBef>
              <a:spcAft>
                <a:spcPts val="0"/>
              </a:spcAft>
              <a:buNone/>
            </a:pPr>
            <a:r>
              <a:rPr lang="zh-TW" sz="3600" b="1" dirty="0">
                <a:solidFill>
                  <a:srgbClr val="000000"/>
                </a:solidFill>
                <a:latin typeface="標楷體" panose="03000509000000000000" pitchFamily="65" charset="-120"/>
                <a:ea typeface="標楷體" panose="03000509000000000000" pitchFamily="65" charset="-120"/>
                <a:cs typeface="Times New Roman"/>
                <a:sym typeface="Times New Roman"/>
              </a:rPr>
              <a:t>(5)會考加註標示(</a:t>
            </a:r>
            <a:r>
              <a:rPr lang="zh-TW" sz="3600" b="1" dirty="0">
                <a:solidFill>
                  <a:srgbClr val="FF0000"/>
                </a:solidFill>
                <a:latin typeface="標楷體" panose="03000509000000000000" pitchFamily="65" charset="-120"/>
                <a:ea typeface="標楷體" panose="03000509000000000000" pitchFamily="65" charset="-120"/>
                <a:cs typeface="Times New Roman"/>
                <a:sym typeface="Times New Roman"/>
              </a:rPr>
              <a:t>含總標示及國英數自社分科標示</a:t>
            </a:r>
            <a:r>
              <a:rPr lang="zh-TW" sz="3600" b="1" dirty="0">
                <a:solidFill>
                  <a:srgbClr val="000000"/>
                </a:solidFill>
                <a:latin typeface="標楷體" panose="03000509000000000000" pitchFamily="65" charset="-120"/>
                <a:ea typeface="標楷體" panose="03000509000000000000" pitchFamily="65" charset="-120"/>
                <a:cs typeface="Times New Roman"/>
                <a:sym typeface="Times New Roman"/>
              </a:rPr>
              <a:t>)</a:t>
            </a:r>
            <a:endParaRPr dirty="0">
              <a:latin typeface="標楷體" panose="03000509000000000000" pitchFamily="65" charset="-120"/>
              <a:ea typeface="標楷體" panose="03000509000000000000" pitchFamily="65" charset="-120"/>
            </a:endParaRPr>
          </a:p>
          <a:p>
            <a:pPr marL="0" marR="0" lvl="0" indent="0" algn="l" rtl="0">
              <a:spcBef>
                <a:spcPts val="0"/>
              </a:spcBef>
              <a:spcAft>
                <a:spcPts val="0"/>
              </a:spcAft>
              <a:buNone/>
            </a:pPr>
            <a:r>
              <a:rPr lang="zh-TW" sz="3600" b="1" dirty="0">
                <a:solidFill>
                  <a:srgbClr val="000000"/>
                </a:solidFill>
                <a:latin typeface="標楷體" panose="03000509000000000000" pitchFamily="65" charset="-120"/>
                <a:ea typeface="標楷體" panose="03000509000000000000" pitchFamily="65" charset="-120"/>
                <a:cs typeface="Times New Roman"/>
                <a:sym typeface="Times New Roman"/>
              </a:rPr>
              <a:t>(6)</a:t>
            </a:r>
            <a:r>
              <a:rPr lang="zh-TW" sz="3600" b="1" dirty="0">
                <a:solidFill>
                  <a:srgbClr val="FF0000"/>
                </a:solidFill>
                <a:latin typeface="標楷體" panose="03000509000000000000" pitchFamily="65" charset="-120"/>
                <a:ea typeface="標楷體" panose="03000509000000000000" pitchFamily="65" charset="-120"/>
                <a:cs typeface="Times New Roman"/>
                <a:sym typeface="Times New Roman"/>
              </a:rPr>
              <a:t>志願序內之學校序及科別序</a:t>
            </a:r>
            <a:r>
              <a:rPr lang="zh-TW" sz="3600" b="1" dirty="0">
                <a:solidFill>
                  <a:srgbClr val="000000"/>
                </a:solidFill>
                <a:latin typeface="標楷體" panose="03000509000000000000" pitchFamily="65" charset="-120"/>
                <a:ea typeface="標楷體" panose="03000509000000000000" pitchFamily="65" charset="-120"/>
                <a:cs typeface="Times New Roman"/>
                <a:sym typeface="Times New Roman"/>
              </a:rPr>
              <a:t>。</a:t>
            </a:r>
            <a:endParaRPr sz="3600" dirty="0">
              <a:solidFill>
                <a:srgbClr val="000000"/>
              </a:solidFill>
              <a:latin typeface="標楷體" panose="03000509000000000000" pitchFamily="65" charset="-120"/>
              <a:ea typeface="標楷體" panose="03000509000000000000" pitchFamily="65" charset="-120"/>
              <a:cs typeface="Times New Roman"/>
              <a:sym typeface="Times New Roman"/>
            </a:endParaRPr>
          </a:p>
        </p:txBody>
      </p:sp>
      <p:sp>
        <p:nvSpPr>
          <p:cNvPr id="1067" name="Google Shape;1067;p22"/>
          <p:cNvSpPr/>
          <p:nvPr/>
        </p:nvSpPr>
        <p:spPr>
          <a:xfrm>
            <a:off x="3597414" y="1574801"/>
            <a:ext cx="2470150" cy="857249"/>
          </a:xfrm>
          <a:prstGeom prst="wedgeRectCallout">
            <a:avLst>
              <a:gd name="adj1" fmla="val -23169"/>
              <a:gd name="adj2" fmla="val 118998"/>
            </a:avLst>
          </a:prstGeom>
          <a:solidFill>
            <a:schemeClr val="accent1"/>
          </a:solidFill>
          <a:ln w="15875" cap="rnd" cmpd="sng">
            <a:solidFill>
              <a:srgbClr val="A862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Arial"/>
                <a:ea typeface="Arial"/>
                <a:cs typeface="Arial"/>
                <a:sym typeface="Arial"/>
              </a:rPr>
              <a:t>經濟弱勢(低收入戶)學生優先錄取</a:t>
            </a:r>
            <a:endParaRPr/>
          </a:p>
        </p:txBody>
      </p:sp>
      <p:sp>
        <p:nvSpPr>
          <p:cNvPr id="1068" name="Google Shape;1068;p2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27</a:t>
            </a:fld>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23"/>
          <p:cNvSpPr txBox="1">
            <a:spLocks noGrp="1"/>
          </p:cNvSpPr>
          <p:nvPr>
            <p:ph type="title"/>
          </p:nvPr>
        </p:nvSpPr>
        <p:spPr>
          <a:xfrm>
            <a:off x="2125663" y="512763"/>
            <a:ext cx="8912225" cy="6397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zh-TW" b="1"/>
              <a:t>「多元學習表現」</a:t>
            </a:r>
            <a:endParaRPr b="1">
              <a:latin typeface="DFKai-SB"/>
              <a:ea typeface="DFKai-SB"/>
              <a:cs typeface="DFKai-SB"/>
              <a:sym typeface="DFKai-SB"/>
            </a:endParaRPr>
          </a:p>
        </p:txBody>
      </p:sp>
      <p:graphicFrame>
        <p:nvGraphicFramePr>
          <p:cNvPr id="1074" name="Google Shape;1074;p23"/>
          <p:cNvGraphicFramePr/>
          <p:nvPr/>
        </p:nvGraphicFramePr>
        <p:xfrm>
          <a:off x="2192338" y="1200151"/>
          <a:ext cx="8913825" cy="5057850"/>
        </p:xfrm>
        <a:graphic>
          <a:graphicData uri="http://schemas.openxmlformats.org/drawingml/2006/table">
            <a:tbl>
              <a:tblPr firstRow="1" bandRow="1">
                <a:noFill/>
                <a:tableStyleId>{6B493133-54A4-422E-BADD-9497E44F51B0}</a:tableStyleId>
              </a:tblPr>
              <a:tblGrid>
                <a:gridCol w="4845375">
                  <a:extLst>
                    <a:ext uri="{9D8B030D-6E8A-4147-A177-3AD203B41FA5}">
                      <a16:colId xmlns="" xmlns:a16="http://schemas.microsoft.com/office/drawing/2014/main" val="20000"/>
                    </a:ext>
                  </a:extLst>
                </a:gridCol>
                <a:gridCol w="1377675">
                  <a:extLst>
                    <a:ext uri="{9D8B030D-6E8A-4147-A177-3AD203B41FA5}">
                      <a16:colId xmlns="" xmlns:a16="http://schemas.microsoft.com/office/drawing/2014/main" val="20001"/>
                    </a:ext>
                  </a:extLst>
                </a:gridCol>
                <a:gridCol w="2690775">
                  <a:extLst>
                    <a:ext uri="{9D8B030D-6E8A-4147-A177-3AD203B41FA5}">
                      <a16:colId xmlns="" xmlns:a16="http://schemas.microsoft.com/office/drawing/2014/main" val="20002"/>
                    </a:ext>
                  </a:extLst>
                </a:gridCol>
              </a:tblGrid>
              <a:tr h="722550">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多元學習表現比序項目</a:t>
                      </a:r>
                      <a:endParaRPr/>
                    </a:p>
                  </a:txBody>
                  <a:tcPr marL="91450" marR="91450" marT="45725" marB="45725"/>
                </a:tc>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積分</a:t>
                      </a:r>
                      <a:endParaRPr/>
                    </a:p>
                  </a:txBody>
                  <a:tcPr marL="91450" marR="91450" marT="45725" marB="45725"/>
                </a:tc>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備註</a:t>
                      </a:r>
                      <a:endParaRPr/>
                    </a:p>
                  </a:txBody>
                  <a:tcPr marL="91450" marR="91450" marT="45725" marB="45725"/>
                </a:tc>
                <a:extLst>
                  <a:ext uri="{0D108BD9-81ED-4DB2-BD59-A6C34878D82A}">
                    <a16:rowId xmlns="" xmlns:a16="http://schemas.microsoft.com/office/drawing/2014/main" val="10000"/>
                  </a:ext>
                </a:extLst>
              </a:tr>
              <a:tr h="722550">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競賽分數</a:t>
                      </a:r>
                      <a:endParaRPr/>
                    </a:p>
                  </a:txBody>
                  <a:tcPr marL="91450" marR="91450" marT="45725" marB="45725"/>
                </a:tc>
                <a:tc>
                  <a:txBody>
                    <a:bodyPr/>
                    <a:lstStyle/>
                    <a:p>
                      <a:pPr marL="0" marR="0" lvl="0" indent="0" algn="ctr" rtl="0">
                        <a:spcBef>
                          <a:spcPts val="0"/>
                        </a:spcBef>
                        <a:spcAft>
                          <a:spcPts val="0"/>
                        </a:spcAft>
                        <a:buNone/>
                      </a:pPr>
                      <a:r>
                        <a:rPr lang="zh-TW" sz="2800" b="1">
                          <a:solidFill>
                            <a:srgbClr val="FF0000"/>
                          </a:solidFill>
                          <a:latin typeface="Century Gothic"/>
                          <a:ea typeface="Century Gothic"/>
                          <a:cs typeface="Century Gothic"/>
                          <a:sym typeface="Century Gothic"/>
                        </a:rPr>
                        <a:t>10</a:t>
                      </a:r>
                      <a:endParaRPr sz="2800" b="1">
                        <a:solidFill>
                          <a:srgbClr val="FF0000"/>
                        </a:solidFill>
                        <a:latin typeface="Century Gothic"/>
                        <a:ea typeface="Century Gothic"/>
                        <a:cs typeface="Century Gothic"/>
                        <a:sym typeface="Century Gothic"/>
                      </a:endParaRPr>
                    </a:p>
                  </a:txBody>
                  <a:tcPr marL="91450" marR="91450" marT="45725" marB="45725"/>
                </a:tc>
                <a:tc rowSpan="6">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最</a:t>
                      </a:r>
                      <a:endParaRPr sz="2800" b="1">
                        <a:latin typeface="Century Gothic"/>
                        <a:ea typeface="Century Gothic"/>
                        <a:cs typeface="Century Gothic"/>
                        <a:sym typeface="Century Gothic"/>
                      </a:endParaRPr>
                    </a:p>
                    <a:p>
                      <a:pPr marL="0" marR="0" lvl="0" indent="0" algn="ctr" rtl="0">
                        <a:spcBef>
                          <a:spcPts val="0"/>
                        </a:spcBef>
                        <a:spcAft>
                          <a:spcPts val="0"/>
                        </a:spcAft>
                        <a:buNone/>
                      </a:pPr>
                      <a:r>
                        <a:rPr lang="zh-TW" sz="2800" b="1">
                          <a:latin typeface="Century Gothic"/>
                          <a:ea typeface="Century Gothic"/>
                          <a:cs typeface="Century Gothic"/>
                          <a:sym typeface="Century Gothic"/>
                        </a:rPr>
                        <a:t>高</a:t>
                      </a:r>
                      <a:endParaRPr sz="2800" b="1">
                        <a:latin typeface="Century Gothic"/>
                        <a:ea typeface="Century Gothic"/>
                        <a:cs typeface="Century Gothic"/>
                        <a:sym typeface="Century Gothic"/>
                      </a:endParaRPr>
                    </a:p>
                    <a:p>
                      <a:pPr marL="0" marR="0" lvl="0" indent="0" algn="ctr" rtl="0">
                        <a:spcBef>
                          <a:spcPts val="0"/>
                        </a:spcBef>
                        <a:spcAft>
                          <a:spcPts val="0"/>
                        </a:spcAft>
                        <a:buNone/>
                      </a:pPr>
                      <a:r>
                        <a:rPr lang="zh-TW" sz="2800" b="1">
                          <a:latin typeface="Century Gothic"/>
                          <a:ea typeface="Century Gothic"/>
                          <a:cs typeface="Century Gothic"/>
                          <a:sym typeface="Century Gothic"/>
                        </a:rPr>
                        <a:t>採</a:t>
                      </a:r>
                      <a:endParaRPr sz="2800" b="1">
                        <a:latin typeface="Century Gothic"/>
                        <a:ea typeface="Century Gothic"/>
                        <a:cs typeface="Century Gothic"/>
                        <a:sym typeface="Century Gothic"/>
                      </a:endParaRPr>
                    </a:p>
                    <a:p>
                      <a:pPr marL="0" marR="0" lvl="0" indent="0" algn="ctr" rtl="0">
                        <a:spcBef>
                          <a:spcPts val="0"/>
                        </a:spcBef>
                        <a:spcAft>
                          <a:spcPts val="0"/>
                        </a:spcAft>
                        <a:buNone/>
                      </a:pPr>
                      <a:r>
                        <a:rPr lang="zh-TW" sz="2800" b="1">
                          <a:latin typeface="Century Gothic"/>
                          <a:ea typeface="Century Gothic"/>
                          <a:cs typeface="Century Gothic"/>
                          <a:sym typeface="Century Gothic"/>
                        </a:rPr>
                        <a:t>計</a:t>
                      </a:r>
                      <a:endParaRPr sz="2800" b="1">
                        <a:latin typeface="Century Gothic"/>
                        <a:ea typeface="Century Gothic"/>
                        <a:cs typeface="Century Gothic"/>
                        <a:sym typeface="Century Gothic"/>
                      </a:endParaRPr>
                    </a:p>
                    <a:p>
                      <a:pPr marL="0" marR="0" lvl="0" indent="0" algn="ctr" rtl="0">
                        <a:spcBef>
                          <a:spcPts val="0"/>
                        </a:spcBef>
                        <a:spcAft>
                          <a:spcPts val="0"/>
                        </a:spcAft>
                        <a:buNone/>
                      </a:pPr>
                      <a:r>
                        <a:rPr lang="zh-TW" sz="2800" b="1">
                          <a:latin typeface="Century Gothic"/>
                          <a:ea typeface="Century Gothic"/>
                          <a:cs typeface="Century Gothic"/>
                          <a:sym typeface="Century Gothic"/>
                        </a:rPr>
                        <a:t>50分</a:t>
                      </a:r>
                      <a:endParaRPr sz="2800" b="1">
                        <a:latin typeface="Century Gothic"/>
                        <a:ea typeface="Century Gothic"/>
                        <a:cs typeface="Century Gothic"/>
                        <a:sym typeface="Century Gothic"/>
                      </a:endParaRPr>
                    </a:p>
                    <a:p>
                      <a:pPr marL="0" marR="0" lvl="0" indent="0" algn="ctr" rtl="0">
                        <a:spcBef>
                          <a:spcPts val="0"/>
                        </a:spcBef>
                        <a:spcAft>
                          <a:spcPts val="0"/>
                        </a:spcAft>
                        <a:buNone/>
                      </a:pPr>
                      <a:r>
                        <a:rPr lang="zh-TW" sz="2800" b="1">
                          <a:latin typeface="Century Gothic"/>
                          <a:ea typeface="Century Gothic"/>
                          <a:cs typeface="Century Gothic"/>
                          <a:sym typeface="Century Gothic"/>
                        </a:rPr>
                        <a:t>(50/</a:t>
                      </a:r>
                      <a:r>
                        <a:rPr lang="zh-TW" sz="2800" b="1">
                          <a:solidFill>
                            <a:srgbClr val="FF0000"/>
                          </a:solidFill>
                          <a:latin typeface="Century Gothic"/>
                          <a:ea typeface="Century Gothic"/>
                          <a:cs typeface="Century Gothic"/>
                          <a:sym typeface="Century Gothic"/>
                        </a:rPr>
                        <a:t>70</a:t>
                      </a:r>
                      <a:r>
                        <a:rPr lang="zh-TW" sz="2800" b="1">
                          <a:latin typeface="Century Gothic"/>
                          <a:ea typeface="Century Gothic"/>
                          <a:cs typeface="Century Gothic"/>
                          <a:sym typeface="Century Gothic"/>
                        </a:rPr>
                        <a:t>)</a:t>
                      </a:r>
                      <a:endParaRPr sz="2800" b="1">
                        <a:latin typeface="Century Gothic"/>
                        <a:ea typeface="Century Gothic"/>
                        <a:cs typeface="Century Gothic"/>
                        <a:sym typeface="Century Gothic"/>
                      </a:endParaRPr>
                    </a:p>
                  </a:txBody>
                  <a:tcPr marL="91450" marR="91450" marT="45725" marB="45725"/>
                </a:tc>
                <a:extLst>
                  <a:ext uri="{0D108BD9-81ED-4DB2-BD59-A6C34878D82A}">
                    <a16:rowId xmlns="" xmlns:a16="http://schemas.microsoft.com/office/drawing/2014/main" val="10001"/>
                  </a:ext>
                </a:extLst>
              </a:tr>
              <a:tr h="722550">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獎勵紀錄</a:t>
                      </a:r>
                      <a:endParaRPr/>
                    </a:p>
                  </a:txBody>
                  <a:tcPr marL="91450" marR="91450" marT="45725" marB="45725"/>
                </a:tc>
                <a:tc>
                  <a:txBody>
                    <a:bodyPr/>
                    <a:lstStyle/>
                    <a:p>
                      <a:pPr marL="0" marR="0" lvl="0" indent="0" algn="ctr" rtl="0">
                        <a:spcBef>
                          <a:spcPts val="0"/>
                        </a:spcBef>
                        <a:spcAft>
                          <a:spcPts val="0"/>
                        </a:spcAft>
                        <a:buNone/>
                      </a:pPr>
                      <a:r>
                        <a:rPr lang="zh-TW" sz="2800" b="1">
                          <a:solidFill>
                            <a:srgbClr val="FF0000"/>
                          </a:solidFill>
                          <a:latin typeface="Century Gothic"/>
                          <a:ea typeface="Century Gothic"/>
                          <a:cs typeface="Century Gothic"/>
                          <a:sym typeface="Century Gothic"/>
                        </a:rPr>
                        <a:t>15</a:t>
                      </a:r>
                      <a:endParaRPr sz="2800" b="1">
                        <a:solidFill>
                          <a:srgbClr val="FF0000"/>
                        </a:solidFill>
                        <a:latin typeface="Century Gothic"/>
                        <a:ea typeface="Century Gothic"/>
                        <a:cs typeface="Century Gothic"/>
                        <a:sym typeface="Century Gothic"/>
                      </a:endParaRPr>
                    </a:p>
                  </a:txBody>
                  <a:tcPr marL="91450" marR="91450" marT="45725" marB="45725"/>
                </a:tc>
                <a:tc vMerge="1">
                  <a:txBody>
                    <a:bodyPr/>
                    <a:lstStyle/>
                    <a:p>
                      <a:endParaRPr lang="zh-TW"/>
                    </a:p>
                  </a:txBody>
                  <a:tcPr/>
                </a:tc>
                <a:extLst>
                  <a:ext uri="{0D108BD9-81ED-4DB2-BD59-A6C34878D82A}">
                    <a16:rowId xmlns="" xmlns:a16="http://schemas.microsoft.com/office/drawing/2014/main" val="10002"/>
                  </a:ext>
                </a:extLst>
              </a:tr>
              <a:tr h="722550">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服務學習</a:t>
                      </a:r>
                      <a:endParaRPr/>
                    </a:p>
                  </a:txBody>
                  <a:tcPr marL="91450" marR="91450" marT="45725" marB="45725"/>
                </a:tc>
                <a:tc>
                  <a:txBody>
                    <a:bodyPr/>
                    <a:lstStyle/>
                    <a:p>
                      <a:pPr marL="0" marR="0" lvl="0" indent="0" algn="ctr" rtl="0">
                        <a:spcBef>
                          <a:spcPts val="0"/>
                        </a:spcBef>
                        <a:spcAft>
                          <a:spcPts val="0"/>
                        </a:spcAft>
                        <a:buNone/>
                      </a:pPr>
                      <a:r>
                        <a:rPr lang="zh-TW" sz="2800" b="1">
                          <a:solidFill>
                            <a:srgbClr val="FF0000"/>
                          </a:solidFill>
                          <a:latin typeface="Century Gothic"/>
                          <a:ea typeface="Century Gothic"/>
                          <a:cs typeface="Century Gothic"/>
                          <a:sym typeface="Century Gothic"/>
                        </a:rPr>
                        <a:t>15</a:t>
                      </a:r>
                      <a:endParaRPr sz="2800" b="1">
                        <a:solidFill>
                          <a:srgbClr val="FF0000"/>
                        </a:solidFill>
                        <a:latin typeface="Century Gothic"/>
                        <a:ea typeface="Century Gothic"/>
                        <a:cs typeface="Century Gothic"/>
                        <a:sym typeface="Century Gothic"/>
                      </a:endParaRPr>
                    </a:p>
                  </a:txBody>
                  <a:tcPr marL="91450" marR="91450" marT="45725" marB="45725"/>
                </a:tc>
                <a:tc vMerge="1">
                  <a:txBody>
                    <a:bodyPr/>
                    <a:lstStyle/>
                    <a:p>
                      <a:endParaRPr lang="zh-TW"/>
                    </a:p>
                  </a:txBody>
                  <a:tcPr/>
                </a:tc>
                <a:extLst>
                  <a:ext uri="{0D108BD9-81ED-4DB2-BD59-A6C34878D82A}">
                    <a16:rowId xmlns="" xmlns:a16="http://schemas.microsoft.com/office/drawing/2014/main" val="10003"/>
                  </a:ext>
                </a:extLst>
              </a:tr>
              <a:tr h="722550">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社團參與</a:t>
                      </a:r>
                      <a:endParaRPr/>
                    </a:p>
                  </a:txBody>
                  <a:tcPr marL="91450" marR="91450" marT="45725" marB="45725"/>
                </a:tc>
                <a:tc>
                  <a:txBody>
                    <a:bodyPr/>
                    <a:lstStyle/>
                    <a:p>
                      <a:pPr marL="0" marR="0" lvl="0" indent="0" algn="ctr" rtl="0">
                        <a:spcBef>
                          <a:spcPts val="0"/>
                        </a:spcBef>
                        <a:spcAft>
                          <a:spcPts val="0"/>
                        </a:spcAft>
                        <a:buNone/>
                      </a:pPr>
                      <a:r>
                        <a:rPr lang="zh-TW" sz="2800" b="1">
                          <a:solidFill>
                            <a:srgbClr val="FF0000"/>
                          </a:solidFill>
                          <a:latin typeface="Century Gothic"/>
                          <a:ea typeface="Century Gothic"/>
                          <a:cs typeface="Century Gothic"/>
                          <a:sym typeface="Century Gothic"/>
                        </a:rPr>
                        <a:t>15</a:t>
                      </a:r>
                      <a:endParaRPr sz="2800" b="1">
                        <a:solidFill>
                          <a:srgbClr val="FF0000"/>
                        </a:solidFill>
                        <a:latin typeface="Century Gothic"/>
                        <a:ea typeface="Century Gothic"/>
                        <a:cs typeface="Century Gothic"/>
                        <a:sym typeface="Century Gothic"/>
                      </a:endParaRPr>
                    </a:p>
                  </a:txBody>
                  <a:tcPr marL="91450" marR="91450" marT="45725" marB="45725"/>
                </a:tc>
                <a:tc vMerge="1">
                  <a:txBody>
                    <a:bodyPr/>
                    <a:lstStyle/>
                    <a:p>
                      <a:endParaRPr lang="zh-TW"/>
                    </a:p>
                  </a:txBody>
                  <a:tcPr/>
                </a:tc>
                <a:extLst>
                  <a:ext uri="{0D108BD9-81ED-4DB2-BD59-A6C34878D82A}">
                    <a16:rowId xmlns="" xmlns:a16="http://schemas.microsoft.com/office/drawing/2014/main" val="10004"/>
                  </a:ext>
                </a:extLst>
              </a:tr>
              <a:tr h="722550">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體適能</a:t>
                      </a:r>
                      <a:endParaRPr/>
                    </a:p>
                  </a:txBody>
                  <a:tcPr marL="91450" marR="91450" marT="45725" marB="45725"/>
                </a:tc>
                <a:tc>
                  <a:txBody>
                    <a:bodyPr/>
                    <a:lstStyle/>
                    <a:p>
                      <a:pPr marL="0" marR="0" lvl="0" indent="0" algn="ctr" rtl="0">
                        <a:spcBef>
                          <a:spcPts val="0"/>
                        </a:spcBef>
                        <a:spcAft>
                          <a:spcPts val="0"/>
                        </a:spcAft>
                        <a:buNone/>
                      </a:pPr>
                      <a:r>
                        <a:rPr lang="zh-TW" sz="2800" b="1">
                          <a:solidFill>
                            <a:srgbClr val="FF0000"/>
                          </a:solidFill>
                          <a:latin typeface="Century Gothic"/>
                          <a:ea typeface="Century Gothic"/>
                          <a:cs typeface="Century Gothic"/>
                          <a:sym typeface="Century Gothic"/>
                        </a:rPr>
                        <a:t>10</a:t>
                      </a:r>
                      <a:endParaRPr sz="2800" b="1">
                        <a:solidFill>
                          <a:srgbClr val="FF0000"/>
                        </a:solidFill>
                        <a:latin typeface="Century Gothic"/>
                        <a:ea typeface="Century Gothic"/>
                        <a:cs typeface="Century Gothic"/>
                        <a:sym typeface="Century Gothic"/>
                      </a:endParaRPr>
                    </a:p>
                  </a:txBody>
                  <a:tcPr marL="91450" marR="91450" marT="45725" marB="45725"/>
                </a:tc>
                <a:tc vMerge="1">
                  <a:txBody>
                    <a:bodyPr/>
                    <a:lstStyle/>
                    <a:p>
                      <a:endParaRPr lang="zh-TW"/>
                    </a:p>
                  </a:txBody>
                  <a:tcPr/>
                </a:tc>
                <a:extLst>
                  <a:ext uri="{0D108BD9-81ED-4DB2-BD59-A6C34878D82A}">
                    <a16:rowId xmlns="" xmlns:a16="http://schemas.microsoft.com/office/drawing/2014/main" val="10005"/>
                  </a:ext>
                </a:extLst>
              </a:tr>
              <a:tr h="722550">
                <a:tc>
                  <a:txBody>
                    <a:bodyPr/>
                    <a:lstStyle/>
                    <a:p>
                      <a:pPr marL="0" marR="0" lvl="0" indent="0" algn="ctr" rtl="0">
                        <a:spcBef>
                          <a:spcPts val="0"/>
                        </a:spcBef>
                        <a:spcAft>
                          <a:spcPts val="0"/>
                        </a:spcAft>
                        <a:buNone/>
                      </a:pPr>
                      <a:r>
                        <a:rPr lang="zh-TW" sz="2800" b="1">
                          <a:latin typeface="Century Gothic"/>
                          <a:ea typeface="Century Gothic"/>
                          <a:cs typeface="Century Gothic"/>
                          <a:sym typeface="Century Gothic"/>
                        </a:rPr>
                        <a:t>語言認證</a:t>
                      </a:r>
                      <a:endParaRPr/>
                    </a:p>
                  </a:txBody>
                  <a:tcPr marL="91450" marR="91450" marT="45725" marB="45725"/>
                </a:tc>
                <a:tc>
                  <a:txBody>
                    <a:bodyPr/>
                    <a:lstStyle/>
                    <a:p>
                      <a:pPr marL="0" marR="0" lvl="0" indent="0" algn="ctr" rtl="0">
                        <a:spcBef>
                          <a:spcPts val="0"/>
                        </a:spcBef>
                        <a:spcAft>
                          <a:spcPts val="0"/>
                        </a:spcAft>
                        <a:buNone/>
                      </a:pPr>
                      <a:r>
                        <a:rPr lang="zh-TW" sz="2800" b="1">
                          <a:solidFill>
                            <a:srgbClr val="FF0000"/>
                          </a:solidFill>
                          <a:latin typeface="Century Gothic"/>
                          <a:ea typeface="Century Gothic"/>
                          <a:cs typeface="Century Gothic"/>
                          <a:sym typeface="Century Gothic"/>
                        </a:rPr>
                        <a:t>5</a:t>
                      </a:r>
                      <a:endParaRPr sz="2800" b="1">
                        <a:solidFill>
                          <a:srgbClr val="FF0000"/>
                        </a:solidFill>
                        <a:latin typeface="Century Gothic"/>
                        <a:ea typeface="Century Gothic"/>
                        <a:cs typeface="Century Gothic"/>
                        <a:sym typeface="Century Gothic"/>
                      </a:endParaRPr>
                    </a:p>
                  </a:txBody>
                  <a:tcPr marL="91450" marR="91450" marT="45725" marB="45725"/>
                </a:tc>
                <a:tc vMerge="1">
                  <a:txBody>
                    <a:bodyPr/>
                    <a:lstStyle/>
                    <a:p>
                      <a:endParaRPr lang="zh-TW"/>
                    </a:p>
                  </a:txBody>
                  <a:tcPr/>
                </a:tc>
                <a:extLst>
                  <a:ext uri="{0D108BD9-81ED-4DB2-BD59-A6C34878D82A}">
                    <a16:rowId xmlns="" xmlns:a16="http://schemas.microsoft.com/office/drawing/2014/main" val="10006"/>
                  </a:ext>
                </a:extLst>
              </a:tr>
            </a:tbl>
          </a:graphicData>
        </a:graphic>
      </p:graphicFrame>
      <p:sp>
        <p:nvSpPr>
          <p:cNvPr id="1075" name="Google Shape;1075;p2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28</a:t>
            </a:fld>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24"/>
          <p:cNvSpPr txBox="1">
            <a:spLocks noGrp="1"/>
          </p:cNvSpPr>
          <p:nvPr>
            <p:ph type="title"/>
          </p:nvPr>
        </p:nvSpPr>
        <p:spPr>
          <a:xfrm>
            <a:off x="1995488" y="488950"/>
            <a:ext cx="8802687" cy="863600"/>
          </a:xfrm>
          <a:prstGeom prst="rect">
            <a:avLst/>
          </a:prstGeom>
          <a:solidFill>
            <a:srgbClr val="7030A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dirty="0">
                <a:solidFill>
                  <a:srgbClr val="FFFF00"/>
                </a:solidFill>
                <a:latin typeface="DFKai-SB"/>
                <a:ea typeface="DFKai-SB"/>
                <a:cs typeface="DFKai-SB"/>
                <a:sym typeface="DFKai-SB"/>
              </a:rPr>
              <a:t>多元學習-競賽成績(</a:t>
            </a:r>
            <a:r>
              <a:rPr lang="zh-TW" altLang="en-US" sz="4000" dirty="0">
                <a:solidFill>
                  <a:srgbClr val="FFFF00"/>
                </a:solidFill>
                <a:latin typeface="DFKai-SB"/>
                <a:ea typeface="DFKai-SB"/>
                <a:cs typeface="DFKai-SB"/>
                <a:sym typeface="DFKai-SB"/>
              </a:rPr>
              <a:t>最高</a:t>
            </a:r>
            <a:r>
              <a:rPr lang="zh-TW" sz="4000" dirty="0">
                <a:solidFill>
                  <a:srgbClr val="FFFF00"/>
                </a:solidFill>
                <a:latin typeface="DFKai-SB"/>
                <a:ea typeface="DFKai-SB"/>
                <a:cs typeface="DFKai-SB"/>
                <a:sym typeface="DFKai-SB"/>
              </a:rPr>
              <a:t>10分)</a:t>
            </a:r>
            <a:endParaRPr sz="4000" dirty="0">
              <a:solidFill>
                <a:srgbClr val="FFFF00"/>
              </a:solidFill>
              <a:latin typeface="DFKai-SB"/>
              <a:ea typeface="DFKai-SB"/>
              <a:cs typeface="DFKai-SB"/>
              <a:sym typeface="DFKai-SB"/>
            </a:endParaRPr>
          </a:p>
        </p:txBody>
      </p:sp>
      <p:sp>
        <p:nvSpPr>
          <p:cNvPr id="1081" name="Google Shape;1081;p24"/>
          <p:cNvSpPr txBox="1">
            <a:spLocks noGrp="1"/>
          </p:cNvSpPr>
          <p:nvPr>
            <p:ph type="body" idx="1"/>
          </p:nvPr>
        </p:nvSpPr>
        <p:spPr>
          <a:xfrm>
            <a:off x="2095500" y="1844675"/>
            <a:ext cx="8977313" cy="4006850"/>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3200"/>
              <a:buChar char="🠶"/>
            </a:pPr>
            <a:r>
              <a:rPr lang="zh-TW" sz="3200" dirty="0">
                <a:solidFill>
                  <a:schemeClr val="dk1"/>
                </a:solidFill>
                <a:latin typeface="DFKai-SB"/>
                <a:ea typeface="DFKai-SB"/>
                <a:cs typeface="DFKai-SB"/>
                <a:sym typeface="DFKai-SB"/>
              </a:rPr>
              <a:t>分為國際性、全國性、縣市性(以競賽採計一覽表為主)</a:t>
            </a:r>
            <a:endParaRPr dirty="0"/>
          </a:p>
          <a:p>
            <a:pPr marL="257175" lvl="0" indent="-257175" algn="l" rtl="0">
              <a:spcBef>
                <a:spcPts val="750"/>
              </a:spcBef>
              <a:spcAft>
                <a:spcPts val="0"/>
              </a:spcAft>
              <a:buSzPts val="3200"/>
              <a:buChar char="🠶"/>
            </a:pPr>
            <a:r>
              <a:rPr lang="zh-TW" sz="3200" dirty="0">
                <a:solidFill>
                  <a:schemeClr val="dk1"/>
                </a:solidFill>
                <a:latin typeface="DFKai-SB"/>
                <a:ea typeface="DFKai-SB"/>
                <a:cs typeface="DFKai-SB"/>
                <a:sym typeface="DFKai-SB"/>
              </a:rPr>
              <a:t>團體賽分數折半計算。</a:t>
            </a:r>
            <a:endParaRPr sz="3200" dirty="0">
              <a:solidFill>
                <a:schemeClr val="dk1"/>
              </a:solidFill>
              <a:latin typeface="DFKai-SB"/>
              <a:ea typeface="DFKai-SB"/>
              <a:cs typeface="DFKai-SB"/>
              <a:sym typeface="DFKai-SB"/>
            </a:endParaRPr>
          </a:p>
          <a:p>
            <a:pPr marL="257175" lvl="0" indent="-257175" algn="l" rtl="0">
              <a:spcBef>
                <a:spcPts val="750"/>
              </a:spcBef>
              <a:spcAft>
                <a:spcPts val="0"/>
              </a:spcAft>
              <a:buSzPts val="3200"/>
              <a:buChar char="🠶"/>
            </a:pPr>
            <a:r>
              <a:rPr lang="zh-TW" sz="3200" dirty="0">
                <a:solidFill>
                  <a:schemeClr val="dk1"/>
                </a:solidFill>
                <a:latin typeface="DFKai-SB"/>
                <a:ea typeface="DFKai-SB"/>
                <a:cs typeface="DFKai-SB"/>
                <a:sym typeface="DFKai-SB"/>
              </a:rPr>
              <a:t>同一性質或同一項目之競賽，僅擇優計分一次</a:t>
            </a:r>
            <a:endParaRPr sz="3200" dirty="0">
              <a:solidFill>
                <a:schemeClr val="dk1"/>
              </a:solidFill>
              <a:latin typeface="DFKai-SB"/>
              <a:ea typeface="DFKai-SB"/>
              <a:cs typeface="DFKai-SB"/>
              <a:sym typeface="DFKai-SB"/>
            </a:endParaRPr>
          </a:p>
          <a:p>
            <a:pPr marL="257175" lvl="0" indent="-257175" algn="l" rtl="0">
              <a:spcBef>
                <a:spcPts val="750"/>
              </a:spcBef>
              <a:spcAft>
                <a:spcPts val="0"/>
              </a:spcAft>
              <a:buSzPts val="3200"/>
              <a:buChar char="🠶"/>
            </a:pPr>
            <a:r>
              <a:rPr lang="zh-TW" sz="3200" dirty="0">
                <a:solidFill>
                  <a:schemeClr val="dk1"/>
                </a:solidFill>
                <a:latin typeface="DFKai-SB"/>
                <a:ea typeface="DFKai-SB"/>
                <a:cs typeface="DFKai-SB"/>
                <a:sym typeface="DFKai-SB"/>
              </a:rPr>
              <a:t>由免試入學委員會進行競賽積分審查。</a:t>
            </a:r>
            <a:endParaRPr sz="3200" dirty="0">
              <a:solidFill>
                <a:schemeClr val="dk1"/>
              </a:solidFill>
              <a:latin typeface="DFKai-SB"/>
              <a:ea typeface="DFKai-SB"/>
              <a:cs typeface="DFKai-SB"/>
              <a:sym typeface="DFKai-SB"/>
            </a:endParaRPr>
          </a:p>
          <a:p>
            <a:pPr marL="257175" lvl="0" indent="-257175" algn="l" rtl="0">
              <a:spcBef>
                <a:spcPts val="750"/>
              </a:spcBef>
              <a:spcAft>
                <a:spcPts val="0"/>
              </a:spcAft>
              <a:buSzPts val="3200"/>
              <a:buChar char="🠶"/>
            </a:pPr>
            <a:r>
              <a:rPr lang="zh-TW" sz="3200" dirty="0">
                <a:solidFill>
                  <a:schemeClr val="dk1"/>
                </a:solidFill>
                <a:latin typeface="DFKai-SB"/>
                <a:ea typeface="DFKai-SB"/>
                <a:cs typeface="DFKai-SB"/>
                <a:sym typeface="DFKai-SB"/>
              </a:rPr>
              <a:t>競賽項目</a:t>
            </a:r>
            <a:r>
              <a:rPr lang="zh-TW" sz="3200" dirty="0">
                <a:solidFill>
                  <a:srgbClr val="006600"/>
                </a:solidFill>
                <a:latin typeface="DFKai-SB"/>
                <a:ea typeface="DFKai-SB"/>
                <a:cs typeface="DFKai-SB"/>
                <a:sym typeface="DFKai-SB"/>
              </a:rPr>
              <a:t>：</a:t>
            </a:r>
            <a:r>
              <a:rPr lang="zh-TW" sz="3200" dirty="0">
                <a:solidFill>
                  <a:srgbClr val="0000CC"/>
                </a:solidFill>
                <a:latin typeface="DFKai-SB"/>
                <a:ea typeface="DFKai-SB"/>
                <a:cs typeface="DFKai-SB"/>
                <a:sym typeface="DFKai-SB"/>
              </a:rPr>
              <a:t>科展、學科能力競賽、語文、藝能類、運動類競賽</a:t>
            </a:r>
            <a:endParaRPr dirty="0"/>
          </a:p>
        </p:txBody>
      </p:sp>
      <p:sp>
        <p:nvSpPr>
          <p:cNvPr id="1082" name="Google Shape;1082;p2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pPr marL="0" lvl="0" indent="0" algn="ctr" rtl="0">
                <a:spcBef>
                  <a:spcPts val="0"/>
                </a:spcBef>
                <a:spcAft>
                  <a:spcPts val="0"/>
                </a:spcAft>
                <a:buNone/>
              </a:pPr>
              <a:t>29</a:t>
            </a:fld>
            <a:endParaRPr sz="1500" dirty="0">
              <a:solidFill>
                <a:srgbClr val="FEFFF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241946" y="1628632"/>
            <a:ext cx="10617958" cy="4076131"/>
          </a:xfrm>
        </p:spPr>
        <p:txBody>
          <a:bodyPr/>
          <a:lstStyle/>
          <a:p>
            <a:r>
              <a:rPr lang="en-US" altLang="zh-TW" sz="3600" b="1" dirty="0">
                <a:latin typeface="標楷體" panose="03000509000000000000" pitchFamily="65" charset="-120"/>
                <a:ea typeface="標楷體" panose="03000509000000000000" pitchFamily="65" charset="-120"/>
              </a:rPr>
              <a:t>1.</a:t>
            </a:r>
            <a:r>
              <a:rPr lang="zh-TW" altLang="en-US" sz="3600" b="1" dirty="0">
                <a:latin typeface="標楷體" panose="03000509000000000000" pitchFamily="65" charset="-120"/>
                <a:ea typeface="標楷體" panose="03000509000000000000" pitchFamily="65" charset="-120"/>
              </a:rPr>
              <a:t>可以試探有興趣的職群，作為升學選擇的</a:t>
            </a:r>
            <a:r>
              <a:rPr lang="zh-TW" altLang="en-US" sz="3600" b="1" dirty="0" smtClean="0">
                <a:latin typeface="標楷體" panose="03000509000000000000" pitchFamily="65" charset="-120"/>
                <a:ea typeface="標楷體" panose="03000509000000000000" pitchFamily="65" charset="-120"/>
              </a:rPr>
              <a:t>參考。 </a:t>
            </a:r>
            <a:endParaRPr lang="en-US" altLang="zh-TW" sz="3600" b="1" dirty="0" smtClean="0">
              <a:latin typeface="標楷體" panose="03000509000000000000" pitchFamily="65" charset="-120"/>
              <a:ea typeface="標楷體" panose="03000509000000000000" pitchFamily="65" charset="-120"/>
            </a:endParaRPr>
          </a:p>
          <a:p>
            <a:r>
              <a:rPr lang="en-US" altLang="zh-TW" sz="3600" b="1" dirty="0" smtClean="0">
                <a:latin typeface="標楷體" panose="03000509000000000000" pitchFamily="65" charset="-120"/>
                <a:ea typeface="標楷體" panose="03000509000000000000" pitchFamily="65" charset="-120"/>
              </a:rPr>
              <a:t>2</a:t>
            </a: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五專</a:t>
            </a:r>
            <a:r>
              <a:rPr lang="zh-TW" altLang="en-US" sz="3600" b="1" dirty="0" smtClean="0">
                <a:latin typeface="標楷體" panose="03000509000000000000" pitchFamily="65" charset="-120"/>
                <a:ea typeface="標楷體" panose="03000509000000000000" pitchFamily="65" charset="-120"/>
              </a:rPr>
              <a:t>優先免試、五專聯合免試依</a:t>
            </a:r>
            <a:r>
              <a:rPr lang="zh-TW" altLang="en-US" sz="3600" b="1" dirty="0">
                <a:latin typeface="標楷體" panose="03000509000000000000" pitchFamily="65" charset="-120"/>
                <a:ea typeface="標楷體" panose="03000509000000000000" pitchFamily="65" charset="-120"/>
              </a:rPr>
              <a:t>學生技藝</a:t>
            </a:r>
            <a:r>
              <a:rPr lang="zh-TW" altLang="en-US" sz="3600" b="1" dirty="0" smtClean="0">
                <a:latin typeface="標楷體" panose="03000509000000000000" pitchFamily="65" charset="-120"/>
                <a:ea typeface="標楷體" panose="03000509000000000000" pitchFamily="65" charset="-120"/>
              </a:rPr>
              <a:t>成績  </a:t>
            </a:r>
            <a:endParaRPr lang="en-US" altLang="zh-TW" sz="3600" b="1" dirty="0" smtClean="0">
              <a:latin typeface="標楷體" panose="03000509000000000000" pitchFamily="65" charset="-120"/>
              <a:ea typeface="標楷體" panose="03000509000000000000" pitchFamily="65" charset="-120"/>
            </a:endParaRPr>
          </a:p>
          <a:p>
            <a:pPr marL="114300" indent="0">
              <a:buNone/>
            </a:pPr>
            <a:r>
              <a:rPr lang="zh-TW" altLang="en-US" sz="3600" b="1" dirty="0" smtClean="0">
                <a:latin typeface="標楷體" panose="03000509000000000000" pitchFamily="65" charset="-120"/>
                <a:ea typeface="標楷體" panose="03000509000000000000" pitchFamily="65" charset="-120"/>
              </a:rPr>
              <a:t>   </a:t>
            </a:r>
            <a:r>
              <a:rPr lang="zh-TW" altLang="en-US" sz="3600" b="1" dirty="0">
                <a:latin typeface="標楷體" panose="03000509000000000000" pitchFamily="65" charset="-120"/>
                <a:ea typeface="標楷體" panose="03000509000000000000" pitchFamily="65" charset="-120"/>
              </a:rPr>
              <a:t> </a:t>
            </a:r>
            <a:r>
              <a:rPr lang="zh-TW" altLang="en-US" sz="3600" b="1" dirty="0" smtClean="0">
                <a:latin typeface="標楷體" panose="03000509000000000000" pitchFamily="65" charset="-120"/>
                <a:ea typeface="標楷體" panose="03000509000000000000" pitchFamily="65" charset="-120"/>
              </a:rPr>
              <a:t>可累計 </a:t>
            </a:r>
            <a:r>
              <a:rPr lang="en-US" altLang="zh-TW" sz="3600" b="1" dirty="0" smtClean="0">
                <a:solidFill>
                  <a:srgbClr val="FF0000"/>
                </a:solidFill>
                <a:latin typeface="標楷體" panose="03000509000000000000" pitchFamily="65" charset="-120"/>
                <a:ea typeface="標楷體" panose="03000509000000000000" pitchFamily="65" charset="-120"/>
              </a:rPr>
              <a:t>1-3</a:t>
            </a:r>
            <a:r>
              <a:rPr lang="en-US" altLang="zh-TW" sz="3600" b="1" dirty="0" smtClean="0">
                <a:latin typeface="標楷體" panose="03000509000000000000" pitchFamily="65" charset="-120"/>
                <a:ea typeface="標楷體" panose="03000509000000000000" pitchFamily="65" charset="-120"/>
              </a:rPr>
              <a:t> </a:t>
            </a:r>
            <a:r>
              <a:rPr lang="zh-TW" altLang="en-US" sz="3600" b="1" dirty="0" smtClean="0">
                <a:latin typeface="標楷體" panose="03000509000000000000" pitchFamily="65" charset="-120"/>
                <a:ea typeface="標楷體" panose="03000509000000000000" pitchFamily="65" charset="-120"/>
              </a:rPr>
              <a:t>分。</a:t>
            </a:r>
            <a:endParaRPr lang="en-US" altLang="zh-TW" sz="3600" b="1" dirty="0" smtClean="0">
              <a:latin typeface="標楷體" panose="03000509000000000000" pitchFamily="65" charset="-120"/>
              <a:ea typeface="標楷體" panose="03000509000000000000" pitchFamily="65" charset="-120"/>
            </a:endParaRPr>
          </a:p>
          <a:p>
            <a:r>
              <a:rPr lang="en-US" altLang="zh-TW" sz="3600" b="1" dirty="0" smtClean="0">
                <a:latin typeface="標楷體" panose="03000509000000000000" pitchFamily="65" charset="-120"/>
                <a:ea typeface="標楷體" panose="03000509000000000000" pitchFamily="65" charset="-120"/>
              </a:rPr>
              <a:t>3.</a:t>
            </a:r>
            <a:r>
              <a:rPr lang="zh-TW" altLang="en-US" sz="3600" b="1" dirty="0" smtClean="0">
                <a:latin typeface="標楷體" panose="03000509000000000000" pitchFamily="65" charset="-120"/>
                <a:ea typeface="標楷體" panose="03000509000000000000" pitchFamily="65" charset="-120"/>
              </a:rPr>
              <a:t>達 </a:t>
            </a:r>
            <a:r>
              <a:rPr lang="en-US" altLang="zh-TW" sz="3600" b="1" dirty="0">
                <a:latin typeface="標楷體" panose="03000509000000000000" pitchFamily="65" charset="-120"/>
                <a:ea typeface="標楷體" panose="03000509000000000000" pitchFamily="65" charset="-120"/>
              </a:rPr>
              <a:t>PR70 </a:t>
            </a:r>
            <a:r>
              <a:rPr lang="zh-TW" altLang="en-US" sz="3600" b="1" dirty="0">
                <a:latin typeface="標楷體" panose="03000509000000000000" pitchFamily="65" charset="-120"/>
                <a:ea typeface="標楷體" panose="03000509000000000000" pitchFamily="65" charset="-120"/>
              </a:rPr>
              <a:t>可</a:t>
            </a:r>
            <a:r>
              <a:rPr lang="zh-TW" altLang="en-US" sz="3600" b="1" dirty="0" smtClean="0">
                <a:latin typeface="標楷體" panose="03000509000000000000" pitchFamily="65" charset="-120"/>
                <a:ea typeface="標楷體" panose="03000509000000000000" pitchFamily="65" charset="-120"/>
              </a:rPr>
              <a:t>報名</a:t>
            </a:r>
            <a:r>
              <a:rPr lang="zh-TW" altLang="en-US" sz="3600" b="1" dirty="0" smtClean="0">
                <a:solidFill>
                  <a:srgbClr val="FF0000"/>
                </a:solidFill>
                <a:latin typeface="標楷體" panose="03000509000000000000" pitchFamily="65" charset="-120"/>
                <a:ea typeface="標楷體" panose="03000509000000000000" pitchFamily="65" charset="-120"/>
              </a:rPr>
              <a:t>技</a:t>
            </a:r>
            <a:r>
              <a:rPr lang="zh-TW" altLang="en-US" sz="3600" b="1" dirty="0">
                <a:solidFill>
                  <a:srgbClr val="FF0000"/>
                </a:solidFill>
                <a:latin typeface="標楷體" panose="03000509000000000000" pitchFamily="65" charset="-120"/>
                <a:ea typeface="標楷體" panose="03000509000000000000" pitchFamily="65" charset="-120"/>
              </a:rPr>
              <a:t>優甄審</a:t>
            </a:r>
            <a:r>
              <a:rPr lang="zh-TW" altLang="en-US" sz="3600" b="1" dirty="0" smtClean="0">
                <a:latin typeface="標楷體" panose="03000509000000000000" pitchFamily="65" charset="-120"/>
                <a:ea typeface="標楷體" panose="03000509000000000000" pitchFamily="65" charset="-120"/>
              </a:rPr>
              <a:t>入學。</a:t>
            </a:r>
            <a:endParaRPr lang="en-US" altLang="zh-TW" sz="3600" b="1" dirty="0" smtClean="0">
              <a:latin typeface="標楷體" panose="03000509000000000000" pitchFamily="65" charset="-120"/>
              <a:ea typeface="標楷體" panose="03000509000000000000" pitchFamily="65" charset="-120"/>
            </a:endParaRPr>
          </a:p>
          <a:p>
            <a:r>
              <a:rPr lang="en-US" altLang="zh-TW" sz="3600" b="1" dirty="0" smtClean="0">
                <a:latin typeface="標楷體" panose="03000509000000000000" pitchFamily="65" charset="-120"/>
                <a:ea typeface="標楷體" panose="03000509000000000000" pitchFamily="65" charset="-120"/>
              </a:rPr>
              <a:t>4.</a:t>
            </a:r>
            <a:r>
              <a:rPr lang="zh-TW" altLang="en-US" sz="3600" b="1" dirty="0" smtClean="0">
                <a:latin typeface="標楷體" panose="03000509000000000000" pitchFamily="65" charset="-120"/>
                <a:ea typeface="標楷體" panose="03000509000000000000" pitchFamily="65" charset="-120"/>
              </a:rPr>
              <a:t>可</a:t>
            </a:r>
            <a:r>
              <a:rPr lang="zh-TW" altLang="en-US" sz="3600" b="1" dirty="0">
                <a:latin typeface="標楷體" panose="03000509000000000000" pitchFamily="65" charset="-120"/>
                <a:ea typeface="標楷體" panose="03000509000000000000" pitchFamily="65" charset="-120"/>
              </a:rPr>
              <a:t>優先分發</a:t>
            </a:r>
            <a:r>
              <a:rPr lang="zh-TW" altLang="en-US" sz="3600" b="1" dirty="0">
                <a:solidFill>
                  <a:srgbClr val="FF0000"/>
                </a:solidFill>
                <a:latin typeface="標楷體" panose="03000509000000000000" pitchFamily="65" charset="-120"/>
                <a:ea typeface="標楷體" panose="03000509000000000000" pitchFamily="65" charset="-120"/>
              </a:rPr>
              <a:t>實用技能學</a:t>
            </a:r>
            <a:r>
              <a:rPr lang="zh-TW" altLang="en-US" sz="3600" b="1" dirty="0" smtClean="0">
                <a:solidFill>
                  <a:srgbClr val="FF0000"/>
                </a:solidFill>
                <a:latin typeface="標楷體" panose="03000509000000000000" pitchFamily="65" charset="-120"/>
                <a:ea typeface="標楷體" panose="03000509000000000000" pitchFamily="65" charset="-120"/>
              </a:rPr>
              <a:t>程</a:t>
            </a:r>
            <a:r>
              <a:rPr lang="zh-TW" altLang="en-US" sz="3600" b="1" dirty="0" smtClean="0">
                <a:latin typeface="標楷體" panose="03000509000000000000" pitchFamily="65" charset="-120"/>
                <a:ea typeface="標楷體" panose="03000509000000000000" pitchFamily="65" charset="-120"/>
              </a:rPr>
              <a:t>。</a:t>
            </a:r>
            <a:endParaRPr lang="zh-TW" altLang="en-US" sz="3600" b="1"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a:t>
            </a:fld>
            <a:endParaRPr lang="zh-TW" altLang="en-US"/>
          </a:p>
        </p:txBody>
      </p:sp>
      <p:sp>
        <p:nvSpPr>
          <p:cNvPr id="5" name="Google Shape;1079;p67"/>
          <p:cNvSpPr/>
          <p:nvPr/>
        </p:nvSpPr>
        <p:spPr>
          <a:xfrm flipH="1">
            <a:off x="3024715" y="188911"/>
            <a:ext cx="9167283" cy="719139"/>
          </a:xfrm>
          <a:prstGeom prst="homePlate">
            <a:avLst>
              <a:gd name="adj" fmla="val 20695"/>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Microsoft JhengHe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lvl="0">
              <a:defRPr/>
            </a:pPr>
            <a:r>
              <a:rPr lang="en-US" altLang="zh-TW" sz="3200" b="1" dirty="0">
                <a:latin typeface="Microsoft JhengHei"/>
                <a:ea typeface="Microsoft JhengHei"/>
                <a:cs typeface="Microsoft JhengHei"/>
                <a:sym typeface="Microsoft JhengHei"/>
              </a:rPr>
              <a:t>113</a:t>
            </a:r>
            <a:r>
              <a:rPr lang="zh-TW" altLang="en-US" sz="3200" b="1" dirty="0">
                <a:latin typeface="Microsoft JhengHei"/>
                <a:ea typeface="Microsoft JhengHei"/>
                <a:cs typeface="Microsoft JhengHei"/>
                <a:sym typeface="Microsoft JhengHei"/>
              </a:rPr>
              <a:t>技藝學程宣導</a:t>
            </a:r>
            <a:r>
              <a:rPr lang="en-US" altLang="zh-TW" sz="3200" b="1" dirty="0" smtClean="0">
                <a:latin typeface="Microsoft JhengHei"/>
                <a:ea typeface="Microsoft JhengHei"/>
                <a:cs typeface="Microsoft JhengHei"/>
                <a:sym typeface="Microsoft JhengHei"/>
              </a:rPr>
              <a:t>-</a:t>
            </a:r>
            <a:r>
              <a:rPr lang="zh-TW" altLang="en-US" sz="3200" b="1" dirty="0" smtClean="0">
                <a:latin typeface="Microsoft JhengHei"/>
                <a:ea typeface="Microsoft JhengHei"/>
                <a:cs typeface="Microsoft JhengHei"/>
                <a:sym typeface="Microsoft JhengHei"/>
              </a:rPr>
              <a:t>升學優待</a:t>
            </a:r>
            <a:r>
              <a:rPr lang="en-US" altLang="zh-TW" sz="3200" b="1" dirty="0">
                <a:latin typeface="Microsoft JhengHei"/>
                <a:ea typeface="Microsoft JhengHei"/>
                <a:cs typeface="Microsoft JhengHei"/>
                <a:sym typeface="Microsoft JhengHei"/>
              </a:rPr>
              <a:t/>
            </a:r>
            <a:br>
              <a:rPr lang="en-US" altLang="zh-TW" sz="3200" b="1" dirty="0">
                <a:latin typeface="Microsoft JhengHei"/>
                <a:ea typeface="Microsoft JhengHei"/>
                <a:cs typeface="Microsoft JhengHei"/>
                <a:sym typeface="Microsoft JhengHei"/>
              </a:rPr>
            </a:br>
            <a:endParaRPr kumimoji="0" sz="3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72073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25"/>
          <p:cNvSpPr txBox="1">
            <a:spLocks noGrp="1"/>
          </p:cNvSpPr>
          <p:nvPr>
            <p:ph type="body" idx="1"/>
          </p:nvPr>
        </p:nvSpPr>
        <p:spPr>
          <a:xfrm>
            <a:off x="1991544" y="1628800"/>
            <a:ext cx="8752656" cy="4609182"/>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3200"/>
              <a:buChar char="•"/>
            </a:pPr>
            <a:r>
              <a:rPr lang="zh-TW" sz="3200">
                <a:solidFill>
                  <a:srgbClr val="000066"/>
                </a:solidFill>
                <a:latin typeface="DFKai-SB"/>
                <a:ea typeface="DFKai-SB"/>
                <a:cs typeface="DFKai-SB"/>
                <a:sym typeface="DFKai-SB"/>
              </a:rPr>
              <a:t>競賽成績、語言認證由學生上網先行登錄獎狀及相關資料。</a:t>
            </a:r>
            <a:endParaRPr sz="3200">
              <a:solidFill>
                <a:srgbClr val="000066"/>
              </a:solidFill>
              <a:latin typeface="DFKai-SB"/>
              <a:ea typeface="DFKai-SB"/>
              <a:cs typeface="DFKai-SB"/>
              <a:sym typeface="DFKai-SB"/>
            </a:endParaRPr>
          </a:p>
          <a:p>
            <a:pPr marL="257175" lvl="0" indent="-257175" algn="l" rtl="0">
              <a:spcBef>
                <a:spcPts val="750"/>
              </a:spcBef>
              <a:spcAft>
                <a:spcPts val="0"/>
              </a:spcAft>
              <a:buSzPts val="3200"/>
              <a:buChar char="•"/>
            </a:pPr>
            <a:r>
              <a:rPr lang="zh-TW" sz="3200">
                <a:solidFill>
                  <a:srgbClr val="000066"/>
                </a:solidFill>
                <a:latin typeface="DFKai-SB"/>
                <a:ea typeface="DFKai-SB"/>
                <a:cs typeface="DFKai-SB"/>
                <a:sym typeface="DFKai-SB"/>
              </a:rPr>
              <a:t>再由學校將申請表及獎狀及相關資料送件至免試入學委員會審核後，由委員會直接將分數輸入系統中。</a:t>
            </a:r>
            <a:endParaRPr sz="3200">
              <a:solidFill>
                <a:srgbClr val="000066"/>
              </a:solidFill>
              <a:latin typeface="DFKai-SB"/>
              <a:ea typeface="DFKai-SB"/>
              <a:cs typeface="DFKai-SB"/>
              <a:sym typeface="DFKai-SB"/>
            </a:endParaRPr>
          </a:p>
          <a:p>
            <a:pPr marL="257175" lvl="0" indent="-257175" algn="l" rtl="0">
              <a:spcBef>
                <a:spcPts val="750"/>
              </a:spcBef>
              <a:spcAft>
                <a:spcPts val="0"/>
              </a:spcAft>
              <a:buSzPts val="3200"/>
              <a:buChar char="•"/>
            </a:pPr>
            <a:r>
              <a:rPr lang="zh-TW" sz="3200">
                <a:solidFill>
                  <a:srgbClr val="000066"/>
                </a:solidFill>
                <a:latin typeface="DFKai-SB"/>
                <a:ea typeface="DFKai-SB"/>
                <a:cs typeface="DFKai-SB"/>
                <a:sym typeface="DFKai-SB"/>
              </a:rPr>
              <a:t>競賽成績、獎勵紀錄、社團參與及服務學習、語言認證等項，不得因同一事由重複採計加。</a:t>
            </a:r>
            <a:endParaRPr sz="3200">
              <a:solidFill>
                <a:srgbClr val="000066"/>
              </a:solidFill>
              <a:latin typeface="DFKai-SB"/>
              <a:ea typeface="DFKai-SB"/>
              <a:cs typeface="DFKai-SB"/>
              <a:sym typeface="DFKai-SB"/>
            </a:endParaRPr>
          </a:p>
          <a:p>
            <a:pPr marL="257175" lvl="0" indent="-257175" algn="l" rtl="0">
              <a:spcBef>
                <a:spcPts val="750"/>
              </a:spcBef>
              <a:spcAft>
                <a:spcPts val="0"/>
              </a:spcAft>
              <a:buSzPts val="2800"/>
              <a:buChar char="•"/>
            </a:pPr>
            <a:r>
              <a:rPr lang="zh-TW" sz="2800">
                <a:solidFill>
                  <a:srgbClr val="C00000"/>
                </a:solidFill>
                <a:latin typeface="DFKai-SB"/>
                <a:ea typeface="DFKai-SB"/>
                <a:cs typeface="DFKai-SB"/>
                <a:sym typeface="DFKai-SB"/>
              </a:rPr>
              <a:t>科學展覽、各學科能力競賽、語文類競賽、藝能類競賽、運動類競賽</a:t>
            </a:r>
            <a:endParaRPr sz="2800">
              <a:solidFill>
                <a:srgbClr val="C00000"/>
              </a:solidFill>
              <a:latin typeface="DFKai-SB"/>
              <a:ea typeface="DFKai-SB"/>
              <a:cs typeface="DFKai-SB"/>
              <a:sym typeface="DFKai-SB"/>
            </a:endParaRPr>
          </a:p>
        </p:txBody>
      </p:sp>
      <p:sp>
        <p:nvSpPr>
          <p:cNvPr id="1088" name="Google Shape;1088;p25"/>
          <p:cNvSpPr txBox="1"/>
          <p:nvPr/>
        </p:nvSpPr>
        <p:spPr>
          <a:xfrm>
            <a:off x="1995488" y="331788"/>
            <a:ext cx="9234487" cy="863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00"/>
              </a:buClr>
              <a:buSzPts val="4000"/>
              <a:buFont typeface="Noto Sans Symbols"/>
              <a:buNone/>
            </a:pPr>
            <a:r>
              <a:rPr lang="zh-TW" sz="4000">
                <a:solidFill>
                  <a:srgbClr val="FFFF00"/>
                </a:solidFill>
                <a:latin typeface="DFKai-SB"/>
                <a:ea typeface="DFKai-SB"/>
                <a:cs typeface="DFKai-SB"/>
                <a:sym typeface="DFKai-SB"/>
              </a:rPr>
              <a:t>多元學習-競賽成績</a:t>
            </a:r>
            <a:endParaRPr sz="4000">
              <a:solidFill>
                <a:srgbClr val="FFFF00"/>
              </a:solidFill>
              <a:latin typeface="DFKai-SB"/>
              <a:ea typeface="DFKai-SB"/>
              <a:cs typeface="DFKai-SB"/>
              <a:sym typeface="DFKai-SB"/>
            </a:endParaRPr>
          </a:p>
        </p:txBody>
      </p:sp>
      <p:sp>
        <p:nvSpPr>
          <p:cNvPr id="1089" name="Google Shape;1089;p2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30</a:t>
            </a:fld>
            <a:endParaRPr sz="18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26"/>
          <p:cNvSpPr txBox="1">
            <a:spLocks noGrp="1"/>
          </p:cNvSpPr>
          <p:nvPr>
            <p:ph type="body" idx="1"/>
          </p:nvPr>
        </p:nvSpPr>
        <p:spPr>
          <a:xfrm>
            <a:off x="1677988" y="1541463"/>
            <a:ext cx="9234487" cy="3546475"/>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3600"/>
              <a:buChar char="🠶"/>
            </a:pPr>
            <a:r>
              <a:rPr lang="zh-TW" sz="3600" b="1">
                <a:solidFill>
                  <a:schemeClr val="dk1"/>
                </a:solidFill>
                <a:latin typeface="DFKai-SB"/>
                <a:ea typeface="DFKai-SB"/>
                <a:cs typeface="DFKai-SB"/>
                <a:sym typeface="DFKai-SB"/>
              </a:rPr>
              <a:t>競賽成績(連同語言認證)學生網路填報：</a:t>
            </a:r>
            <a:endParaRPr sz="3600" b="1">
              <a:solidFill>
                <a:schemeClr val="dk1"/>
              </a:solidFill>
              <a:latin typeface="DFKai-SB"/>
              <a:ea typeface="DFKai-SB"/>
              <a:cs typeface="DFKai-SB"/>
              <a:sym typeface="DFKai-SB"/>
            </a:endParaRPr>
          </a:p>
          <a:p>
            <a:pPr marL="557213" lvl="1" indent="-214312" algn="l" rtl="0">
              <a:spcBef>
                <a:spcPts val="750"/>
              </a:spcBef>
              <a:spcAft>
                <a:spcPts val="0"/>
              </a:spcAft>
              <a:buSzPts val="2800"/>
              <a:buChar char="🠶"/>
            </a:pPr>
            <a:r>
              <a:rPr lang="zh-TW" sz="2800" b="1">
                <a:solidFill>
                  <a:schemeClr val="dk1"/>
                </a:solidFill>
                <a:latin typeface="DFKai-SB"/>
                <a:ea typeface="DFKai-SB"/>
                <a:cs typeface="DFKai-SB"/>
                <a:sym typeface="DFKai-SB"/>
              </a:rPr>
              <a:t>112年2月24日(五)至112年3月2日(四)</a:t>
            </a:r>
            <a:endParaRPr/>
          </a:p>
          <a:p>
            <a:pPr marL="557213" lvl="1" indent="-36512" algn="l" rtl="0">
              <a:spcBef>
                <a:spcPts val="750"/>
              </a:spcBef>
              <a:spcAft>
                <a:spcPts val="0"/>
              </a:spcAft>
              <a:buSzPts val="2800"/>
              <a:buNone/>
            </a:pPr>
            <a:endParaRPr sz="2800" b="1">
              <a:solidFill>
                <a:schemeClr val="dk1"/>
              </a:solidFill>
              <a:latin typeface="DFKai-SB"/>
              <a:ea typeface="DFKai-SB"/>
              <a:cs typeface="DFKai-SB"/>
              <a:sym typeface="DFKai-SB"/>
            </a:endParaRPr>
          </a:p>
          <a:p>
            <a:pPr marL="257175" lvl="0" indent="-257175" algn="l" rtl="0">
              <a:spcBef>
                <a:spcPts val="750"/>
              </a:spcBef>
              <a:spcAft>
                <a:spcPts val="0"/>
              </a:spcAft>
              <a:buSzPts val="3600"/>
              <a:buChar char="🠶"/>
            </a:pPr>
            <a:r>
              <a:rPr lang="zh-TW" sz="3600" b="1">
                <a:solidFill>
                  <a:schemeClr val="dk1"/>
                </a:solidFill>
                <a:latin typeface="DFKai-SB"/>
                <a:ea typeface="DFKai-SB"/>
                <a:cs typeface="DFKai-SB"/>
                <a:sym typeface="DFKai-SB"/>
              </a:rPr>
              <a:t>競賽成績(連同語言認證)審查資料送件：</a:t>
            </a:r>
            <a:endParaRPr sz="3600" b="1">
              <a:solidFill>
                <a:schemeClr val="dk1"/>
              </a:solidFill>
              <a:latin typeface="DFKai-SB"/>
              <a:ea typeface="DFKai-SB"/>
              <a:cs typeface="DFKai-SB"/>
              <a:sym typeface="DFKai-SB"/>
            </a:endParaRPr>
          </a:p>
          <a:p>
            <a:pPr marL="557213" lvl="1" indent="-214312" algn="l" rtl="0">
              <a:spcBef>
                <a:spcPts val="750"/>
              </a:spcBef>
              <a:spcAft>
                <a:spcPts val="0"/>
              </a:spcAft>
              <a:buSzPts val="2800"/>
              <a:buChar char="🠶"/>
            </a:pPr>
            <a:r>
              <a:rPr lang="zh-TW" sz="2800" b="1">
                <a:solidFill>
                  <a:schemeClr val="dk1"/>
                </a:solidFill>
                <a:latin typeface="DFKai-SB"/>
                <a:ea typeface="DFKai-SB"/>
                <a:cs typeface="DFKai-SB"/>
                <a:sym typeface="DFKai-SB"/>
              </a:rPr>
              <a:t>112年3月8日(三)至112年3月9日(四)</a:t>
            </a:r>
            <a:endParaRPr/>
          </a:p>
          <a:p>
            <a:pPr marL="557213" lvl="1" indent="-11112" algn="l" rtl="0">
              <a:spcBef>
                <a:spcPts val="750"/>
              </a:spcBef>
              <a:spcAft>
                <a:spcPts val="0"/>
              </a:spcAft>
              <a:buSzPts val="3200"/>
              <a:buNone/>
            </a:pPr>
            <a:endParaRPr sz="3200" b="1">
              <a:solidFill>
                <a:schemeClr val="dk1"/>
              </a:solidFill>
              <a:latin typeface="DFKai-SB"/>
              <a:ea typeface="DFKai-SB"/>
              <a:cs typeface="DFKai-SB"/>
              <a:sym typeface="DFKai-SB"/>
            </a:endParaRPr>
          </a:p>
        </p:txBody>
      </p:sp>
      <p:sp>
        <p:nvSpPr>
          <p:cNvPr id="1095" name="Google Shape;1095;p26"/>
          <p:cNvSpPr txBox="1"/>
          <p:nvPr/>
        </p:nvSpPr>
        <p:spPr>
          <a:xfrm>
            <a:off x="1995488" y="331788"/>
            <a:ext cx="9234487" cy="863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00"/>
              </a:buClr>
              <a:buSzPts val="4000"/>
              <a:buFont typeface="Noto Sans Symbols"/>
              <a:buNone/>
            </a:pPr>
            <a:r>
              <a:rPr lang="zh-TW" sz="4000">
                <a:solidFill>
                  <a:srgbClr val="FFFF00"/>
                </a:solidFill>
                <a:latin typeface="DFKai-SB"/>
                <a:ea typeface="DFKai-SB"/>
                <a:cs typeface="DFKai-SB"/>
                <a:sym typeface="DFKai-SB"/>
              </a:rPr>
              <a:t>多元學習-競賽成績</a:t>
            </a:r>
            <a:endParaRPr sz="4000">
              <a:solidFill>
                <a:srgbClr val="FFFF00"/>
              </a:solidFill>
              <a:latin typeface="DFKai-SB"/>
              <a:ea typeface="DFKai-SB"/>
              <a:cs typeface="DFKai-SB"/>
              <a:sym typeface="DFKai-SB"/>
            </a:endParaRPr>
          </a:p>
        </p:txBody>
      </p:sp>
      <p:sp>
        <p:nvSpPr>
          <p:cNvPr id="1096" name="Google Shape;1096;p2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31</a:t>
            </a:fld>
            <a:endParaRPr sz="1500">
              <a:solidFill>
                <a:srgbClr val="FEFFFF"/>
              </a:solidFill>
              <a:latin typeface="Century Gothic"/>
              <a:ea typeface="Century Gothic"/>
              <a:cs typeface="Century Gothic"/>
              <a:sym typeface="Century Gothic"/>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27"/>
          <p:cNvSpPr txBox="1">
            <a:spLocks noGrp="1"/>
          </p:cNvSpPr>
          <p:nvPr>
            <p:ph type="body" idx="1"/>
          </p:nvPr>
        </p:nvSpPr>
        <p:spPr>
          <a:xfrm>
            <a:off x="2351088" y="1773238"/>
            <a:ext cx="8137525" cy="3517900"/>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3200"/>
              <a:buChar char="🠶"/>
            </a:pPr>
            <a:r>
              <a:rPr lang="zh-TW" sz="3200" dirty="0">
                <a:solidFill>
                  <a:srgbClr val="FF0066"/>
                </a:solidFill>
                <a:latin typeface="DFKai-SB"/>
                <a:ea typeface="DFKai-SB"/>
                <a:cs typeface="DFKai-SB"/>
                <a:sym typeface="DFKai-SB"/>
              </a:rPr>
              <a:t>功過相抵後，無懲處紀錄者給予基本分3分。</a:t>
            </a:r>
            <a:endParaRPr sz="3200" dirty="0">
              <a:solidFill>
                <a:srgbClr val="FF0066"/>
              </a:solidFill>
              <a:latin typeface="DFKai-SB"/>
              <a:ea typeface="DFKai-SB"/>
              <a:cs typeface="DFKai-SB"/>
              <a:sym typeface="DFKai-SB"/>
            </a:endParaRPr>
          </a:p>
          <a:p>
            <a:pPr marL="257175" lvl="0" indent="-257175" algn="l" rtl="0">
              <a:spcBef>
                <a:spcPts val="750"/>
              </a:spcBef>
              <a:spcAft>
                <a:spcPts val="0"/>
              </a:spcAft>
              <a:buSzPts val="3200"/>
              <a:buChar char="🠶"/>
            </a:pPr>
            <a:r>
              <a:rPr lang="zh-TW" sz="3200" dirty="0">
                <a:solidFill>
                  <a:schemeClr val="dk1"/>
                </a:solidFill>
                <a:latin typeface="DFKai-SB"/>
                <a:ea typeface="DFKai-SB"/>
                <a:cs typeface="DFKai-SB"/>
                <a:sym typeface="DFKai-SB"/>
              </a:rPr>
              <a:t>嘉獎0.5分、小功1.5分、大功4.5分。</a:t>
            </a:r>
            <a:endParaRPr sz="3200" dirty="0">
              <a:solidFill>
                <a:schemeClr val="dk1"/>
              </a:solidFill>
              <a:latin typeface="DFKai-SB"/>
              <a:ea typeface="DFKai-SB"/>
              <a:cs typeface="DFKai-SB"/>
              <a:sym typeface="DFKai-SB"/>
            </a:endParaRPr>
          </a:p>
          <a:p>
            <a:pPr marL="257175" lvl="0" indent="-257175" algn="l" rtl="0">
              <a:spcBef>
                <a:spcPts val="750"/>
              </a:spcBef>
              <a:spcAft>
                <a:spcPts val="0"/>
              </a:spcAft>
              <a:buSzPts val="3200"/>
              <a:buChar char="🠶"/>
            </a:pPr>
            <a:r>
              <a:rPr lang="zh-TW" sz="3200" dirty="0" smtClean="0">
                <a:solidFill>
                  <a:schemeClr val="dk1"/>
                </a:solidFill>
                <a:latin typeface="DFKai-SB"/>
                <a:ea typeface="DFKai-SB"/>
                <a:cs typeface="DFKai-SB"/>
                <a:sym typeface="DFKai-SB"/>
              </a:rPr>
              <a:t>警告-0</a:t>
            </a:r>
            <a:r>
              <a:rPr lang="zh-TW" sz="3200" dirty="0">
                <a:solidFill>
                  <a:schemeClr val="dk1"/>
                </a:solidFill>
                <a:latin typeface="DFKai-SB"/>
                <a:ea typeface="DFKai-SB"/>
                <a:cs typeface="DFKai-SB"/>
                <a:sym typeface="DFKai-SB"/>
              </a:rPr>
              <a:t>.5分、小過-1.5分、大過-4.5分。</a:t>
            </a:r>
            <a:endParaRPr sz="3200" dirty="0">
              <a:solidFill>
                <a:schemeClr val="dk1"/>
              </a:solidFill>
              <a:latin typeface="DFKai-SB"/>
              <a:ea typeface="DFKai-SB"/>
              <a:cs typeface="DFKai-SB"/>
              <a:sym typeface="DFKai-SB"/>
            </a:endParaRPr>
          </a:p>
          <a:p>
            <a:pPr marL="257175" lvl="0" indent="-53975" algn="l" rtl="0">
              <a:spcBef>
                <a:spcPts val="750"/>
              </a:spcBef>
              <a:spcAft>
                <a:spcPts val="0"/>
              </a:spcAft>
              <a:buSzPts val="3200"/>
              <a:buNone/>
            </a:pPr>
            <a:endParaRPr sz="3200" dirty="0">
              <a:latin typeface="DFKai-SB"/>
              <a:ea typeface="DFKai-SB"/>
              <a:cs typeface="DFKai-SB"/>
              <a:sym typeface="DFKai-SB"/>
            </a:endParaRPr>
          </a:p>
        </p:txBody>
      </p:sp>
      <p:sp>
        <p:nvSpPr>
          <p:cNvPr id="1102" name="Google Shape;1102;p27"/>
          <p:cNvSpPr/>
          <p:nvPr/>
        </p:nvSpPr>
        <p:spPr>
          <a:xfrm>
            <a:off x="3868738" y="4122738"/>
            <a:ext cx="1295400" cy="601662"/>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3200">
                <a:solidFill>
                  <a:srgbClr val="000000"/>
                </a:solidFill>
                <a:latin typeface="DFKai-SB"/>
                <a:ea typeface="DFKai-SB"/>
                <a:cs typeface="DFKai-SB"/>
                <a:sym typeface="DFKai-SB"/>
              </a:rPr>
              <a:t>3分</a:t>
            </a:r>
            <a:endParaRPr/>
          </a:p>
        </p:txBody>
      </p:sp>
      <p:sp>
        <p:nvSpPr>
          <p:cNvPr id="1103" name="Google Shape;1103;p27"/>
          <p:cNvSpPr/>
          <p:nvPr/>
        </p:nvSpPr>
        <p:spPr>
          <a:xfrm>
            <a:off x="5164138" y="4122738"/>
            <a:ext cx="3132137" cy="601662"/>
          </a:xfrm>
          <a:prstGeom prst="rect">
            <a:avLst/>
          </a:prstGeom>
          <a:solidFill>
            <a:srgbClr val="92D05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3600">
                <a:solidFill>
                  <a:srgbClr val="000000"/>
                </a:solidFill>
                <a:latin typeface="DFKai-SB"/>
                <a:ea typeface="DFKai-SB"/>
                <a:cs typeface="DFKai-SB"/>
                <a:sym typeface="DFKai-SB"/>
              </a:rPr>
              <a:t>12分</a:t>
            </a:r>
            <a:endParaRPr/>
          </a:p>
        </p:txBody>
      </p:sp>
      <p:sp>
        <p:nvSpPr>
          <p:cNvPr id="1104" name="Google Shape;1104;p27"/>
          <p:cNvSpPr txBox="1"/>
          <p:nvPr/>
        </p:nvSpPr>
        <p:spPr>
          <a:xfrm>
            <a:off x="3868738" y="4760913"/>
            <a:ext cx="1458912" cy="1076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133">
                <a:solidFill>
                  <a:srgbClr val="FF0066"/>
                </a:solidFill>
                <a:latin typeface="DFKai-SB"/>
                <a:ea typeface="DFKai-SB"/>
                <a:cs typeface="DFKai-SB"/>
                <a:sym typeface="DFKai-SB"/>
              </a:rPr>
              <a:t>功過相抵後，無懲處紀錄者</a:t>
            </a:r>
            <a:endParaRPr sz="2133">
              <a:solidFill>
                <a:srgbClr val="FF0066"/>
              </a:solidFill>
              <a:latin typeface="DFKai-SB"/>
              <a:ea typeface="DFKai-SB"/>
              <a:cs typeface="DFKai-SB"/>
              <a:sym typeface="DFKai-SB"/>
            </a:endParaRPr>
          </a:p>
        </p:txBody>
      </p:sp>
      <p:sp>
        <p:nvSpPr>
          <p:cNvPr id="1105" name="Google Shape;1105;p27"/>
          <p:cNvSpPr txBox="1"/>
          <p:nvPr/>
        </p:nvSpPr>
        <p:spPr>
          <a:xfrm>
            <a:off x="5681662" y="4816475"/>
            <a:ext cx="378038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dirty="0">
                <a:solidFill>
                  <a:srgbClr val="000000"/>
                </a:solidFill>
                <a:latin typeface="DFKai-SB"/>
                <a:ea typeface="DFKai-SB"/>
                <a:cs typeface="DFKai-SB"/>
                <a:sym typeface="DFKai-SB"/>
              </a:rPr>
              <a:t>至少24</a:t>
            </a:r>
            <a:r>
              <a:rPr lang="zh-TW" altLang="en-US" sz="4000" dirty="0">
                <a:solidFill>
                  <a:srgbClr val="000000"/>
                </a:solidFill>
                <a:latin typeface="DFKai-SB"/>
                <a:ea typeface="DFKai-SB"/>
                <a:cs typeface="DFKai-SB"/>
                <a:sym typeface="DFKai-SB"/>
              </a:rPr>
              <a:t>支</a:t>
            </a:r>
            <a:r>
              <a:rPr lang="zh-TW" sz="4000" dirty="0">
                <a:solidFill>
                  <a:srgbClr val="000000"/>
                </a:solidFill>
                <a:latin typeface="DFKai-SB"/>
                <a:ea typeface="DFKai-SB"/>
                <a:cs typeface="DFKai-SB"/>
                <a:sym typeface="DFKai-SB"/>
              </a:rPr>
              <a:t>嘉獎</a:t>
            </a:r>
            <a:endParaRPr sz="4000" dirty="0"/>
          </a:p>
        </p:txBody>
      </p:sp>
      <p:sp>
        <p:nvSpPr>
          <p:cNvPr id="1106" name="Google Shape;1106;p27"/>
          <p:cNvSpPr txBox="1"/>
          <p:nvPr/>
        </p:nvSpPr>
        <p:spPr>
          <a:xfrm>
            <a:off x="1884363" y="560388"/>
            <a:ext cx="8802687" cy="863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00"/>
              </a:buClr>
              <a:buSzPts val="4000"/>
              <a:buFont typeface="Noto Sans Symbols"/>
              <a:buNone/>
            </a:pPr>
            <a:r>
              <a:rPr lang="zh-TW" sz="4000" dirty="0">
                <a:solidFill>
                  <a:srgbClr val="FFFF00"/>
                </a:solidFill>
                <a:latin typeface="DFKai-SB"/>
                <a:ea typeface="DFKai-SB"/>
                <a:cs typeface="DFKai-SB"/>
                <a:sym typeface="DFKai-SB"/>
              </a:rPr>
              <a:t>多元學習-獎勵紀錄(</a:t>
            </a:r>
            <a:r>
              <a:rPr lang="zh-TW" altLang="en-US" sz="4000" dirty="0">
                <a:solidFill>
                  <a:srgbClr val="FFFF00"/>
                </a:solidFill>
                <a:latin typeface="DFKai-SB"/>
                <a:ea typeface="DFKai-SB"/>
                <a:cs typeface="DFKai-SB"/>
                <a:sym typeface="DFKai-SB"/>
              </a:rPr>
              <a:t>最高</a:t>
            </a:r>
            <a:r>
              <a:rPr lang="zh-TW" sz="4000" dirty="0">
                <a:solidFill>
                  <a:srgbClr val="FFFF00"/>
                </a:solidFill>
                <a:latin typeface="DFKai-SB"/>
                <a:ea typeface="DFKai-SB"/>
                <a:cs typeface="DFKai-SB"/>
                <a:sym typeface="DFKai-SB"/>
              </a:rPr>
              <a:t>15分)</a:t>
            </a:r>
            <a:endParaRPr sz="4000" dirty="0">
              <a:solidFill>
                <a:srgbClr val="FFFF00"/>
              </a:solidFill>
              <a:latin typeface="DFKai-SB"/>
              <a:ea typeface="DFKai-SB"/>
              <a:cs typeface="DFKai-SB"/>
              <a:sym typeface="DFKai-SB"/>
            </a:endParaRPr>
          </a:p>
        </p:txBody>
      </p:sp>
      <p:sp>
        <p:nvSpPr>
          <p:cNvPr id="1107" name="Google Shape;1107;p2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32</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29"/>
          <p:cNvSpPr txBox="1">
            <a:spLocks noGrp="1"/>
          </p:cNvSpPr>
          <p:nvPr>
            <p:ph type="title"/>
          </p:nvPr>
        </p:nvSpPr>
        <p:spPr>
          <a:xfrm>
            <a:off x="1931988" y="455613"/>
            <a:ext cx="9247187" cy="863600"/>
          </a:xfrm>
          <a:prstGeom prst="rect">
            <a:avLst/>
          </a:prstGeom>
          <a:solidFill>
            <a:srgbClr val="7030A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dirty="0">
                <a:solidFill>
                  <a:srgbClr val="FFFF00"/>
                </a:solidFill>
                <a:latin typeface="DFKai-SB"/>
                <a:ea typeface="DFKai-SB"/>
                <a:cs typeface="DFKai-SB"/>
                <a:sym typeface="DFKai-SB"/>
              </a:rPr>
              <a:t>多元學習-服務學習(</a:t>
            </a:r>
            <a:r>
              <a:rPr lang="zh-TW" altLang="en-US" sz="4000" dirty="0">
                <a:solidFill>
                  <a:srgbClr val="FFFF00"/>
                </a:solidFill>
                <a:latin typeface="DFKai-SB"/>
                <a:ea typeface="DFKai-SB"/>
                <a:cs typeface="DFKai-SB"/>
                <a:sym typeface="DFKai-SB"/>
              </a:rPr>
              <a:t>最高</a:t>
            </a:r>
            <a:r>
              <a:rPr lang="zh-TW" sz="4000" dirty="0">
                <a:solidFill>
                  <a:srgbClr val="FFFF00"/>
                </a:solidFill>
                <a:latin typeface="DFKai-SB"/>
                <a:ea typeface="DFKai-SB"/>
                <a:cs typeface="DFKai-SB"/>
                <a:sym typeface="DFKai-SB"/>
              </a:rPr>
              <a:t>15分)</a:t>
            </a:r>
            <a:endParaRPr dirty="0"/>
          </a:p>
        </p:txBody>
      </p:sp>
      <p:sp>
        <p:nvSpPr>
          <p:cNvPr id="1123" name="Google Shape;1123;p29"/>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33</a:t>
            </a:fld>
            <a:endParaRPr sz="1800" b="0" i="0" u="none" strike="noStrike" cap="none">
              <a:solidFill>
                <a:srgbClr val="FFFFFF"/>
              </a:solidFill>
              <a:latin typeface="Arial"/>
              <a:ea typeface="Arial"/>
              <a:cs typeface="Arial"/>
              <a:sym typeface="Arial"/>
            </a:endParaRPr>
          </a:p>
        </p:txBody>
      </p:sp>
      <p:sp>
        <p:nvSpPr>
          <p:cNvPr id="1124" name="Google Shape;1124;p29"/>
          <p:cNvSpPr txBox="1">
            <a:spLocks noGrp="1"/>
          </p:cNvSpPr>
          <p:nvPr>
            <p:ph type="body" idx="1"/>
          </p:nvPr>
        </p:nvSpPr>
        <p:spPr>
          <a:xfrm>
            <a:off x="1481610" y="1533128"/>
            <a:ext cx="9900623" cy="500618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endParaRPr sz="3200" dirty="0">
              <a:solidFill>
                <a:srgbClr val="000066"/>
              </a:solidFill>
              <a:latin typeface="DFKai-SB"/>
              <a:ea typeface="DFKai-SB"/>
              <a:cs typeface="DFKai-SB"/>
              <a:sym typeface="DFKai-SB"/>
            </a:endParaRPr>
          </a:p>
          <a:p>
            <a:pPr marL="0" lvl="0" indent="0">
              <a:buSzPts val="3200"/>
              <a:buNone/>
            </a:pPr>
            <a:r>
              <a:rPr lang="zh-TW" altLang="en-US" sz="3200" dirty="0">
                <a:solidFill>
                  <a:srgbClr val="000066"/>
                </a:solidFill>
                <a:latin typeface="DFKai-SB"/>
                <a:ea typeface="DFKai-SB"/>
                <a:cs typeface="DFKai-SB"/>
                <a:sym typeface="DFKai-SB"/>
              </a:rPr>
              <a:t>服務學習每小時</a:t>
            </a:r>
            <a:r>
              <a:rPr lang="en-US" altLang="zh-TW" sz="3200" dirty="0">
                <a:solidFill>
                  <a:srgbClr val="000066"/>
                </a:solidFill>
                <a:latin typeface="DFKai-SB"/>
                <a:ea typeface="DFKai-SB"/>
                <a:cs typeface="DFKai-SB"/>
                <a:sym typeface="DFKai-SB"/>
              </a:rPr>
              <a:t>0.3</a:t>
            </a:r>
            <a:r>
              <a:rPr lang="zh-TW" altLang="en-US" sz="3200" dirty="0">
                <a:solidFill>
                  <a:srgbClr val="000066"/>
                </a:solidFill>
                <a:latin typeface="DFKai-SB"/>
                <a:ea typeface="DFKai-SB"/>
                <a:cs typeface="DFKai-SB"/>
                <a:sym typeface="DFKai-SB"/>
              </a:rPr>
              <a:t>分，</a:t>
            </a:r>
            <a:r>
              <a:rPr lang="en-US" altLang="zh-TW" sz="3200" b="1" dirty="0">
                <a:solidFill>
                  <a:srgbClr val="FF0000"/>
                </a:solidFill>
                <a:latin typeface="DFKai-SB"/>
                <a:ea typeface="DFKai-SB"/>
                <a:cs typeface="DFKai-SB"/>
                <a:sym typeface="DFKai-SB"/>
              </a:rPr>
              <a:t>50</a:t>
            </a:r>
            <a:r>
              <a:rPr lang="zh-TW" altLang="en-US" sz="3200" b="1" dirty="0">
                <a:solidFill>
                  <a:srgbClr val="FF0000"/>
                </a:solidFill>
                <a:latin typeface="DFKai-SB"/>
                <a:ea typeface="DFKai-SB"/>
                <a:cs typeface="DFKai-SB"/>
                <a:sym typeface="DFKai-SB"/>
              </a:rPr>
              <a:t>小時</a:t>
            </a:r>
            <a:r>
              <a:rPr lang="zh-TW" altLang="en-US" sz="3200" dirty="0">
                <a:solidFill>
                  <a:srgbClr val="000066"/>
                </a:solidFill>
                <a:latin typeface="DFKai-SB"/>
                <a:ea typeface="DFKai-SB"/>
                <a:cs typeface="DFKai-SB"/>
                <a:sym typeface="DFKai-SB"/>
              </a:rPr>
              <a:t>，達滿分</a:t>
            </a:r>
            <a:r>
              <a:rPr lang="en-US" altLang="zh-TW" sz="3200" dirty="0">
                <a:solidFill>
                  <a:srgbClr val="000066"/>
                </a:solidFill>
                <a:latin typeface="DFKai-SB"/>
                <a:ea typeface="DFKai-SB"/>
                <a:cs typeface="DFKai-SB"/>
                <a:sym typeface="DFKai-SB"/>
              </a:rPr>
              <a:t>15</a:t>
            </a:r>
            <a:r>
              <a:rPr lang="zh-TW" altLang="en-US" sz="3200" dirty="0" smtClean="0">
                <a:solidFill>
                  <a:srgbClr val="000066"/>
                </a:solidFill>
                <a:latin typeface="DFKai-SB"/>
                <a:ea typeface="DFKai-SB"/>
                <a:cs typeface="DFKai-SB"/>
                <a:sym typeface="DFKai-SB"/>
              </a:rPr>
              <a:t>分</a:t>
            </a:r>
            <a:endParaRPr lang="zh-TW" altLang="en-US" sz="3200" dirty="0">
              <a:solidFill>
                <a:srgbClr val="000066"/>
              </a:solidFill>
              <a:latin typeface="DFKai-SB"/>
              <a:ea typeface="DFKai-SB"/>
              <a:cs typeface="DFKai-SB"/>
              <a:sym typeface="DFKai-SB"/>
            </a:endParaRPr>
          </a:p>
        </p:txBody>
      </p:sp>
    </p:spTree>
    <p:extLst>
      <p:ext uri="{BB962C8B-B14F-4D97-AF65-F5344CB8AC3E}">
        <p14:creationId xmlns:p14="http://schemas.microsoft.com/office/powerpoint/2010/main" val="2030852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28"/>
          <p:cNvSpPr txBox="1">
            <a:spLocks noGrp="1"/>
          </p:cNvSpPr>
          <p:nvPr>
            <p:ph type="body" idx="1"/>
          </p:nvPr>
        </p:nvSpPr>
        <p:spPr>
          <a:xfrm>
            <a:off x="2268538" y="1763713"/>
            <a:ext cx="7705725" cy="2833687"/>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3600"/>
              <a:buChar char="🠶"/>
            </a:pPr>
            <a:r>
              <a:rPr lang="zh-TW" sz="3600" dirty="0">
                <a:solidFill>
                  <a:schemeClr val="dk1"/>
                </a:solidFill>
                <a:latin typeface="DFKai-SB"/>
                <a:ea typeface="DFKai-SB"/>
                <a:cs typeface="DFKai-SB"/>
                <a:sym typeface="DFKai-SB"/>
              </a:rPr>
              <a:t>每學期滿16小時(節)以上，並經</a:t>
            </a:r>
            <a:r>
              <a:rPr lang="zh-TW" sz="3600" b="1" u="sng" dirty="0">
                <a:solidFill>
                  <a:srgbClr val="FF0000"/>
                </a:solidFill>
                <a:latin typeface="DFKai-SB"/>
                <a:ea typeface="DFKai-SB"/>
                <a:cs typeface="DFKai-SB"/>
                <a:sym typeface="DFKai-SB"/>
              </a:rPr>
              <a:t>教師評核通過者</a:t>
            </a:r>
            <a:r>
              <a:rPr lang="zh-TW" sz="3600" dirty="0">
                <a:solidFill>
                  <a:schemeClr val="dk1"/>
                </a:solidFill>
                <a:latin typeface="DFKai-SB"/>
                <a:ea typeface="DFKai-SB"/>
                <a:cs typeface="DFKai-SB"/>
                <a:sym typeface="DFKai-SB"/>
              </a:rPr>
              <a:t>給3分。</a:t>
            </a:r>
            <a:endParaRPr sz="3600" dirty="0">
              <a:solidFill>
                <a:schemeClr val="dk1"/>
              </a:solidFill>
              <a:latin typeface="DFKai-SB"/>
              <a:ea typeface="DFKai-SB"/>
              <a:cs typeface="DFKai-SB"/>
              <a:sym typeface="DFKai-SB"/>
            </a:endParaRPr>
          </a:p>
          <a:p>
            <a:pPr marL="257175" lvl="0" indent="-257175" algn="l" rtl="0">
              <a:spcBef>
                <a:spcPts val="750"/>
              </a:spcBef>
              <a:spcAft>
                <a:spcPts val="0"/>
              </a:spcAft>
              <a:buSzPts val="3600"/>
              <a:buChar char="🠶"/>
            </a:pPr>
            <a:r>
              <a:rPr lang="zh-TW" sz="3600" dirty="0">
                <a:solidFill>
                  <a:schemeClr val="dk1"/>
                </a:solidFill>
                <a:latin typeface="DFKai-SB"/>
                <a:ea typeface="DFKai-SB"/>
                <a:cs typeface="DFKai-SB"/>
                <a:sym typeface="DFKai-SB"/>
              </a:rPr>
              <a:t>技藝課程亦列為社團採計。</a:t>
            </a:r>
            <a:endParaRPr dirty="0"/>
          </a:p>
        </p:txBody>
      </p:sp>
      <p:sp>
        <p:nvSpPr>
          <p:cNvPr id="1113" name="Google Shape;1113;p28"/>
          <p:cNvSpPr txBox="1"/>
          <p:nvPr/>
        </p:nvSpPr>
        <p:spPr>
          <a:xfrm>
            <a:off x="1884363" y="546100"/>
            <a:ext cx="8802687" cy="863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00"/>
              </a:buClr>
              <a:buSzPts val="4000"/>
              <a:buFont typeface="Noto Sans Symbols"/>
              <a:buNone/>
            </a:pPr>
            <a:r>
              <a:rPr lang="zh-TW" sz="4000" dirty="0">
                <a:solidFill>
                  <a:srgbClr val="FFFF00"/>
                </a:solidFill>
                <a:latin typeface="DFKai-SB"/>
                <a:ea typeface="DFKai-SB"/>
                <a:cs typeface="DFKai-SB"/>
                <a:sym typeface="DFKai-SB"/>
              </a:rPr>
              <a:t>多元學習-社團參與(</a:t>
            </a:r>
            <a:r>
              <a:rPr lang="zh-TW" altLang="en-US" sz="4000" dirty="0">
                <a:solidFill>
                  <a:srgbClr val="FFFF00"/>
                </a:solidFill>
                <a:latin typeface="DFKai-SB"/>
                <a:ea typeface="DFKai-SB"/>
                <a:cs typeface="DFKai-SB"/>
                <a:sym typeface="DFKai-SB"/>
              </a:rPr>
              <a:t>最高</a:t>
            </a:r>
            <a:r>
              <a:rPr lang="zh-TW" sz="4000" dirty="0">
                <a:solidFill>
                  <a:srgbClr val="FFFF00"/>
                </a:solidFill>
                <a:latin typeface="DFKai-SB"/>
                <a:ea typeface="DFKai-SB"/>
                <a:cs typeface="DFKai-SB"/>
                <a:sym typeface="DFKai-SB"/>
              </a:rPr>
              <a:t>15分)</a:t>
            </a:r>
            <a:endParaRPr sz="4000" dirty="0">
              <a:solidFill>
                <a:srgbClr val="FFFF00"/>
              </a:solidFill>
              <a:latin typeface="DFKai-SB"/>
              <a:ea typeface="DFKai-SB"/>
              <a:cs typeface="DFKai-SB"/>
              <a:sym typeface="DFKai-SB"/>
            </a:endParaRPr>
          </a:p>
        </p:txBody>
      </p:sp>
      <p:sp>
        <p:nvSpPr>
          <p:cNvPr id="1114" name="Google Shape;1114;p28"/>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34</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30"/>
          <p:cNvSpPr txBox="1">
            <a:spLocks noGrp="1"/>
          </p:cNvSpPr>
          <p:nvPr>
            <p:ph type="body" idx="1"/>
          </p:nvPr>
        </p:nvSpPr>
        <p:spPr>
          <a:xfrm>
            <a:off x="2238375" y="3660775"/>
            <a:ext cx="7526338" cy="2681288"/>
          </a:xfrm>
          <a:prstGeom prst="rect">
            <a:avLst/>
          </a:prstGeom>
          <a:noFill/>
          <a:ln>
            <a:noFill/>
          </a:ln>
        </p:spPr>
        <p:txBody>
          <a:bodyPr spcFirstLastPara="1" wrap="square" lIns="91425" tIns="45700" rIns="91425" bIns="45700" anchor="t" anchorCtr="0">
            <a:noAutofit/>
          </a:bodyPr>
          <a:lstStyle/>
          <a:p>
            <a:pPr marL="0" lvl="0" indent="-203200" algn="l" rtl="0">
              <a:spcBef>
                <a:spcPts val="0"/>
              </a:spcBef>
              <a:spcAft>
                <a:spcPts val="0"/>
              </a:spcAft>
              <a:buSzPts val="3200"/>
              <a:buChar char="🠶"/>
            </a:pPr>
            <a:r>
              <a:rPr lang="zh-TW" sz="3200">
                <a:solidFill>
                  <a:schemeClr val="dk1"/>
                </a:solidFill>
                <a:latin typeface="DFKai-SB"/>
                <a:ea typeface="DFKai-SB"/>
                <a:cs typeface="DFKai-SB"/>
                <a:sym typeface="DFKai-SB"/>
              </a:rPr>
              <a:t>以個人完成四項檢測為原則，經醫院、學校或檢測站認定無法完成檢測者，得擇項檢測，按照計分標準予以計分。</a:t>
            </a:r>
            <a:endParaRPr sz="3200">
              <a:solidFill>
                <a:schemeClr val="dk1"/>
              </a:solidFill>
              <a:latin typeface="DFKai-SB"/>
              <a:ea typeface="DFKai-SB"/>
              <a:cs typeface="DFKai-SB"/>
              <a:sym typeface="DFKai-SB"/>
            </a:endParaRPr>
          </a:p>
          <a:p>
            <a:pPr marL="0" lvl="0" indent="-203200" algn="l" rtl="0">
              <a:spcBef>
                <a:spcPts val="750"/>
              </a:spcBef>
              <a:spcAft>
                <a:spcPts val="0"/>
              </a:spcAft>
              <a:buSzPts val="3200"/>
              <a:buChar char="🠶"/>
            </a:pPr>
            <a:r>
              <a:rPr lang="zh-TW" sz="3200">
                <a:solidFill>
                  <a:schemeClr val="dk1"/>
                </a:solidFill>
                <a:latin typeface="DFKai-SB"/>
                <a:ea typeface="DFKai-SB"/>
                <a:cs typeface="DFKai-SB"/>
                <a:sym typeface="DFKai-SB"/>
              </a:rPr>
              <a:t>身心障礙、重大傷病、體弱學生、學校專責小組認定不宜檢測之學生，以</a:t>
            </a:r>
            <a:r>
              <a:rPr lang="zh-TW" sz="3200">
                <a:solidFill>
                  <a:srgbClr val="FF0000"/>
                </a:solidFill>
                <a:latin typeface="DFKai-SB"/>
                <a:ea typeface="DFKai-SB"/>
                <a:cs typeface="DFKai-SB"/>
                <a:sym typeface="DFKai-SB"/>
              </a:rPr>
              <a:t>6分</a:t>
            </a:r>
            <a:r>
              <a:rPr lang="zh-TW" sz="3200">
                <a:solidFill>
                  <a:schemeClr val="dk1"/>
                </a:solidFill>
                <a:latin typeface="DFKai-SB"/>
                <a:ea typeface="DFKai-SB"/>
                <a:cs typeface="DFKai-SB"/>
                <a:sym typeface="DFKai-SB"/>
              </a:rPr>
              <a:t>計。</a:t>
            </a:r>
            <a:endParaRPr/>
          </a:p>
        </p:txBody>
      </p:sp>
      <p:graphicFrame>
        <p:nvGraphicFramePr>
          <p:cNvPr id="1130" name="Google Shape;1130;p30"/>
          <p:cNvGraphicFramePr/>
          <p:nvPr/>
        </p:nvGraphicFramePr>
        <p:xfrm>
          <a:off x="2238375" y="1579563"/>
          <a:ext cx="7267600" cy="1895475"/>
        </p:xfrm>
        <a:graphic>
          <a:graphicData uri="http://schemas.openxmlformats.org/drawingml/2006/table">
            <a:tbl>
              <a:tblPr>
                <a:noFill/>
                <a:tableStyleId>{6B493133-54A4-422E-BADD-9497E44F51B0}</a:tableStyleId>
              </a:tblPr>
              <a:tblGrid>
                <a:gridCol w="1433700">
                  <a:extLst>
                    <a:ext uri="{9D8B030D-6E8A-4147-A177-3AD203B41FA5}">
                      <a16:colId xmlns="" xmlns:a16="http://schemas.microsoft.com/office/drawing/2014/main" val="20000"/>
                    </a:ext>
                  </a:extLst>
                </a:gridCol>
                <a:gridCol w="1458475">
                  <a:extLst>
                    <a:ext uri="{9D8B030D-6E8A-4147-A177-3AD203B41FA5}">
                      <a16:colId xmlns="" xmlns:a16="http://schemas.microsoft.com/office/drawing/2014/main" val="20001"/>
                    </a:ext>
                  </a:extLst>
                </a:gridCol>
                <a:gridCol w="1458475">
                  <a:extLst>
                    <a:ext uri="{9D8B030D-6E8A-4147-A177-3AD203B41FA5}">
                      <a16:colId xmlns="" xmlns:a16="http://schemas.microsoft.com/office/drawing/2014/main" val="20002"/>
                    </a:ext>
                  </a:extLst>
                </a:gridCol>
                <a:gridCol w="1458475">
                  <a:extLst>
                    <a:ext uri="{9D8B030D-6E8A-4147-A177-3AD203B41FA5}">
                      <a16:colId xmlns="" xmlns:a16="http://schemas.microsoft.com/office/drawing/2014/main" val="20003"/>
                    </a:ext>
                  </a:extLst>
                </a:gridCol>
                <a:gridCol w="1458475">
                  <a:extLst>
                    <a:ext uri="{9D8B030D-6E8A-4147-A177-3AD203B41FA5}">
                      <a16:colId xmlns="" xmlns:a16="http://schemas.microsoft.com/office/drawing/2014/main" val="20004"/>
                    </a:ext>
                  </a:extLst>
                </a:gridCol>
              </a:tblGrid>
              <a:tr h="1266325">
                <a:tc>
                  <a:txBody>
                    <a:bodyPr/>
                    <a:lstStyle/>
                    <a:p>
                      <a:pPr marL="0" marR="0" lvl="0" indent="0" algn="ctr" rtl="0">
                        <a:spcBef>
                          <a:spcPts val="0"/>
                        </a:spcBef>
                        <a:spcAft>
                          <a:spcPts val="0"/>
                        </a:spcAft>
                        <a:buNone/>
                      </a:pPr>
                      <a:r>
                        <a:rPr lang="zh-TW" sz="2800" u="none" strike="noStrike">
                          <a:latin typeface="DFKai-SB"/>
                          <a:ea typeface="DFKai-SB"/>
                          <a:cs typeface="DFKai-SB"/>
                          <a:sym typeface="DFKai-SB"/>
                        </a:rPr>
                        <a:t>四項均</a:t>
                      </a:r>
                      <a:endParaRPr sz="2800" u="none" strike="noStrike">
                        <a:latin typeface="DFKai-SB"/>
                        <a:ea typeface="DFKai-SB"/>
                        <a:cs typeface="DFKai-SB"/>
                        <a:sym typeface="DFKai-SB"/>
                      </a:endParaRPr>
                    </a:p>
                    <a:p>
                      <a:pPr marL="0" marR="0" lvl="0" indent="0" algn="ctr" rtl="0">
                        <a:spcBef>
                          <a:spcPts val="0"/>
                        </a:spcBef>
                        <a:spcAft>
                          <a:spcPts val="0"/>
                        </a:spcAft>
                        <a:buNone/>
                      </a:pPr>
                      <a:r>
                        <a:rPr lang="zh-TW" sz="2800" u="none" strike="noStrike">
                          <a:latin typeface="DFKai-SB"/>
                          <a:ea typeface="DFKai-SB"/>
                          <a:cs typeface="DFKai-SB"/>
                          <a:sym typeface="DFKai-SB"/>
                        </a:rPr>
                        <a:t>未達門檻</a:t>
                      </a:r>
                      <a:endParaRPr sz="28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800" u="none" strike="noStrike">
                          <a:latin typeface="DFKai-SB"/>
                          <a:ea typeface="DFKai-SB"/>
                          <a:cs typeface="DFKai-SB"/>
                          <a:sym typeface="DFKai-SB"/>
                        </a:rPr>
                        <a:t>任兩項</a:t>
                      </a:r>
                      <a:endParaRPr sz="2800" u="none" strike="noStrike">
                        <a:latin typeface="DFKai-SB"/>
                        <a:ea typeface="DFKai-SB"/>
                        <a:cs typeface="DFKai-SB"/>
                        <a:sym typeface="DFKai-SB"/>
                      </a:endParaRPr>
                    </a:p>
                    <a:p>
                      <a:pPr marL="0" marR="0" lvl="0" indent="0" algn="ctr" rtl="0">
                        <a:spcBef>
                          <a:spcPts val="0"/>
                        </a:spcBef>
                        <a:spcAft>
                          <a:spcPts val="0"/>
                        </a:spcAft>
                        <a:buNone/>
                      </a:pPr>
                      <a:r>
                        <a:rPr lang="zh-TW" sz="2800" u="none" strike="noStrike">
                          <a:latin typeface="DFKai-SB"/>
                          <a:ea typeface="DFKai-SB"/>
                          <a:cs typeface="DFKai-SB"/>
                          <a:sym typeface="DFKai-SB"/>
                        </a:rPr>
                        <a:t>達門檻</a:t>
                      </a:r>
                      <a:endParaRPr sz="28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800" u="none" strike="noStrike">
                          <a:latin typeface="DFKai-SB"/>
                          <a:ea typeface="DFKai-SB"/>
                          <a:cs typeface="DFKai-SB"/>
                          <a:sym typeface="DFKai-SB"/>
                        </a:rPr>
                        <a:t>兩項達50</a:t>
                      </a:r>
                      <a:endParaRPr sz="28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800" u="none" strike="noStrike">
                          <a:latin typeface="DFKai-SB"/>
                          <a:ea typeface="DFKai-SB"/>
                          <a:cs typeface="DFKai-SB"/>
                          <a:sym typeface="DFKai-SB"/>
                        </a:rPr>
                        <a:t>兩項達75</a:t>
                      </a:r>
                      <a:endParaRPr sz="28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800" u="none" strike="noStrike">
                          <a:latin typeface="DFKai-SB"/>
                          <a:ea typeface="DFKai-SB"/>
                          <a:cs typeface="DFKai-SB"/>
                          <a:sym typeface="DFKai-SB"/>
                        </a:rPr>
                        <a:t>兩項達85</a:t>
                      </a:r>
                      <a:endParaRPr sz="28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extLst>
                  <a:ext uri="{0D108BD9-81ED-4DB2-BD59-A6C34878D82A}">
                    <a16:rowId xmlns="" xmlns:a16="http://schemas.microsoft.com/office/drawing/2014/main" val="10000"/>
                  </a:ext>
                </a:extLst>
              </a:tr>
              <a:tr h="629150">
                <a:tc>
                  <a:txBody>
                    <a:bodyPr/>
                    <a:lstStyle/>
                    <a:p>
                      <a:pPr marL="0" marR="0" lvl="0" indent="0" algn="ctr" rtl="0">
                        <a:spcBef>
                          <a:spcPts val="0"/>
                        </a:spcBef>
                        <a:spcAft>
                          <a:spcPts val="0"/>
                        </a:spcAft>
                        <a:buNone/>
                      </a:pPr>
                      <a:r>
                        <a:rPr lang="zh-TW" sz="3600" u="none" strike="noStrike">
                          <a:latin typeface="DFKai-SB"/>
                          <a:ea typeface="DFKai-SB"/>
                          <a:cs typeface="DFKai-SB"/>
                          <a:sym typeface="DFKai-SB"/>
                        </a:rPr>
                        <a:t>4</a:t>
                      </a:r>
                      <a:endParaRPr sz="36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600" u="none" strike="noStrike">
                          <a:latin typeface="DFKai-SB"/>
                          <a:ea typeface="DFKai-SB"/>
                          <a:cs typeface="DFKai-SB"/>
                          <a:sym typeface="DFKai-SB"/>
                        </a:rPr>
                        <a:t>6</a:t>
                      </a:r>
                      <a:endParaRPr sz="36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600" u="none" strike="noStrike">
                          <a:latin typeface="DFKai-SB"/>
                          <a:ea typeface="DFKai-SB"/>
                          <a:cs typeface="DFKai-SB"/>
                          <a:sym typeface="DFKai-SB"/>
                        </a:rPr>
                        <a:t>8</a:t>
                      </a:r>
                      <a:endParaRPr sz="36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600" u="none" strike="noStrike">
                          <a:latin typeface="DFKai-SB"/>
                          <a:ea typeface="DFKai-SB"/>
                          <a:cs typeface="DFKai-SB"/>
                          <a:sym typeface="DFKai-SB"/>
                        </a:rPr>
                        <a:t>9</a:t>
                      </a:r>
                      <a:endParaRPr sz="36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600" u="none" strike="noStrike">
                          <a:latin typeface="DFKai-SB"/>
                          <a:ea typeface="DFKai-SB"/>
                          <a:cs typeface="DFKai-SB"/>
                          <a:sym typeface="DFKai-SB"/>
                        </a:rPr>
                        <a:t>10</a:t>
                      </a:r>
                      <a:endParaRPr sz="3600" b="0" i="0" u="none" strike="noStrike">
                        <a:solidFill>
                          <a:srgbClr val="000000"/>
                        </a:solidFill>
                        <a:latin typeface="DFKai-SB"/>
                        <a:ea typeface="DFKai-SB"/>
                        <a:cs typeface="DFKai-SB"/>
                        <a:sym typeface="DFKai-SB"/>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bl>
          </a:graphicData>
        </a:graphic>
      </p:graphicFrame>
      <p:sp>
        <p:nvSpPr>
          <p:cNvPr id="1131" name="Google Shape;1131;p30"/>
          <p:cNvSpPr txBox="1"/>
          <p:nvPr/>
        </p:nvSpPr>
        <p:spPr>
          <a:xfrm>
            <a:off x="1757363" y="531813"/>
            <a:ext cx="8804275" cy="863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00"/>
              </a:buClr>
              <a:buSzPts val="4000"/>
              <a:buFont typeface="Noto Sans Symbols"/>
              <a:buNone/>
            </a:pPr>
            <a:r>
              <a:rPr lang="zh-TW" sz="4000" dirty="0">
                <a:solidFill>
                  <a:srgbClr val="FFFF00"/>
                </a:solidFill>
                <a:latin typeface="DFKai-SB"/>
                <a:ea typeface="DFKai-SB"/>
                <a:cs typeface="DFKai-SB"/>
                <a:sym typeface="DFKai-SB"/>
              </a:rPr>
              <a:t>多元學習-體適能(</a:t>
            </a:r>
            <a:r>
              <a:rPr lang="zh-TW" altLang="en-US" sz="4000" dirty="0">
                <a:solidFill>
                  <a:srgbClr val="FFFF00"/>
                </a:solidFill>
                <a:latin typeface="DFKai-SB"/>
                <a:ea typeface="DFKai-SB"/>
                <a:cs typeface="DFKai-SB"/>
                <a:sym typeface="DFKai-SB"/>
              </a:rPr>
              <a:t>最高</a:t>
            </a:r>
            <a:r>
              <a:rPr lang="zh-TW" sz="4000" dirty="0">
                <a:solidFill>
                  <a:srgbClr val="FFFF00"/>
                </a:solidFill>
                <a:latin typeface="DFKai-SB"/>
                <a:ea typeface="DFKai-SB"/>
                <a:cs typeface="DFKai-SB"/>
                <a:sym typeface="DFKai-SB"/>
              </a:rPr>
              <a:t>10分)</a:t>
            </a:r>
            <a:endParaRPr sz="4000" dirty="0">
              <a:solidFill>
                <a:srgbClr val="FFFF00"/>
              </a:solidFill>
              <a:latin typeface="DFKai-SB"/>
              <a:ea typeface="DFKai-SB"/>
              <a:cs typeface="DFKai-SB"/>
              <a:sym typeface="DFKai-SB"/>
            </a:endParaRPr>
          </a:p>
        </p:txBody>
      </p:sp>
      <p:sp>
        <p:nvSpPr>
          <p:cNvPr id="1132" name="Google Shape;1132;p30"/>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35</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31"/>
          <p:cNvSpPr txBox="1">
            <a:spLocks noGrp="1"/>
          </p:cNvSpPr>
          <p:nvPr>
            <p:ph type="body" idx="1"/>
          </p:nvPr>
        </p:nvSpPr>
        <p:spPr>
          <a:xfrm>
            <a:off x="1757363" y="1536700"/>
            <a:ext cx="9701212" cy="2681288"/>
          </a:xfrm>
          <a:prstGeom prst="rect">
            <a:avLst/>
          </a:prstGeom>
          <a:noFill/>
          <a:ln>
            <a:noFill/>
          </a:ln>
        </p:spPr>
        <p:txBody>
          <a:bodyPr spcFirstLastPara="1" wrap="square" lIns="91425" tIns="45700" rIns="91425" bIns="45700" anchor="t" anchorCtr="0">
            <a:noAutofit/>
          </a:bodyPr>
          <a:lstStyle/>
          <a:p>
            <a:pPr marL="0" lvl="0" indent="-203200" algn="l" rtl="0">
              <a:spcBef>
                <a:spcPts val="0"/>
              </a:spcBef>
              <a:spcAft>
                <a:spcPts val="0"/>
              </a:spcAft>
              <a:buSzPts val="3200"/>
              <a:buChar char="🠶"/>
            </a:pPr>
            <a:r>
              <a:rPr lang="zh-TW" sz="3200" dirty="0">
                <a:solidFill>
                  <a:schemeClr val="dk1"/>
                </a:solidFill>
                <a:latin typeface="DFKai-SB"/>
                <a:ea typeface="DFKai-SB"/>
                <a:cs typeface="DFKai-SB"/>
                <a:sym typeface="DFKai-SB"/>
              </a:rPr>
              <a:t>語言認證原則採計「閩南語、客家語、原住民族語」以及「英語」，認證項目以正向表列採計內容為主。</a:t>
            </a:r>
            <a:endParaRPr sz="3200" dirty="0">
              <a:solidFill>
                <a:schemeClr val="dk1"/>
              </a:solidFill>
              <a:latin typeface="DFKai-SB"/>
              <a:ea typeface="DFKai-SB"/>
              <a:cs typeface="DFKai-SB"/>
              <a:sym typeface="DFKai-SB"/>
            </a:endParaRPr>
          </a:p>
          <a:p>
            <a:pPr marL="0" lvl="0" indent="-203200" algn="l" rtl="0">
              <a:spcBef>
                <a:spcPts val="750"/>
              </a:spcBef>
              <a:spcAft>
                <a:spcPts val="0"/>
              </a:spcAft>
              <a:buSzPts val="3200"/>
              <a:buChar char="🠶"/>
            </a:pPr>
            <a:r>
              <a:rPr lang="zh-TW" sz="3200" dirty="0">
                <a:solidFill>
                  <a:schemeClr val="dk1"/>
                </a:solidFill>
                <a:latin typeface="DFKai-SB"/>
                <a:ea typeface="DFKai-SB"/>
                <a:cs typeface="DFKai-SB"/>
                <a:sym typeface="DFKai-SB"/>
              </a:rPr>
              <a:t>語言認證目的為鼓勵自我精進，為收鼓勵之效，</a:t>
            </a:r>
            <a:r>
              <a:rPr lang="zh-TW" sz="3200" dirty="0">
                <a:solidFill>
                  <a:srgbClr val="FF0000"/>
                </a:solidFill>
                <a:latin typeface="DFKai-SB"/>
                <a:ea typeface="DFKai-SB"/>
                <a:cs typeface="DFKai-SB"/>
                <a:sym typeface="DFKai-SB"/>
              </a:rPr>
              <a:t>「閩南語、客家語、原住民族語」</a:t>
            </a:r>
            <a:r>
              <a:rPr lang="zh-TW" sz="3200" dirty="0">
                <a:solidFill>
                  <a:schemeClr val="dk1"/>
                </a:solidFill>
                <a:latin typeface="DFKai-SB"/>
                <a:ea typeface="DFKai-SB"/>
                <a:cs typeface="DFKai-SB"/>
                <a:sym typeface="DFKai-SB"/>
              </a:rPr>
              <a:t>獲</a:t>
            </a:r>
            <a:r>
              <a:rPr lang="zh-TW" sz="3200" dirty="0">
                <a:solidFill>
                  <a:srgbClr val="FF0000"/>
                </a:solidFill>
                <a:latin typeface="DFKai-SB"/>
                <a:ea typeface="DFKai-SB"/>
                <a:cs typeface="DFKai-SB"/>
                <a:sym typeface="DFKai-SB"/>
              </a:rPr>
              <a:t>基礎級以上</a:t>
            </a:r>
            <a:r>
              <a:rPr lang="zh-TW" sz="3200" dirty="0">
                <a:solidFill>
                  <a:schemeClr val="dk1"/>
                </a:solidFill>
                <a:latin typeface="DFKai-SB"/>
                <a:ea typeface="DFKai-SB"/>
                <a:cs typeface="DFKai-SB"/>
                <a:sym typeface="DFKai-SB"/>
              </a:rPr>
              <a:t>者均採計 5 分 ; 「</a:t>
            </a:r>
            <a:r>
              <a:rPr lang="zh-TW" sz="3200" dirty="0">
                <a:solidFill>
                  <a:srgbClr val="FF0000"/>
                </a:solidFill>
                <a:latin typeface="DFKai-SB"/>
                <a:ea typeface="DFKai-SB"/>
                <a:cs typeface="DFKai-SB"/>
                <a:sym typeface="DFKai-SB"/>
              </a:rPr>
              <a:t>英語</a:t>
            </a:r>
            <a:r>
              <a:rPr lang="zh-TW" sz="3200" dirty="0">
                <a:solidFill>
                  <a:schemeClr val="dk1"/>
                </a:solidFill>
                <a:latin typeface="DFKai-SB"/>
                <a:ea typeface="DFKai-SB"/>
                <a:cs typeface="DFKai-SB"/>
                <a:sym typeface="DFKai-SB"/>
              </a:rPr>
              <a:t>」採計標準參照</a:t>
            </a:r>
            <a:r>
              <a:rPr lang="zh-TW" sz="3200" dirty="0">
                <a:solidFill>
                  <a:srgbClr val="FF0000"/>
                </a:solidFill>
                <a:latin typeface="DFKai-SB"/>
                <a:ea typeface="DFKai-SB"/>
                <a:cs typeface="DFKai-SB"/>
                <a:sym typeface="DFKai-SB"/>
              </a:rPr>
              <a:t>CEF架構相當A2級以上</a:t>
            </a:r>
            <a:r>
              <a:rPr lang="zh-TW" sz="3200" dirty="0">
                <a:solidFill>
                  <a:schemeClr val="dk1"/>
                </a:solidFill>
                <a:latin typeface="DFKai-SB"/>
                <a:ea typeface="DFKai-SB"/>
                <a:cs typeface="DFKai-SB"/>
                <a:sym typeface="DFKai-SB"/>
              </a:rPr>
              <a:t>者，採計 5 分。</a:t>
            </a:r>
            <a:endParaRPr sz="3200" dirty="0">
              <a:solidFill>
                <a:schemeClr val="dk1"/>
              </a:solidFill>
              <a:latin typeface="DFKai-SB"/>
              <a:ea typeface="DFKai-SB"/>
              <a:cs typeface="DFKai-SB"/>
              <a:sym typeface="DFKai-SB"/>
            </a:endParaRPr>
          </a:p>
          <a:p>
            <a:pPr marL="0" lvl="0" indent="-203200" algn="l" rtl="0">
              <a:spcBef>
                <a:spcPts val="750"/>
              </a:spcBef>
              <a:spcAft>
                <a:spcPts val="0"/>
              </a:spcAft>
              <a:buSzPts val="3200"/>
              <a:buChar char="🠶"/>
            </a:pPr>
            <a:r>
              <a:rPr lang="zh-TW" sz="3200" dirty="0">
                <a:solidFill>
                  <a:schemeClr val="dk1"/>
                </a:solidFill>
                <a:latin typeface="DFKai-SB"/>
                <a:ea typeface="DFKai-SB"/>
                <a:cs typeface="DFKai-SB"/>
                <a:sym typeface="DFKai-SB"/>
              </a:rPr>
              <a:t>國中學生於報名該學年度免試入學，其提出之認證資料如</a:t>
            </a:r>
            <a:r>
              <a:rPr lang="zh-TW" sz="3200" dirty="0">
                <a:solidFill>
                  <a:srgbClr val="FF0000"/>
                </a:solidFill>
                <a:latin typeface="DFKai-SB"/>
                <a:ea typeface="DFKai-SB"/>
                <a:cs typeface="DFKai-SB"/>
                <a:sym typeface="DFKai-SB"/>
              </a:rPr>
              <a:t>非國中教育階段取得者，亦予採計 5 分</a:t>
            </a:r>
            <a:r>
              <a:rPr lang="zh-TW" sz="3200" dirty="0">
                <a:solidFill>
                  <a:schemeClr val="dk1"/>
                </a:solidFill>
                <a:latin typeface="DFKai-SB"/>
                <a:ea typeface="DFKai-SB"/>
                <a:cs typeface="DFKai-SB"/>
                <a:sym typeface="DFKai-SB"/>
              </a:rPr>
              <a:t>。</a:t>
            </a:r>
            <a:endParaRPr dirty="0"/>
          </a:p>
        </p:txBody>
      </p:sp>
      <p:sp>
        <p:nvSpPr>
          <p:cNvPr id="1138" name="Google Shape;1138;p31"/>
          <p:cNvSpPr txBox="1"/>
          <p:nvPr/>
        </p:nvSpPr>
        <p:spPr>
          <a:xfrm>
            <a:off x="1757363" y="531813"/>
            <a:ext cx="8804275" cy="863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00"/>
              </a:buClr>
              <a:buSzPts val="4000"/>
              <a:buFont typeface="Noto Sans Symbols"/>
              <a:buNone/>
            </a:pPr>
            <a:r>
              <a:rPr lang="zh-TW" sz="4000" dirty="0">
                <a:solidFill>
                  <a:srgbClr val="FFFF00"/>
                </a:solidFill>
                <a:latin typeface="DFKai-SB"/>
                <a:ea typeface="DFKai-SB"/>
                <a:cs typeface="DFKai-SB"/>
                <a:sym typeface="DFKai-SB"/>
              </a:rPr>
              <a:t>多元學習-語言認證(</a:t>
            </a:r>
            <a:r>
              <a:rPr lang="zh-TW" altLang="en-US" sz="4000" dirty="0">
                <a:solidFill>
                  <a:srgbClr val="FFFF00"/>
                </a:solidFill>
                <a:latin typeface="DFKai-SB"/>
                <a:ea typeface="DFKai-SB"/>
                <a:cs typeface="DFKai-SB"/>
                <a:sym typeface="DFKai-SB"/>
              </a:rPr>
              <a:t>最高</a:t>
            </a:r>
            <a:r>
              <a:rPr lang="zh-TW" sz="4000" dirty="0">
                <a:solidFill>
                  <a:srgbClr val="FFFF00"/>
                </a:solidFill>
                <a:latin typeface="DFKai-SB"/>
                <a:ea typeface="DFKai-SB"/>
                <a:cs typeface="DFKai-SB"/>
                <a:sym typeface="DFKai-SB"/>
              </a:rPr>
              <a:t>5分)</a:t>
            </a:r>
            <a:endParaRPr sz="4000" dirty="0">
              <a:solidFill>
                <a:srgbClr val="FFFF00"/>
              </a:solidFill>
              <a:latin typeface="DFKai-SB"/>
              <a:ea typeface="DFKai-SB"/>
              <a:cs typeface="DFKai-SB"/>
              <a:sym typeface="DFKai-SB"/>
            </a:endParaRPr>
          </a:p>
        </p:txBody>
      </p:sp>
      <p:sp>
        <p:nvSpPr>
          <p:cNvPr id="1139" name="Google Shape;1139;p3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36</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32"/>
          <p:cNvSpPr txBox="1">
            <a:spLocks noGrp="1"/>
          </p:cNvSpPr>
          <p:nvPr>
            <p:ph type="title"/>
          </p:nvPr>
        </p:nvSpPr>
        <p:spPr>
          <a:xfrm>
            <a:off x="1931988" y="455613"/>
            <a:ext cx="9247187" cy="863600"/>
          </a:xfrm>
          <a:prstGeom prst="rect">
            <a:avLst/>
          </a:prstGeom>
          <a:solidFill>
            <a:srgbClr val="7030A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a:solidFill>
                  <a:srgbClr val="FFFF00"/>
                </a:solidFill>
                <a:latin typeface="DFKai-SB"/>
                <a:ea typeface="DFKai-SB"/>
                <a:cs typeface="DFKai-SB"/>
                <a:sym typeface="DFKai-SB"/>
              </a:rPr>
              <a:t>就近入學(以永康區、東區為例)</a:t>
            </a:r>
            <a:endParaRPr sz="4000">
              <a:solidFill>
                <a:srgbClr val="FFFF00"/>
              </a:solidFill>
              <a:latin typeface="DFKai-SB"/>
              <a:ea typeface="DFKai-SB"/>
              <a:cs typeface="DFKai-SB"/>
              <a:sym typeface="DFKai-SB"/>
            </a:endParaRPr>
          </a:p>
        </p:txBody>
      </p:sp>
      <p:sp>
        <p:nvSpPr>
          <p:cNvPr id="1148" name="Google Shape;1148;p3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FEFFFF"/>
              </a:buClr>
              <a:buSzPts val="2000"/>
              <a:buFont typeface="Noto Sans Symbols"/>
              <a:buNone/>
            </a:pPr>
            <a:fld id="{00000000-1234-1234-1234-123412341234}" type="slidenum">
              <a:rPr lang="en-US" altLang="zh-TW" sz="2000">
                <a:solidFill>
                  <a:srgbClr val="FEFFFF"/>
                </a:solidFill>
                <a:latin typeface="Century Gothic"/>
                <a:ea typeface="Century Gothic"/>
                <a:cs typeface="Century Gothic"/>
                <a:sym typeface="Century Gothic"/>
              </a:rPr>
              <a:t>37</a:t>
            </a:fld>
            <a:endParaRPr sz="2000">
              <a:solidFill>
                <a:srgbClr val="FEFFFF"/>
              </a:solidFill>
              <a:latin typeface="Century Gothic"/>
              <a:ea typeface="Century Gothic"/>
              <a:cs typeface="Century Gothic"/>
              <a:sym typeface="Century Gothic"/>
            </a:endParaRPr>
          </a:p>
        </p:txBody>
      </p:sp>
      <p:graphicFrame>
        <p:nvGraphicFramePr>
          <p:cNvPr id="1149" name="Google Shape;1149;p32"/>
          <p:cNvGraphicFramePr/>
          <p:nvPr>
            <p:extLst>
              <p:ext uri="{D42A27DB-BD31-4B8C-83A1-F6EECF244321}">
                <p14:modId xmlns:p14="http://schemas.microsoft.com/office/powerpoint/2010/main" val="3699519482"/>
              </p:ext>
            </p:extLst>
          </p:nvPr>
        </p:nvGraphicFramePr>
        <p:xfrm>
          <a:off x="2030413" y="1482725"/>
          <a:ext cx="8667750" cy="5375300"/>
        </p:xfrm>
        <a:graphic>
          <a:graphicData uri="http://schemas.openxmlformats.org/drawingml/2006/table">
            <a:tbl>
              <a:tblPr firstRow="1" firstCol="1" bandRow="1">
                <a:noFill/>
                <a:tableStyleId>{6B493133-54A4-422E-BADD-9497E44F51B0}</a:tableStyleId>
              </a:tblPr>
              <a:tblGrid>
                <a:gridCol w="1944675">
                  <a:extLst>
                    <a:ext uri="{9D8B030D-6E8A-4147-A177-3AD203B41FA5}">
                      <a16:colId xmlns="" xmlns:a16="http://schemas.microsoft.com/office/drawing/2014/main" val="20000"/>
                    </a:ext>
                  </a:extLst>
                </a:gridCol>
                <a:gridCol w="6723075">
                  <a:extLst>
                    <a:ext uri="{9D8B030D-6E8A-4147-A177-3AD203B41FA5}">
                      <a16:colId xmlns="" xmlns:a16="http://schemas.microsoft.com/office/drawing/2014/main" val="20001"/>
                    </a:ext>
                  </a:extLst>
                </a:gridCol>
              </a:tblGrid>
              <a:tr h="2194625">
                <a:tc rowSpan="3">
                  <a:txBody>
                    <a:bodyPr/>
                    <a:lstStyle/>
                    <a:p>
                      <a:pPr marL="0" marR="0" lvl="0" indent="0" algn="ctr" rtl="0">
                        <a:spcBef>
                          <a:spcPts val="0"/>
                        </a:spcBef>
                        <a:spcAft>
                          <a:spcPts val="0"/>
                        </a:spcAft>
                        <a:buNone/>
                      </a:pPr>
                      <a:r>
                        <a:rPr lang="zh-TW" sz="2400" u="none" strike="noStrike" cap="none" dirty="0">
                          <a:latin typeface="DFKai-SB"/>
                          <a:ea typeface="DFKai-SB"/>
                          <a:cs typeface="DFKai-SB"/>
                          <a:sym typeface="DFKai-SB"/>
                        </a:rPr>
                        <a:t>就近入學區</a:t>
                      </a:r>
                      <a:br>
                        <a:rPr lang="zh-TW" sz="2400" u="none" strike="noStrike" cap="none" dirty="0">
                          <a:latin typeface="DFKai-SB"/>
                          <a:ea typeface="DFKai-SB"/>
                          <a:cs typeface="DFKai-SB"/>
                          <a:sym typeface="DFKai-SB"/>
                        </a:rPr>
                      </a:br>
                      <a:r>
                        <a:rPr lang="zh-TW" sz="2400" u="none" strike="noStrike" cap="none" dirty="0">
                          <a:latin typeface="DFKai-SB"/>
                          <a:ea typeface="DFKai-SB"/>
                          <a:cs typeface="DFKai-SB"/>
                          <a:sym typeface="DFKai-SB"/>
                        </a:rPr>
                        <a:t>得</a:t>
                      </a:r>
                      <a:r>
                        <a:rPr lang="zh-TW" sz="2400" u="none" strike="noStrike" cap="none" dirty="0">
                          <a:solidFill>
                            <a:srgbClr val="FFFF00"/>
                          </a:solidFill>
                          <a:highlight>
                            <a:srgbClr val="FF0000"/>
                          </a:highlight>
                          <a:latin typeface="DFKai-SB"/>
                          <a:ea typeface="DFKai-SB"/>
                          <a:cs typeface="DFKai-SB"/>
                          <a:sym typeface="DFKai-SB"/>
                        </a:rPr>
                        <a:t>10分</a:t>
                      </a:r>
                      <a:endParaRPr sz="4000" u="none" strike="noStrike" cap="none" dirty="0">
                        <a:solidFill>
                          <a:srgbClr val="FFFF00"/>
                        </a:solidFill>
                        <a:highlight>
                          <a:srgbClr val="FF0000"/>
                        </a:highlight>
                        <a:latin typeface="DFKai-SB"/>
                        <a:ea typeface="DFKai-SB"/>
                        <a:cs typeface="DFKai-SB"/>
                        <a:sym typeface="DFKai-SB"/>
                      </a:endParaRPr>
                    </a:p>
                  </a:txBody>
                  <a:tcPr marL="68600" marR="68600" marT="0" marB="0" anchor="ctr"/>
                </a:tc>
                <a:tc>
                  <a:txBody>
                    <a:bodyPr/>
                    <a:lstStyle/>
                    <a:p>
                      <a:pPr marL="0" marR="0" lvl="0" indent="0" algn="l" rtl="0">
                        <a:lnSpc>
                          <a:spcPct val="100000"/>
                        </a:lnSpc>
                        <a:spcBef>
                          <a:spcPts val="0"/>
                        </a:spcBef>
                        <a:spcAft>
                          <a:spcPts val="0"/>
                        </a:spcAft>
                        <a:buClr>
                          <a:schemeClr val="dk1"/>
                        </a:buClr>
                        <a:buSzPts val="2400"/>
                        <a:buFont typeface="DFKai-SB"/>
                        <a:buNone/>
                      </a:pPr>
                      <a:r>
                        <a:rPr lang="zh-TW" sz="2400" b="0" u="none" strike="noStrike" cap="none">
                          <a:solidFill>
                            <a:schemeClr val="dk1"/>
                          </a:solidFill>
                          <a:latin typeface="DFKai-SB"/>
                          <a:ea typeface="DFKai-SB"/>
                          <a:cs typeface="DFKai-SB"/>
                          <a:sym typeface="DFKai-SB"/>
                        </a:rPr>
                        <a:t>國立玉井工商、國立曾文家商、國立曾文農工、</a:t>
                      </a:r>
                      <a:endParaRPr sz="2400" b="0" u="none" strike="noStrike" cap="none">
                        <a:solidFill>
                          <a:schemeClr val="dk1"/>
                        </a:solidFill>
                        <a:latin typeface="DFKai-SB"/>
                        <a:ea typeface="DFKai-SB"/>
                        <a:cs typeface="DFKai-SB"/>
                        <a:sym typeface="DFKai-SB"/>
                      </a:endParaRPr>
                    </a:p>
                    <a:p>
                      <a:pPr marL="0" marR="0" lvl="0" indent="0" algn="l" rtl="0">
                        <a:lnSpc>
                          <a:spcPct val="100000"/>
                        </a:lnSpc>
                        <a:spcBef>
                          <a:spcPts val="0"/>
                        </a:spcBef>
                        <a:spcAft>
                          <a:spcPts val="0"/>
                        </a:spcAft>
                        <a:buClr>
                          <a:schemeClr val="dk1"/>
                        </a:buClr>
                        <a:buSzPts val="2400"/>
                        <a:buFont typeface="DFKai-SB"/>
                        <a:buNone/>
                      </a:pPr>
                      <a:r>
                        <a:rPr lang="zh-TW" sz="2400" b="0" u="none" strike="noStrike" cap="none">
                          <a:solidFill>
                            <a:schemeClr val="dk1"/>
                          </a:solidFill>
                          <a:latin typeface="DFKai-SB"/>
                          <a:ea typeface="DFKai-SB"/>
                          <a:cs typeface="DFKai-SB"/>
                          <a:sym typeface="DFKai-SB"/>
                        </a:rPr>
                        <a:t>市立土城高中、市立大灣高中、市立永仁高中、</a:t>
                      </a:r>
                      <a:endParaRPr sz="2400" b="0" u="none" strike="noStrike" cap="none">
                        <a:solidFill>
                          <a:schemeClr val="dk1"/>
                        </a:solidFill>
                        <a:latin typeface="DFKai-SB"/>
                        <a:ea typeface="DFKai-SB"/>
                        <a:cs typeface="DFKai-SB"/>
                        <a:sym typeface="DFKai-SB"/>
                      </a:endParaRPr>
                    </a:p>
                    <a:p>
                      <a:pPr marL="0" marR="0" lvl="0" indent="0" algn="l" rtl="0">
                        <a:lnSpc>
                          <a:spcPct val="100000"/>
                        </a:lnSpc>
                        <a:spcBef>
                          <a:spcPts val="0"/>
                        </a:spcBef>
                        <a:spcAft>
                          <a:spcPts val="0"/>
                        </a:spcAft>
                        <a:buClr>
                          <a:schemeClr val="dk1"/>
                        </a:buClr>
                        <a:buSzPts val="2400"/>
                        <a:buFont typeface="DFKai-SB"/>
                        <a:buNone/>
                      </a:pPr>
                      <a:r>
                        <a:rPr lang="zh-TW" sz="2400" b="0" u="none" strike="noStrike" cap="none">
                          <a:solidFill>
                            <a:schemeClr val="dk1"/>
                          </a:solidFill>
                          <a:latin typeface="DFKai-SB"/>
                          <a:ea typeface="DFKai-SB"/>
                          <a:cs typeface="DFKai-SB"/>
                          <a:sym typeface="DFKai-SB"/>
                        </a:rPr>
                        <a:t>國立南大附中、國立新化高中、國立新化高工、</a:t>
                      </a:r>
                      <a:endParaRPr sz="2400" b="0" u="none" strike="noStrike" cap="none">
                        <a:solidFill>
                          <a:schemeClr val="dk1"/>
                        </a:solidFill>
                        <a:latin typeface="DFKai-SB"/>
                        <a:ea typeface="DFKai-SB"/>
                        <a:cs typeface="DFKai-SB"/>
                        <a:sym typeface="DFKai-SB"/>
                      </a:endParaRPr>
                    </a:p>
                    <a:p>
                      <a:pPr marL="0" marR="0" lvl="0" indent="0" algn="l" rtl="0">
                        <a:lnSpc>
                          <a:spcPct val="100000"/>
                        </a:lnSpc>
                        <a:spcBef>
                          <a:spcPts val="0"/>
                        </a:spcBef>
                        <a:spcAft>
                          <a:spcPts val="0"/>
                        </a:spcAft>
                        <a:buClr>
                          <a:schemeClr val="dk1"/>
                        </a:buClr>
                        <a:buSzPts val="2400"/>
                        <a:buFont typeface="DFKai-SB"/>
                        <a:buNone/>
                      </a:pPr>
                      <a:r>
                        <a:rPr lang="zh-TW" sz="2400" b="0" u="none" strike="noStrike" cap="none">
                          <a:solidFill>
                            <a:schemeClr val="dk1"/>
                          </a:solidFill>
                          <a:latin typeface="DFKai-SB"/>
                          <a:ea typeface="DFKai-SB"/>
                          <a:cs typeface="DFKai-SB"/>
                          <a:sym typeface="DFKai-SB"/>
                        </a:rPr>
                        <a:t>國立新豐高中、市立南寧高中、國立新營高中、</a:t>
                      </a:r>
                      <a:endParaRPr/>
                    </a:p>
                    <a:p>
                      <a:pPr marL="0" marR="0" lvl="0" indent="0" algn="l" rtl="0">
                        <a:lnSpc>
                          <a:spcPct val="100000"/>
                        </a:lnSpc>
                        <a:spcBef>
                          <a:spcPts val="0"/>
                        </a:spcBef>
                        <a:spcAft>
                          <a:spcPts val="0"/>
                        </a:spcAft>
                        <a:buClr>
                          <a:schemeClr val="dk1"/>
                        </a:buClr>
                        <a:buSzPts val="2400"/>
                        <a:buFont typeface="DFKai-SB"/>
                        <a:buNone/>
                      </a:pPr>
                      <a:r>
                        <a:rPr lang="zh-TW" sz="2400" b="0" u="none" strike="noStrike" cap="none">
                          <a:solidFill>
                            <a:schemeClr val="dk1"/>
                          </a:solidFill>
                          <a:latin typeface="DFKai-SB"/>
                          <a:ea typeface="DFKai-SB"/>
                          <a:cs typeface="DFKai-SB"/>
                          <a:sym typeface="DFKai-SB"/>
                        </a:rPr>
                        <a:t>國立新營高工、國立北門高中、國立北門農工、</a:t>
                      </a:r>
                      <a:endParaRPr/>
                    </a:p>
                    <a:p>
                      <a:pPr marL="0" marR="0" lvl="0" indent="0" algn="l" rtl="0">
                        <a:lnSpc>
                          <a:spcPct val="100000"/>
                        </a:lnSpc>
                        <a:spcBef>
                          <a:spcPts val="0"/>
                        </a:spcBef>
                        <a:spcAft>
                          <a:spcPts val="0"/>
                        </a:spcAft>
                        <a:buClr>
                          <a:schemeClr val="dk1"/>
                        </a:buClr>
                        <a:buSzPts val="2400"/>
                        <a:buFont typeface="DFKai-SB"/>
                        <a:buNone/>
                      </a:pPr>
                      <a:r>
                        <a:rPr lang="zh-TW" sz="2400" b="0" u="none" strike="noStrike" cap="none">
                          <a:solidFill>
                            <a:schemeClr val="dk1"/>
                          </a:solidFill>
                          <a:latin typeface="DFKai-SB"/>
                          <a:ea typeface="DFKai-SB"/>
                          <a:cs typeface="DFKai-SB"/>
                          <a:sym typeface="DFKai-SB"/>
                        </a:rPr>
                        <a:t>國立善化高中</a:t>
                      </a:r>
                      <a:endParaRPr sz="2400" b="0" u="none" strike="noStrike" cap="none">
                        <a:solidFill>
                          <a:schemeClr val="dk1"/>
                        </a:solidFill>
                        <a:latin typeface="DFKai-SB"/>
                        <a:ea typeface="DFKai-SB"/>
                        <a:cs typeface="DFKai-SB"/>
                        <a:sym typeface="DFKai-SB"/>
                      </a:endParaRPr>
                    </a:p>
                  </a:txBody>
                  <a:tcPr marL="68600" marR="68600" marT="0" marB="0" anchor="ctr">
                    <a:solidFill>
                      <a:srgbClr val="F6F6E7"/>
                    </a:solidFill>
                  </a:tcPr>
                </a:tc>
                <a:extLst>
                  <a:ext uri="{0D108BD9-81ED-4DB2-BD59-A6C34878D82A}">
                    <a16:rowId xmlns="" xmlns:a16="http://schemas.microsoft.com/office/drawing/2014/main" val="10000"/>
                  </a:ext>
                </a:extLst>
              </a:tr>
              <a:tr h="1097350">
                <a:tc vMerge="1">
                  <a:txBody>
                    <a:bodyPr/>
                    <a:lstStyle/>
                    <a:p>
                      <a:endParaRPr lang="zh-TW"/>
                    </a:p>
                  </a:txBody>
                  <a:tcPr/>
                </a:tc>
                <a:tc>
                  <a:txBody>
                    <a:bodyPr/>
                    <a:lstStyle/>
                    <a:p>
                      <a:pPr marL="0" marR="0" lvl="0" indent="0" algn="l" rtl="0">
                        <a:spcBef>
                          <a:spcPts val="0"/>
                        </a:spcBef>
                        <a:spcAft>
                          <a:spcPts val="0"/>
                        </a:spcAft>
                        <a:buNone/>
                      </a:pPr>
                      <a:r>
                        <a:rPr lang="zh-TW" sz="2400" u="none" strike="noStrike" cap="none">
                          <a:latin typeface="DFKai-SB"/>
                          <a:ea typeface="DFKai-SB"/>
                          <a:cs typeface="DFKai-SB"/>
                          <a:sym typeface="DFKai-SB"/>
                        </a:rPr>
                        <a:t>全區型學校：</a:t>
                      </a:r>
                      <a:endParaRPr sz="2400" u="none" strike="noStrike" cap="none">
                        <a:latin typeface="DFKai-SB"/>
                        <a:ea typeface="DFKai-SB"/>
                        <a:cs typeface="DFKai-SB"/>
                        <a:sym typeface="DFKai-SB"/>
                      </a:endParaRPr>
                    </a:p>
                    <a:p>
                      <a:pPr marL="0" marR="0" lvl="0" indent="0" algn="l" rtl="0">
                        <a:spcBef>
                          <a:spcPts val="0"/>
                        </a:spcBef>
                        <a:spcAft>
                          <a:spcPts val="0"/>
                        </a:spcAft>
                        <a:buNone/>
                      </a:pPr>
                      <a:r>
                        <a:rPr lang="zh-TW" sz="2400" u="none" strike="noStrike" cap="none">
                          <a:latin typeface="DFKai-SB"/>
                          <a:ea typeface="DFKai-SB"/>
                          <a:cs typeface="DFKai-SB"/>
                          <a:sym typeface="DFKai-SB"/>
                        </a:rPr>
                        <a:t>臺南一中、臺南女中、臺南二中、家齊女中、</a:t>
                      </a:r>
                      <a:endParaRPr sz="2400" u="none" strike="noStrike" cap="none">
                        <a:latin typeface="DFKai-SB"/>
                        <a:ea typeface="DFKai-SB"/>
                        <a:cs typeface="DFKai-SB"/>
                        <a:sym typeface="DFKai-SB"/>
                      </a:endParaRPr>
                    </a:p>
                    <a:p>
                      <a:pPr marL="0" marR="0" lvl="0" indent="0" algn="l" rtl="0">
                        <a:spcBef>
                          <a:spcPts val="0"/>
                        </a:spcBef>
                        <a:spcAft>
                          <a:spcPts val="0"/>
                        </a:spcAft>
                        <a:buNone/>
                      </a:pPr>
                      <a:r>
                        <a:rPr lang="zh-TW" sz="2400" u="none" strike="noStrike" cap="none">
                          <a:latin typeface="DFKai-SB"/>
                          <a:ea typeface="DFKai-SB"/>
                          <a:cs typeface="DFKai-SB"/>
                          <a:sym typeface="DFKai-SB"/>
                        </a:rPr>
                        <a:t>南科實中、臺南高工、臺南高商、臺南海事</a:t>
                      </a:r>
                      <a:endParaRPr sz="4000" u="none" strike="noStrike" cap="none">
                        <a:latin typeface="DFKai-SB"/>
                        <a:ea typeface="DFKai-SB"/>
                        <a:cs typeface="DFKai-SB"/>
                        <a:sym typeface="DFKai-SB"/>
                      </a:endParaRPr>
                    </a:p>
                  </a:txBody>
                  <a:tcPr marL="68600" marR="68600" marT="0" marB="0" anchor="ctr"/>
                </a:tc>
                <a:extLst>
                  <a:ext uri="{0D108BD9-81ED-4DB2-BD59-A6C34878D82A}">
                    <a16:rowId xmlns="" xmlns:a16="http://schemas.microsoft.com/office/drawing/2014/main" val="10001"/>
                  </a:ext>
                </a:extLst>
              </a:tr>
              <a:tr h="708225">
                <a:tc vMerge="1">
                  <a:txBody>
                    <a:bodyPr/>
                    <a:lstStyle/>
                    <a:p>
                      <a:endParaRPr lang="zh-TW"/>
                    </a:p>
                  </a:txBody>
                  <a:tcPr/>
                </a:tc>
                <a:tc>
                  <a:txBody>
                    <a:bodyPr/>
                    <a:lstStyle/>
                    <a:p>
                      <a:pPr marL="0" marR="0" lvl="0" indent="0" algn="l" rtl="0">
                        <a:spcBef>
                          <a:spcPts val="0"/>
                        </a:spcBef>
                        <a:spcAft>
                          <a:spcPts val="0"/>
                        </a:spcAft>
                        <a:buNone/>
                      </a:pPr>
                      <a:r>
                        <a:rPr lang="zh-TW" sz="2400" u="none" strike="noStrike" cap="none">
                          <a:latin typeface="DFKai-SB"/>
                          <a:ea typeface="DFKai-SB"/>
                          <a:cs typeface="DFKai-SB"/>
                          <a:sym typeface="DFKai-SB"/>
                        </a:rPr>
                        <a:t>私立高中職：所有私立高中、所有私立高職</a:t>
                      </a:r>
                      <a:endParaRPr sz="4000" u="none" strike="noStrike" cap="none">
                        <a:latin typeface="DFKai-SB"/>
                        <a:ea typeface="DFKai-SB"/>
                        <a:cs typeface="DFKai-SB"/>
                        <a:sym typeface="DFKai-SB"/>
                      </a:endParaRPr>
                    </a:p>
                  </a:txBody>
                  <a:tcPr marL="68600" marR="68600" marT="0" marB="0" anchor="ctr"/>
                </a:tc>
                <a:extLst>
                  <a:ext uri="{0D108BD9-81ED-4DB2-BD59-A6C34878D82A}">
                    <a16:rowId xmlns="" xmlns:a16="http://schemas.microsoft.com/office/drawing/2014/main" val="10002"/>
                  </a:ext>
                </a:extLst>
              </a:tr>
              <a:tr h="1375100">
                <a:tc>
                  <a:txBody>
                    <a:bodyPr/>
                    <a:lstStyle/>
                    <a:p>
                      <a:pPr marL="0" marR="0" lvl="0" indent="0" algn="ctr" rtl="0">
                        <a:spcBef>
                          <a:spcPts val="0"/>
                        </a:spcBef>
                        <a:spcAft>
                          <a:spcPts val="0"/>
                        </a:spcAft>
                        <a:buNone/>
                      </a:pPr>
                      <a:r>
                        <a:rPr lang="zh-TW" sz="2400" u="none" strike="noStrike" cap="none">
                          <a:latin typeface="DFKai-SB"/>
                          <a:ea typeface="DFKai-SB"/>
                          <a:cs typeface="DFKai-SB"/>
                          <a:sym typeface="DFKai-SB"/>
                        </a:rPr>
                        <a:t>非就近入學</a:t>
                      </a:r>
                      <a:br>
                        <a:rPr lang="zh-TW" sz="2400" u="none" strike="noStrike" cap="none">
                          <a:latin typeface="DFKai-SB"/>
                          <a:ea typeface="DFKai-SB"/>
                          <a:cs typeface="DFKai-SB"/>
                          <a:sym typeface="DFKai-SB"/>
                        </a:rPr>
                      </a:br>
                      <a:r>
                        <a:rPr lang="zh-TW" sz="2400" u="none" strike="noStrike" cap="none">
                          <a:latin typeface="DFKai-SB"/>
                          <a:ea typeface="DFKai-SB"/>
                          <a:cs typeface="DFKai-SB"/>
                          <a:sym typeface="DFKai-SB"/>
                        </a:rPr>
                        <a:t>得0分</a:t>
                      </a:r>
                      <a:endParaRPr sz="4000" u="none" strike="noStrike" cap="none">
                        <a:latin typeface="DFKai-SB"/>
                        <a:ea typeface="DFKai-SB"/>
                        <a:cs typeface="DFKai-SB"/>
                        <a:sym typeface="DFKai-SB"/>
                      </a:endParaRPr>
                    </a:p>
                  </a:txBody>
                  <a:tcPr marL="68600" marR="68600" marT="0" marB="0" anchor="ctr"/>
                </a:tc>
                <a:tc>
                  <a:txBody>
                    <a:bodyPr/>
                    <a:lstStyle/>
                    <a:p>
                      <a:pPr marL="0" marR="0" lvl="0" indent="0" algn="l" rtl="0">
                        <a:lnSpc>
                          <a:spcPct val="100000"/>
                        </a:lnSpc>
                        <a:spcBef>
                          <a:spcPts val="0"/>
                        </a:spcBef>
                        <a:spcAft>
                          <a:spcPts val="0"/>
                        </a:spcAft>
                        <a:buClr>
                          <a:schemeClr val="dk1"/>
                        </a:buClr>
                        <a:buSzPts val="2400"/>
                        <a:buFont typeface="DFKai-SB"/>
                        <a:buNone/>
                      </a:pPr>
                      <a:r>
                        <a:rPr lang="zh-TW" sz="2400" b="0" u="none" strike="noStrike" cap="none" dirty="0">
                          <a:solidFill>
                            <a:schemeClr val="dk1"/>
                          </a:solidFill>
                          <a:latin typeface="DFKai-SB"/>
                          <a:ea typeface="DFKai-SB"/>
                          <a:cs typeface="DFKai-SB"/>
                          <a:sym typeface="DFKai-SB"/>
                        </a:rPr>
                        <a:t>國立白河商工、國立後壁高中</a:t>
                      </a:r>
                      <a:endParaRPr sz="2400" b="0" u="none" strike="noStrike" cap="none" dirty="0">
                        <a:solidFill>
                          <a:schemeClr val="dk1"/>
                        </a:solidFill>
                        <a:latin typeface="DFKai-SB"/>
                        <a:ea typeface="DFKai-SB"/>
                        <a:cs typeface="DFKai-SB"/>
                        <a:sym typeface="DFKai-SB"/>
                      </a:endParaRPr>
                    </a:p>
                  </a:txBody>
                  <a:tcPr marL="68600" marR="68600" marT="0" marB="0" anchor="ctr"/>
                </a:tc>
                <a:extLst>
                  <a:ext uri="{0D108BD9-81ED-4DB2-BD59-A6C34878D82A}">
                    <a16:rowId xmlns="" xmlns:a16="http://schemas.microsoft.com/office/drawing/2014/main" val="10003"/>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34"/>
          <p:cNvSpPr txBox="1">
            <a:spLocks noGrp="1"/>
          </p:cNvSpPr>
          <p:nvPr>
            <p:ph type="title"/>
          </p:nvPr>
        </p:nvSpPr>
        <p:spPr>
          <a:xfrm>
            <a:off x="2098675" y="309563"/>
            <a:ext cx="7940675" cy="863600"/>
          </a:xfrm>
          <a:prstGeom prst="rect">
            <a:avLst/>
          </a:prstGeom>
          <a:solidFill>
            <a:srgbClr val="7030A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a:solidFill>
                  <a:srgbClr val="FFFF00"/>
                </a:solidFill>
                <a:latin typeface="DFKai-SB"/>
                <a:ea typeface="DFKai-SB"/>
                <a:cs typeface="DFKai-SB"/>
                <a:sym typeface="DFKai-SB"/>
              </a:rPr>
              <a:t>超額比序-志願序1 (12分)</a:t>
            </a:r>
            <a:endParaRPr sz="4000">
              <a:solidFill>
                <a:srgbClr val="FFFF00"/>
              </a:solidFill>
              <a:latin typeface="DFKai-SB"/>
              <a:ea typeface="DFKai-SB"/>
              <a:cs typeface="DFKai-SB"/>
              <a:sym typeface="DFKai-SB"/>
            </a:endParaRPr>
          </a:p>
        </p:txBody>
      </p:sp>
      <p:graphicFrame>
        <p:nvGraphicFramePr>
          <p:cNvPr id="1161" name="Google Shape;1161;p34"/>
          <p:cNvGraphicFramePr/>
          <p:nvPr/>
        </p:nvGraphicFramePr>
        <p:xfrm>
          <a:off x="1911350" y="1412875"/>
          <a:ext cx="8321725" cy="1266850"/>
        </p:xfrm>
        <a:graphic>
          <a:graphicData uri="http://schemas.openxmlformats.org/drawingml/2006/table">
            <a:tbl>
              <a:tblPr>
                <a:noFill/>
                <a:tableStyleId>{6B493133-54A4-422E-BADD-9497E44F51B0}</a:tableStyleId>
              </a:tblPr>
              <a:tblGrid>
                <a:gridCol w="1395725">
                  <a:extLst>
                    <a:ext uri="{9D8B030D-6E8A-4147-A177-3AD203B41FA5}">
                      <a16:colId xmlns="" xmlns:a16="http://schemas.microsoft.com/office/drawing/2014/main" val="20000"/>
                    </a:ext>
                  </a:extLst>
                </a:gridCol>
                <a:gridCol w="1385200">
                  <a:extLst>
                    <a:ext uri="{9D8B030D-6E8A-4147-A177-3AD203B41FA5}">
                      <a16:colId xmlns="" xmlns:a16="http://schemas.microsoft.com/office/drawing/2014/main" val="20001"/>
                    </a:ext>
                  </a:extLst>
                </a:gridCol>
                <a:gridCol w="1385200">
                  <a:extLst>
                    <a:ext uri="{9D8B030D-6E8A-4147-A177-3AD203B41FA5}">
                      <a16:colId xmlns="" xmlns:a16="http://schemas.microsoft.com/office/drawing/2014/main" val="20002"/>
                    </a:ext>
                  </a:extLst>
                </a:gridCol>
                <a:gridCol w="1385200">
                  <a:extLst>
                    <a:ext uri="{9D8B030D-6E8A-4147-A177-3AD203B41FA5}">
                      <a16:colId xmlns="" xmlns:a16="http://schemas.microsoft.com/office/drawing/2014/main" val="20003"/>
                    </a:ext>
                  </a:extLst>
                </a:gridCol>
                <a:gridCol w="1385200">
                  <a:extLst>
                    <a:ext uri="{9D8B030D-6E8A-4147-A177-3AD203B41FA5}">
                      <a16:colId xmlns="" xmlns:a16="http://schemas.microsoft.com/office/drawing/2014/main" val="20004"/>
                    </a:ext>
                  </a:extLst>
                </a:gridCol>
                <a:gridCol w="1385200">
                  <a:extLst>
                    <a:ext uri="{9D8B030D-6E8A-4147-A177-3AD203B41FA5}">
                      <a16:colId xmlns="" xmlns:a16="http://schemas.microsoft.com/office/drawing/2014/main" val="20005"/>
                    </a:ext>
                  </a:extLst>
                </a:gridCol>
              </a:tblGrid>
              <a:tr h="633425">
                <a:tc>
                  <a:txBody>
                    <a:bodyPr/>
                    <a:lstStyle/>
                    <a:p>
                      <a:pPr marL="0" marR="0" lvl="0" indent="0" algn="ctr" rtl="0">
                        <a:spcBef>
                          <a:spcPts val="0"/>
                        </a:spcBef>
                        <a:spcAft>
                          <a:spcPts val="0"/>
                        </a:spcAft>
                        <a:buNone/>
                      </a:pPr>
                      <a:r>
                        <a:rPr lang="zh-TW" sz="2000" b="1" u="none" strike="noStrike">
                          <a:latin typeface="Century Gothic"/>
                          <a:ea typeface="Century Gothic"/>
                          <a:cs typeface="Century Gothic"/>
                          <a:sym typeface="Century Gothic"/>
                        </a:rPr>
                        <a:t>第一志願序學校</a:t>
                      </a:r>
                      <a:endParaRPr sz="2000" b="1" i="0" u="none" strike="noStrike">
                        <a:solidFill>
                          <a:srgbClr val="000000"/>
                        </a:solidFill>
                        <a:latin typeface="Century Gothic"/>
                        <a:ea typeface="Century Gothic"/>
                        <a:cs typeface="Century Gothic"/>
                        <a:sym typeface="Century Gothic"/>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000" b="1" u="none" strike="noStrike">
                          <a:latin typeface="Century Gothic"/>
                          <a:ea typeface="Century Gothic"/>
                          <a:cs typeface="Century Gothic"/>
                          <a:sym typeface="Century Gothic"/>
                        </a:rPr>
                        <a:t>第二志願序學校</a:t>
                      </a:r>
                      <a:endParaRPr sz="2000" b="1" i="0" u="none" strike="noStrike">
                        <a:solidFill>
                          <a:srgbClr val="000000"/>
                        </a:solidFill>
                        <a:latin typeface="Century Gothic"/>
                        <a:ea typeface="Century Gothic"/>
                        <a:cs typeface="Century Gothic"/>
                        <a:sym typeface="Century Gothic"/>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000" b="1" u="none" strike="noStrike">
                          <a:latin typeface="Century Gothic"/>
                          <a:ea typeface="Century Gothic"/>
                          <a:cs typeface="Century Gothic"/>
                          <a:sym typeface="Century Gothic"/>
                        </a:rPr>
                        <a:t>第三志願序學校</a:t>
                      </a:r>
                      <a:endParaRPr sz="2000" b="1" i="0" u="none" strike="noStrike">
                        <a:solidFill>
                          <a:srgbClr val="000000"/>
                        </a:solidFill>
                        <a:latin typeface="Century Gothic"/>
                        <a:ea typeface="Century Gothic"/>
                        <a:cs typeface="Century Gothic"/>
                        <a:sym typeface="Century Gothic"/>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000" b="1" u="none" strike="noStrike">
                          <a:latin typeface="Century Gothic"/>
                          <a:ea typeface="Century Gothic"/>
                          <a:cs typeface="Century Gothic"/>
                          <a:sym typeface="Century Gothic"/>
                        </a:rPr>
                        <a:t>第四志願序學校</a:t>
                      </a:r>
                      <a:endParaRPr sz="2000" b="1" i="0" u="none" strike="noStrike">
                        <a:solidFill>
                          <a:srgbClr val="000000"/>
                        </a:solidFill>
                        <a:latin typeface="Century Gothic"/>
                        <a:ea typeface="Century Gothic"/>
                        <a:cs typeface="Century Gothic"/>
                        <a:sym typeface="Century Gothic"/>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000" b="1" u="none" strike="noStrike">
                          <a:latin typeface="Century Gothic"/>
                          <a:ea typeface="Century Gothic"/>
                          <a:cs typeface="Century Gothic"/>
                          <a:sym typeface="Century Gothic"/>
                        </a:rPr>
                        <a:t>第五志願序學校</a:t>
                      </a:r>
                      <a:endParaRPr sz="2000" b="1" i="0" u="none" strike="noStrike">
                        <a:solidFill>
                          <a:srgbClr val="000000"/>
                        </a:solidFill>
                        <a:latin typeface="Century Gothic"/>
                        <a:ea typeface="Century Gothic"/>
                        <a:cs typeface="Century Gothic"/>
                        <a:sym typeface="Century Gothic"/>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tc>
                  <a:txBody>
                    <a:bodyPr/>
                    <a:lstStyle/>
                    <a:p>
                      <a:pPr marL="0" marR="0" lvl="0" indent="0" algn="ctr" rtl="0">
                        <a:spcBef>
                          <a:spcPts val="0"/>
                        </a:spcBef>
                        <a:spcAft>
                          <a:spcPts val="0"/>
                        </a:spcAft>
                        <a:buNone/>
                      </a:pPr>
                      <a:r>
                        <a:rPr lang="zh-TW" sz="2000" b="1" u="none" strike="noStrike">
                          <a:latin typeface="Century Gothic"/>
                          <a:ea typeface="Century Gothic"/>
                          <a:cs typeface="Century Gothic"/>
                          <a:sym typeface="Century Gothic"/>
                        </a:rPr>
                        <a:t>其他志願序學校</a:t>
                      </a:r>
                      <a:endParaRPr sz="2000" b="1" i="0" u="none" strike="noStrike">
                        <a:solidFill>
                          <a:srgbClr val="000000"/>
                        </a:solidFill>
                        <a:latin typeface="Century Gothic"/>
                        <a:ea typeface="Century Gothic"/>
                        <a:cs typeface="Century Gothic"/>
                        <a:sym typeface="Century Gothic"/>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8E3"/>
                    </a:solidFill>
                  </a:tcPr>
                </a:tc>
                <a:extLst>
                  <a:ext uri="{0D108BD9-81ED-4DB2-BD59-A6C34878D82A}">
                    <a16:rowId xmlns="" xmlns:a16="http://schemas.microsoft.com/office/drawing/2014/main" val="10000"/>
                  </a:ext>
                </a:extLst>
              </a:tr>
              <a:tr h="633425">
                <a:tc>
                  <a:txBody>
                    <a:bodyPr/>
                    <a:lstStyle/>
                    <a:p>
                      <a:pPr marL="0" marR="0" lvl="0" indent="0" algn="ctr" rtl="0">
                        <a:spcBef>
                          <a:spcPts val="0"/>
                        </a:spcBef>
                        <a:spcAft>
                          <a:spcPts val="0"/>
                        </a:spcAft>
                        <a:buNone/>
                      </a:pPr>
                      <a:r>
                        <a:rPr lang="zh-TW" sz="3200" b="1" u="none" strike="noStrike">
                          <a:latin typeface="Times New Roman"/>
                          <a:ea typeface="Times New Roman"/>
                          <a:cs typeface="Times New Roman"/>
                          <a:sym typeface="Times New Roman"/>
                        </a:rPr>
                        <a:t>12</a:t>
                      </a:r>
                      <a:endParaRPr sz="3200" b="1" i="0" u="none" strike="noStrik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200" b="1" u="none" strike="noStrike">
                          <a:latin typeface="Times New Roman"/>
                          <a:ea typeface="Times New Roman"/>
                          <a:cs typeface="Times New Roman"/>
                          <a:sym typeface="Times New Roman"/>
                        </a:rPr>
                        <a:t>11</a:t>
                      </a:r>
                      <a:endParaRPr sz="3200" b="1" i="0" u="none" strike="noStrik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200" b="1" u="none" strike="noStrike">
                          <a:latin typeface="Times New Roman"/>
                          <a:ea typeface="Times New Roman"/>
                          <a:cs typeface="Times New Roman"/>
                          <a:sym typeface="Times New Roman"/>
                        </a:rPr>
                        <a:t>10</a:t>
                      </a:r>
                      <a:endParaRPr sz="3200" b="1" i="0" u="none" strike="noStrik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200" b="1" u="none" strike="noStrike">
                          <a:latin typeface="Times New Roman"/>
                          <a:ea typeface="Times New Roman"/>
                          <a:cs typeface="Times New Roman"/>
                          <a:sym typeface="Times New Roman"/>
                        </a:rPr>
                        <a:t>9</a:t>
                      </a:r>
                      <a:endParaRPr sz="3200" b="1" i="0" u="none" strike="noStrik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200" b="1" u="none" strike="noStrike">
                          <a:latin typeface="Times New Roman"/>
                          <a:ea typeface="Times New Roman"/>
                          <a:cs typeface="Times New Roman"/>
                          <a:sym typeface="Times New Roman"/>
                        </a:rPr>
                        <a:t>8</a:t>
                      </a:r>
                      <a:endParaRPr sz="3200" b="1" i="0" u="none" strike="noStrik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3200" b="1" u="none" strike="noStrike">
                          <a:latin typeface="Times New Roman"/>
                          <a:ea typeface="Times New Roman"/>
                          <a:cs typeface="Times New Roman"/>
                          <a:sym typeface="Times New Roman"/>
                        </a:rPr>
                        <a:t>7</a:t>
                      </a:r>
                      <a:endParaRPr sz="3200" b="1" i="0" u="none" strike="noStrik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bl>
          </a:graphicData>
        </a:graphic>
      </p:graphicFrame>
      <p:graphicFrame>
        <p:nvGraphicFramePr>
          <p:cNvPr id="1162" name="Google Shape;1162;p34"/>
          <p:cNvGraphicFramePr/>
          <p:nvPr/>
        </p:nvGraphicFramePr>
        <p:xfrm>
          <a:off x="1911350" y="3109913"/>
          <a:ext cx="10034600" cy="2300275"/>
        </p:xfrm>
        <a:graphic>
          <a:graphicData uri="http://schemas.openxmlformats.org/drawingml/2006/table">
            <a:tbl>
              <a:tblPr>
                <a:noFill/>
                <a:tableStyleId>{30B2D792-B019-4305-9730-1C9AAD5C4926}</a:tableStyleId>
              </a:tblPr>
              <a:tblGrid>
                <a:gridCol w="10034600">
                  <a:extLst>
                    <a:ext uri="{9D8B030D-6E8A-4147-A177-3AD203B41FA5}">
                      <a16:colId xmlns="" xmlns:a16="http://schemas.microsoft.com/office/drawing/2014/main" val="20000"/>
                    </a:ext>
                  </a:extLst>
                </a:gridCol>
              </a:tblGrid>
              <a:tr h="2300275">
                <a:tc>
                  <a:txBody>
                    <a:bodyPr/>
                    <a:lstStyle/>
                    <a:p>
                      <a:pPr marL="0" marR="0" lvl="0" indent="0" algn="l" rtl="0">
                        <a:lnSpc>
                          <a:spcPct val="100000"/>
                        </a:lnSpc>
                        <a:spcBef>
                          <a:spcPts val="0"/>
                        </a:spcBef>
                        <a:spcAft>
                          <a:spcPts val="0"/>
                        </a:spcAft>
                        <a:buClr>
                          <a:srgbClr val="000000"/>
                        </a:buClr>
                        <a:buSzPts val="2800"/>
                        <a:buFont typeface="DFKai-SB"/>
                        <a:buNone/>
                      </a:pPr>
                      <a:r>
                        <a:rPr lang="zh-TW" sz="2800" b="0" i="0" u="none" strike="noStrike" cap="none">
                          <a:solidFill>
                            <a:srgbClr val="000000"/>
                          </a:solidFill>
                          <a:latin typeface="DFKai-SB"/>
                          <a:ea typeface="DFKai-SB"/>
                          <a:cs typeface="DFKai-SB"/>
                          <a:sym typeface="DFKai-SB"/>
                        </a:rPr>
                        <a:t>1.每一志願序至多</a:t>
                      </a:r>
                      <a:r>
                        <a:rPr lang="zh-TW" sz="2800" b="0" i="0" u="none" strike="noStrike" cap="none">
                          <a:solidFill>
                            <a:srgbClr val="FF0000"/>
                          </a:solidFill>
                          <a:latin typeface="DFKai-SB"/>
                          <a:ea typeface="DFKai-SB"/>
                          <a:cs typeface="DFKai-SB"/>
                          <a:sym typeface="DFKai-SB"/>
                        </a:rPr>
                        <a:t>可選填3校為一群組</a:t>
                      </a:r>
                      <a:r>
                        <a:rPr lang="zh-TW" sz="2800" b="0" i="0" u="none" strike="noStrike" cap="none">
                          <a:solidFill>
                            <a:srgbClr val="000000"/>
                          </a:solidFill>
                          <a:latin typeface="DFKai-SB"/>
                          <a:ea typeface="DFKai-SB"/>
                          <a:cs typeface="DFKai-SB"/>
                          <a:sym typeface="DFKai-SB"/>
                        </a:rPr>
                        <a:t>，其志願序積分相同。 </a:t>
                      </a:r>
                      <a:endParaRPr/>
                    </a:p>
                    <a:p>
                      <a:pPr marL="268288" marR="0" lvl="0" indent="-268288" algn="l" rtl="0">
                        <a:lnSpc>
                          <a:spcPct val="100000"/>
                        </a:lnSpc>
                        <a:spcBef>
                          <a:spcPts val="0"/>
                        </a:spcBef>
                        <a:spcAft>
                          <a:spcPts val="0"/>
                        </a:spcAft>
                        <a:buClr>
                          <a:srgbClr val="000000"/>
                        </a:buClr>
                        <a:buSzPts val="2800"/>
                        <a:buFont typeface="DFKai-SB"/>
                        <a:buNone/>
                      </a:pPr>
                      <a:r>
                        <a:rPr lang="zh-TW" sz="2800" b="0" i="0" u="none" strike="noStrike" cap="none">
                          <a:solidFill>
                            <a:srgbClr val="000000"/>
                          </a:solidFill>
                          <a:latin typeface="DFKai-SB"/>
                          <a:ea typeface="DFKai-SB"/>
                          <a:cs typeface="DFKai-SB"/>
                          <a:sym typeface="DFKai-SB"/>
                        </a:rPr>
                        <a:t>2.同一志願序如有</a:t>
                      </a:r>
                      <a:r>
                        <a:rPr lang="zh-TW" sz="2800" b="0" i="0" u="none" strike="noStrike" cap="none">
                          <a:solidFill>
                            <a:srgbClr val="FF0000"/>
                          </a:solidFill>
                          <a:latin typeface="DFKai-SB"/>
                          <a:ea typeface="DFKai-SB"/>
                          <a:cs typeface="DFKai-SB"/>
                          <a:sym typeface="DFKai-SB"/>
                        </a:rPr>
                        <a:t>多科別</a:t>
                      </a:r>
                      <a:r>
                        <a:rPr lang="zh-TW" sz="2800" b="0" i="0" u="none" strike="noStrike" cap="none">
                          <a:solidFill>
                            <a:srgbClr val="000000"/>
                          </a:solidFill>
                          <a:latin typeface="DFKai-SB"/>
                          <a:ea typeface="DFKai-SB"/>
                          <a:cs typeface="DFKai-SB"/>
                          <a:sym typeface="DFKai-SB"/>
                        </a:rPr>
                        <a:t>，選填時視為同一志願序，其志願   序分數相同。</a:t>
                      </a:r>
                      <a:endParaRPr/>
                    </a:p>
                    <a:p>
                      <a:pPr marL="0" marR="0" lvl="0" indent="0" algn="l" rtl="0">
                        <a:lnSpc>
                          <a:spcPct val="100000"/>
                        </a:lnSpc>
                        <a:spcBef>
                          <a:spcPts val="0"/>
                        </a:spcBef>
                        <a:spcAft>
                          <a:spcPts val="0"/>
                        </a:spcAft>
                        <a:buClr>
                          <a:srgbClr val="000000"/>
                        </a:buClr>
                        <a:buSzPts val="2800"/>
                        <a:buFont typeface="DFKai-SB"/>
                        <a:buNone/>
                      </a:pPr>
                      <a:r>
                        <a:rPr lang="zh-TW" sz="2800" b="0" i="0" u="none" strike="noStrike" cap="none">
                          <a:solidFill>
                            <a:srgbClr val="000000"/>
                          </a:solidFill>
                          <a:latin typeface="DFKai-SB"/>
                          <a:ea typeface="DFKai-SB"/>
                          <a:cs typeface="DFKai-SB"/>
                          <a:sym typeface="DFKai-SB"/>
                        </a:rPr>
                        <a:t>3.</a:t>
                      </a:r>
                      <a:r>
                        <a:rPr lang="zh-TW" sz="2800" b="0" i="0" u="none" strike="noStrike" cap="none">
                          <a:solidFill>
                            <a:srgbClr val="FF0000"/>
                          </a:solidFill>
                          <a:latin typeface="DFKai-SB"/>
                          <a:ea typeface="DFKai-SB"/>
                          <a:cs typeface="DFKai-SB"/>
                          <a:sym typeface="DFKai-SB"/>
                        </a:rPr>
                        <a:t>同一學校第二次選填，視為不同志願序。</a:t>
                      </a:r>
                      <a:endParaRPr sz="2800" b="0" i="0" u="none" strike="noStrike" cap="none">
                        <a:solidFill>
                          <a:srgbClr val="000000"/>
                        </a:solidFill>
                        <a:latin typeface="DFKai-SB"/>
                        <a:ea typeface="DFKai-SB"/>
                        <a:cs typeface="DFKai-SB"/>
                        <a:sym typeface="DFKai-SB"/>
                      </a:endParaRPr>
                    </a:p>
                    <a:p>
                      <a:pPr marL="268288" marR="0" lvl="0" indent="-268288" algn="l" rtl="0">
                        <a:lnSpc>
                          <a:spcPct val="100000"/>
                        </a:lnSpc>
                        <a:spcBef>
                          <a:spcPts val="0"/>
                        </a:spcBef>
                        <a:spcAft>
                          <a:spcPts val="0"/>
                        </a:spcAft>
                        <a:buClr>
                          <a:srgbClr val="000000"/>
                        </a:buClr>
                        <a:buSzPts val="2800"/>
                        <a:buFont typeface="DFKai-SB"/>
                        <a:buNone/>
                      </a:pPr>
                      <a:r>
                        <a:rPr lang="zh-TW" sz="2800" b="0" i="0" u="none" strike="noStrike" cap="none">
                          <a:solidFill>
                            <a:srgbClr val="000000"/>
                          </a:solidFill>
                          <a:latin typeface="DFKai-SB"/>
                          <a:ea typeface="DFKai-SB"/>
                          <a:cs typeface="DFKai-SB"/>
                          <a:sym typeface="DFKai-SB"/>
                        </a:rPr>
                        <a:t>4.第6志願序後(含第6志願 )志願選填以單科為單位，以7分計。</a:t>
                      </a:r>
                      <a:endParaRPr sz="2800" b="0" i="0" u="none" strike="noStrike" cap="none">
                        <a:solidFill>
                          <a:srgbClr val="FF0000"/>
                        </a:solidFill>
                        <a:latin typeface="DFKai-SB"/>
                        <a:ea typeface="DFKai-SB"/>
                        <a:cs typeface="DFKai-SB"/>
                        <a:sym typeface="DFKai-SB"/>
                      </a:endParaRPr>
                    </a:p>
                  </a:txBody>
                  <a:tcPr marL="85725" marR="857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AEDE7"/>
                    </a:solidFill>
                  </a:tcPr>
                </a:tc>
                <a:extLst>
                  <a:ext uri="{0D108BD9-81ED-4DB2-BD59-A6C34878D82A}">
                    <a16:rowId xmlns="" xmlns:a16="http://schemas.microsoft.com/office/drawing/2014/main" val="10000"/>
                  </a:ext>
                </a:extLst>
              </a:tr>
            </a:tbl>
          </a:graphicData>
        </a:graphic>
      </p:graphicFrame>
      <p:sp>
        <p:nvSpPr>
          <p:cNvPr id="1163" name="Google Shape;1163;p3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38</a:t>
            </a:fld>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graphicFrame>
        <p:nvGraphicFramePr>
          <p:cNvPr id="1168" name="Google Shape;1168;p35"/>
          <p:cNvGraphicFramePr/>
          <p:nvPr/>
        </p:nvGraphicFramePr>
        <p:xfrm>
          <a:off x="1905000" y="1268413"/>
          <a:ext cx="9023375" cy="5508620"/>
        </p:xfrm>
        <a:graphic>
          <a:graphicData uri="http://schemas.openxmlformats.org/drawingml/2006/table">
            <a:tbl>
              <a:tblPr>
                <a:noFill/>
                <a:tableStyleId>{30B2D792-B019-4305-9730-1C9AAD5C4926}</a:tableStyleId>
              </a:tblPr>
              <a:tblGrid>
                <a:gridCol w="1223175">
                  <a:extLst>
                    <a:ext uri="{9D8B030D-6E8A-4147-A177-3AD203B41FA5}">
                      <a16:colId xmlns="" xmlns:a16="http://schemas.microsoft.com/office/drawing/2014/main" val="20000"/>
                    </a:ext>
                  </a:extLst>
                </a:gridCol>
                <a:gridCol w="810300">
                  <a:extLst>
                    <a:ext uri="{9D8B030D-6E8A-4147-A177-3AD203B41FA5}">
                      <a16:colId xmlns="" xmlns:a16="http://schemas.microsoft.com/office/drawing/2014/main" val="20001"/>
                    </a:ext>
                  </a:extLst>
                </a:gridCol>
                <a:gridCol w="810300">
                  <a:extLst>
                    <a:ext uri="{9D8B030D-6E8A-4147-A177-3AD203B41FA5}">
                      <a16:colId xmlns="" xmlns:a16="http://schemas.microsoft.com/office/drawing/2014/main" val="20002"/>
                    </a:ext>
                  </a:extLst>
                </a:gridCol>
                <a:gridCol w="810300">
                  <a:extLst>
                    <a:ext uri="{9D8B030D-6E8A-4147-A177-3AD203B41FA5}">
                      <a16:colId xmlns="" xmlns:a16="http://schemas.microsoft.com/office/drawing/2014/main" val="20003"/>
                    </a:ext>
                  </a:extLst>
                </a:gridCol>
                <a:gridCol w="879750">
                  <a:extLst>
                    <a:ext uri="{9D8B030D-6E8A-4147-A177-3AD203B41FA5}">
                      <a16:colId xmlns="" xmlns:a16="http://schemas.microsoft.com/office/drawing/2014/main" val="20004"/>
                    </a:ext>
                  </a:extLst>
                </a:gridCol>
                <a:gridCol w="1026400">
                  <a:extLst>
                    <a:ext uri="{9D8B030D-6E8A-4147-A177-3AD203B41FA5}">
                      <a16:colId xmlns="" xmlns:a16="http://schemas.microsoft.com/office/drawing/2014/main" val="20005"/>
                    </a:ext>
                  </a:extLst>
                </a:gridCol>
                <a:gridCol w="879750">
                  <a:extLst>
                    <a:ext uri="{9D8B030D-6E8A-4147-A177-3AD203B41FA5}">
                      <a16:colId xmlns="" xmlns:a16="http://schemas.microsoft.com/office/drawing/2014/main" val="20006"/>
                    </a:ext>
                  </a:extLst>
                </a:gridCol>
                <a:gridCol w="768350">
                  <a:extLst>
                    <a:ext uri="{9D8B030D-6E8A-4147-A177-3AD203B41FA5}">
                      <a16:colId xmlns="" xmlns:a16="http://schemas.microsoft.com/office/drawing/2014/main" val="20007"/>
                    </a:ext>
                  </a:extLst>
                </a:gridCol>
                <a:gridCol w="768350">
                  <a:extLst>
                    <a:ext uri="{9D8B030D-6E8A-4147-A177-3AD203B41FA5}">
                      <a16:colId xmlns="" xmlns:a16="http://schemas.microsoft.com/office/drawing/2014/main" val="20008"/>
                    </a:ext>
                  </a:extLst>
                </a:gridCol>
                <a:gridCol w="1046700">
                  <a:extLst>
                    <a:ext uri="{9D8B030D-6E8A-4147-A177-3AD203B41FA5}">
                      <a16:colId xmlns="" xmlns:a16="http://schemas.microsoft.com/office/drawing/2014/main" val="20009"/>
                    </a:ext>
                  </a:extLst>
                </a:gridCol>
              </a:tblGrid>
              <a:tr h="405250">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志願序</a:t>
                      </a:r>
                      <a:endParaRPr/>
                    </a:p>
                  </a:txBody>
                  <a:tcPr marL="68575" marR="68575" marT="34275" marB="3427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第1志願序學校</a:t>
                      </a:r>
                      <a:endParaRPr/>
                    </a:p>
                  </a:txBody>
                  <a:tcPr marL="68575" marR="68575" marT="34275" marB="3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第2志願序學校</a:t>
                      </a:r>
                      <a:endParaRPr/>
                    </a:p>
                  </a:txBody>
                  <a:tcPr marL="68575" marR="68575" marT="34275" marB="3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第3志願序學校</a:t>
                      </a:r>
                      <a:endParaRPr/>
                    </a:p>
                  </a:txBody>
                  <a:tcPr marL="68575" marR="68575" marT="34275" marB="3427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hMerge="1">
                  <a:txBody>
                    <a:bodyPr/>
                    <a:lstStyle/>
                    <a:p>
                      <a:endParaRPr lang="zh-TW"/>
                    </a:p>
                  </a:txBody>
                  <a:tcPr/>
                </a:tc>
                <a:tc hMerge="1">
                  <a:txBody>
                    <a:bodyPr/>
                    <a:lstStyle/>
                    <a:p>
                      <a:endParaRPr lang="zh-TW"/>
                    </a:p>
                  </a:txBody>
                  <a:tcPr/>
                </a:tc>
                <a:extLst>
                  <a:ext uri="{0D108BD9-81ED-4DB2-BD59-A6C34878D82A}">
                    <a16:rowId xmlns="" xmlns:a16="http://schemas.microsoft.com/office/drawing/2014/main" val="10000"/>
                  </a:ext>
                </a:extLst>
              </a:tr>
              <a:tr h="478825">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志願序積分</a:t>
                      </a:r>
                      <a:endParaRPr/>
                    </a:p>
                  </a:txBody>
                  <a:tcPr marL="68575" marR="68575" marT="34275" marB="3427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1" i="0" u="none" strike="noStrike" cap="none">
                          <a:solidFill>
                            <a:srgbClr val="FF0000"/>
                          </a:solidFill>
                          <a:latin typeface="Microsoft JhengHei"/>
                          <a:ea typeface="Microsoft JhengHei"/>
                          <a:cs typeface="Microsoft JhengHei"/>
                          <a:sym typeface="Microsoft JhengHei"/>
                        </a:rPr>
                        <a:t>12分</a:t>
                      </a:r>
                      <a:endParaRPr sz="2000" b="1" i="0" u="none" strike="noStrike" cap="none">
                        <a:solidFill>
                          <a:srgbClr val="FF0000"/>
                        </a:solidFill>
                        <a:latin typeface="Microsoft JhengHei"/>
                        <a:ea typeface="Microsoft JhengHei"/>
                        <a:cs typeface="Microsoft JhengHei"/>
                        <a:sym typeface="Microsoft JhengHei"/>
                      </a:endParaRPr>
                    </a:p>
                  </a:txBody>
                  <a:tcPr marL="68575" marR="68575" marT="34275" marB="3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1" i="0" u="none" strike="noStrike" cap="none">
                          <a:solidFill>
                            <a:srgbClr val="FF0000"/>
                          </a:solidFill>
                          <a:latin typeface="Microsoft JhengHei"/>
                          <a:ea typeface="Microsoft JhengHei"/>
                          <a:cs typeface="Microsoft JhengHei"/>
                          <a:sym typeface="Microsoft JhengHei"/>
                        </a:rPr>
                        <a:t>11分</a:t>
                      </a:r>
                      <a:endParaRPr sz="2000" b="1" i="0" u="none" strike="noStrike" cap="none">
                        <a:solidFill>
                          <a:srgbClr val="FF0000"/>
                        </a:solidFill>
                        <a:latin typeface="Microsoft JhengHei"/>
                        <a:ea typeface="Microsoft JhengHei"/>
                        <a:cs typeface="Microsoft JhengHei"/>
                        <a:sym typeface="Microsoft JhengHei"/>
                      </a:endParaRPr>
                    </a:p>
                  </a:txBody>
                  <a:tcPr marL="68575" marR="68575" marT="34275" marB="3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1" i="0" u="none" strike="noStrike" cap="none">
                          <a:solidFill>
                            <a:srgbClr val="FF0000"/>
                          </a:solidFill>
                          <a:latin typeface="Microsoft JhengHei"/>
                          <a:ea typeface="Microsoft JhengHei"/>
                          <a:cs typeface="Microsoft JhengHei"/>
                          <a:sym typeface="Microsoft JhengHei"/>
                        </a:rPr>
                        <a:t>10分</a:t>
                      </a:r>
                      <a:endParaRPr sz="2000" b="1" i="0" u="none" strike="noStrike" cap="none">
                        <a:solidFill>
                          <a:srgbClr val="FF0000"/>
                        </a:solidFill>
                        <a:latin typeface="Microsoft JhengHei"/>
                        <a:ea typeface="Microsoft JhengHei"/>
                        <a:cs typeface="Microsoft JhengHei"/>
                        <a:sym typeface="Microsoft JhengHei"/>
                      </a:endParaRPr>
                    </a:p>
                  </a:txBody>
                  <a:tcPr marL="68575" marR="68575" marT="34275" marB="3427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hMerge="1">
                  <a:txBody>
                    <a:bodyPr/>
                    <a:lstStyle/>
                    <a:p>
                      <a:endParaRPr lang="zh-TW"/>
                    </a:p>
                  </a:txBody>
                  <a:tcPr/>
                </a:tc>
                <a:tc hMerge="1">
                  <a:txBody>
                    <a:bodyPr/>
                    <a:lstStyle/>
                    <a:p>
                      <a:endParaRPr lang="zh-TW"/>
                    </a:p>
                  </a:txBody>
                  <a:tcPr/>
                </a:tc>
                <a:extLst>
                  <a:ext uri="{0D108BD9-81ED-4DB2-BD59-A6C34878D82A}">
                    <a16:rowId xmlns="" xmlns:a16="http://schemas.microsoft.com/office/drawing/2014/main" val="10001"/>
                  </a:ext>
                </a:extLst>
              </a:tr>
              <a:tr h="647650">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志願序學校名</a:t>
                      </a:r>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高中甲</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高職甲</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高職乙</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7030A0"/>
                          </a:solidFill>
                          <a:latin typeface="Microsoft JhengHei"/>
                          <a:ea typeface="Microsoft JhengHei"/>
                          <a:cs typeface="Microsoft JhengHei"/>
                          <a:sym typeface="Microsoft JhengHei"/>
                        </a:rPr>
                        <a:t>高職丙</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70C0"/>
                          </a:solidFill>
                          <a:latin typeface="Microsoft JhengHei"/>
                          <a:ea typeface="Microsoft JhengHei"/>
                          <a:cs typeface="Microsoft JhengHei"/>
                          <a:sym typeface="Microsoft JhengHei"/>
                        </a:rPr>
                        <a:t>高中乙</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892C1C"/>
                          </a:solidFill>
                          <a:latin typeface="Microsoft JhengHei"/>
                          <a:ea typeface="Microsoft JhengHei"/>
                          <a:cs typeface="Microsoft JhengHei"/>
                          <a:sym typeface="Microsoft JhengHei"/>
                        </a:rPr>
                        <a:t>高職丁</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chemeClr val="dk1"/>
                          </a:solidFill>
                          <a:latin typeface="Microsoft JhengHei"/>
                          <a:ea typeface="Microsoft JhengHei"/>
                          <a:cs typeface="Microsoft JhengHei"/>
                          <a:sym typeface="Microsoft JhengHei"/>
                        </a:rPr>
                        <a:t>高職戊</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高職已</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高職庚</a:t>
                      </a:r>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99CCFF"/>
                    </a:solidFill>
                  </a:tcPr>
                </a:tc>
                <a:extLst>
                  <a:ext uri="{0D108BD9-81ED-4DB2-BD59-A6C34878D82A}">
                    <a16:rowId xmlns="" xmlns:a16="http://schemas.microsoft.com/office/drawing/2014/main" val="10002"/>
                  </a:ext>
                </a:extLst>
              </a:tr>
              <a:tr h="79537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錄取序號1</a:t>
                      </a:r>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普通科</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科別1</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高職乙</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科別1</a:t>
                      </a:r>
                      <a:endParaRPr sz="1600" b="1"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7030A0"/>
                          </a:solidFill>
                          <a:latin typeface="Microsoft JhengHei"/>
                          <a:ea typeface="Microsoft JhengHei"/>
                          <a:cs typeface="Microsoft JhengHei"/>
                          <a:sym typeface="Microsoft JhengHei"/>
                        </a:rPr>
                        <a:t>高職丙</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7030A0"/>
                          </a:solidFill>
                          <a:latin typeface="Microsoft JhengHei"/>
                          <a:ea typeface="Microsoft JhengHei"/>
                          <a:cs typeface="Microsoft JhengHei"/>
                          <a:sym typeface="Microsoft JhengHei"/>
                        </a:rPr>
                        <a:t>科別1</a:t>
                      </a:r>
                      <a:endParaRPr sz="1600" b="0"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70C0"/>
                          </a:solidFill>
                          <a:latin typeface="Microsoft JhengHei"/>
                          <a:ea typeface="Microsoft JhengHei"/>
                          <a:cs typeface="Microsoft JhengHei"/>
                          <a:sym typeface="Microsoft JhengHei"/>
                        </a:rPr>
                        <a:t>普通科</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892C1C"/>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892C1C"/>
                          </a:solidFill>
                          <a:latin typeface="Microsoft JhengHei"/>
                          <a:ea typeface="Microsoft JhengHei"/>
                          <a:cs typeface="Microsoft JhengHei"/>
                          <a:sym typeface="Microsoft JhengHei"/>
                        </a:rPr>
                        <a:t>科別1</a:t>
                      </a:r>
                      <a:endParaRPr sz="1600" b="0" i="0" u="none" strike="noStrike" cap="none">
                        <a:solidFill>
                          <a:srgbClr val="892C1C"/>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chemeClr val="dk1"/>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chemeClr val="dk1"/>
                          </a:solidFill>
                          <a:latin typeface="Microsoft JhengHei"/>
                          <a:ea typeface="Microsoft JhengHei"/>
                          <a:cs typeface="Microsoft JhengHei"/>
                          <a:sym typeface="Microsoft JhengHei"/>
                        </a:rPr>
                        <a:t>科別1</a:t>
                      </a:r>
                      <a:endParaRPr sz="1600" b="1" i="0" u="none" strike="noStrike" cap="none">
                        <a:solidFill>
                          <a:schemeClr val="dk1"/>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高職己科別1</a:t>
                      </a:r>
                      <a:endParaRPr sz="1600" b="1"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高職庚</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C00000"/>
                          </a:solidFill>
                          <a:latin typeface="Microsoft JhengHei"/>
                          <a:ea typeface="Microsoft JhengHei"/>
                          <a:cs typeface="Microsoft JhengHei"/>
                          <a:sym typeface="Microsoft JhengHei"/>
                        </a:rPr>
                        <a:t>科別1</a:t>
                      </a:r>
                      <a:endParaRPr sz="1600" b="1"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3"/>
                  </a:ext>
                </a:extLst>
              </a:tr>
              <a:tr h="79537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錄取序號2</a:t>
                      </a:r>
                      <a:endParaRPr sz="19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l" rtl="0">
                        <a:spcBef>
                          <a:spcPts val="0"/>
                        </a:spcBef>
                        <a:spcAft>
                          <a:spcPts val="0"/>
                        </a:spcAft>
                        <a:buNone/>
                      </a:pPr>
                      <a:endParaRPr sz="16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科別2</a:t>
                      </a:r>
                      <a:endParaRPr sz="1600" b="1" i="0" u="none" strike="noStrike" cap="none">
                        <a:solidFill>
                          <a:srgbClr val="FF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高職乙</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科別2</a:t>
                      </a:r>
                      <a:endParaRPr sz="1600" b="1"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7030A0"/>
                          </a:solidFill>
                          <a:latin typeface="Microsoft JhengHei"/>
                          <a:ea typeface="Microsoft JhengHei"/>
                          <a:cs typeface="Microsoft JhengHei"/>
                          <a:sym typeface="Microsoft JhengHei"/>
                        </a:rPr>
                        <a:t>高職丙</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7030A0"/>
                          </a:solidFill>
                          <a:latin typeface="Microsoft JhengHei"/>
                          <a:ea typeface="Microsoft JhengHei"/>
                          <a:cs typeface="Microsoft JhengHei"/>
                          <a:sym typeface="Microsoft JhengHei"/>
                        </a:rPr>
                        <a:t>科別2</a:t>
                      </a:r>
                      <a:endParaRPr sz="1600" b="0"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70C0"/>
                          </a:solidFill>
                          <a:latin typeface="Microsoft JhengHei"/>
                          <a:ea typeface="Microsoft JhengHei"/>
                          <a:cs typeface="Microsoft JhengHei"/>
                          <a:sym typeface="Microsoft JhengHei"/>
                        </a:rPr>
                        <a:t>綜合高中</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892C1C"/>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892C1C"/>
                          </a:solidFill>
                          <a:latin typeface="Microsoft JhengHei"/>
                          <a:ea typeface="Microsoft JhengHei"/>
                          <a:cs typeface="Microsoft JhengHei"/>
                          <a:sym typeface="Microsoft JhengHei"/>
                        </a:rPr>
                        <a:t>科別2</a:t>
                      </a:r>
                      <a:endParaRPr sz="1600" b="0" i="0" u="none" strike="noStrike" cap="none">
                        <a:solidFill>
                          <a:srgbClr val="892C1C"/>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chemeClr val="dk1"/>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chemeClr val="dk1"/>
                          </a:solidFill>
                          <a:latin typeface="Microsoft JhengHei"/>
                          <a:ea typeface="Microsoft JhengHei"/>
                          <a:cs typeface="Microsoft JhengHei"/>
                          <a:sym typeface="Microsoft JhengHei"/>
                        </a:rPr>
                        <a:t>科別2</a:t>
                      </a:r>
                      <a:endParaRPr sz="1600" b="0" i="0" u="none" strike="noStrike" cap="none">
                        <a:solidFill>
                          <a:schemeClr val="dk1"/>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高職己科別2</a:t>
                      </a:r>
                      <a:endParaRPr sz="1600" b="1"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高職庚</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C00000"/>
                          </a:solidFill>
                          <a:latin typeface="Microsoft JhengHei"/>
                          <a:ea typeface="Microsoft JhengHei"/>
                          <a:cs typeface="Microsoft JhengHei"/>
                          <a:sym typeface="Microsoft JhengHei"/>
                        </a:rPr>
                        <a:t>科別2</a:t>
                      </a:r>
                      <a:endParaRPr sz="1600" b="0" i="0" u="none" strike="noStrike" cap="none">
                        <a:solidFill>
                          <a:srgbClr val="C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4"/>
                  </a:ext>
                </a:extLst>
              </a:tr>
              <a:tr h="79537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錄取序號3</a:t>
                      </a:r>
                      <a:endParaRPr sz="19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l" rtl="0">
                        <a:spcBef>
                          <a:spcPts val="0"/>
                        </a:spcBef>
                        <a:spcAft>
                          <a:spcPts val="0"/>
                        </a:spcAft>
                        <a:buNone/>
                      </a:pPr>
                      <a:endParaRPr sz="16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科別3</a:t>
                      </a:r>
                      <a:endParaRPr sz="1600" b="1" i="0" u="none" strike="noStrike" cap="none">
                        <a:solidFill>
                          <a:srgbClr val="FF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7030A0"/>
                          </a:solidFill>
                          <a:latin typeface="Microsoft JhengHei"/>
                          <a:ea typeface="Microsoft JhengHei"/>
                          <a:cs typeface="Microsoft JhengHei"/>
                          <a:sym typeface="Microsoft JhengHei"/>
                        </a:rPr>
                        <a:t>高職丙</a:t>
                      </a:r>
                      <a:endParaRPr sz="1600" b="0" i="0" u="none" strike="noStrike" cap="none">
                        <a:solidFill>
                          <a:srgbClr val="7030A0"/>
                        </a:solidFill>
                        <a:latin typeface="Microsoft JhengHei"/>
                        <a:ea typeface="Microsoft JhengHei"/>
                        <a:cs typeface="Microsoft JhengHei"/>
                        <a:sym typeface="Microsoft JhengHei"/>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7030A0"/>
                          </a:solidFill>
                          <a:latin typeface="Microsoft JhengHei"/>
                          <a:ea typeface="Microsoft JhengHei"/>
                          <a:cs typeface="Microsoft JhengHei"/>
                          <a:sym typeface="Microsoft JhengHei"/>
                        </a:rPr>
                        <a:t>科別3</a:t>
                      </a:r>
                      <a:endParaRPr sz="1600" b="0"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892C1C"/>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892C1C"/>
                          </a:solidFill>
                          <a:latin typeface="Microsoft JhengHei"/>
                          <a:ea typeface="Microsoft JhengHei"/>
                          <a:cs typeface="Microsoft JhengHei"/>
                          <a:sym typeface="Microsoft JhengHei"/>
                        </a:rPr>
                        <a:t>科別3</a:t>
                      </a:r>
                      <a:endParaRPr sz="1600" b="0" i="0" u="none" strike="noStrike" cap="none">
                        <a:solidFill>
                          <a:srgbClr val="892C1C"/>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chemeClr val="dk1"/>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chemeClr val="dk1"/>
                          </a:solidFill>
                          <a:latin typeface="Microsoft JhengHei"/>
                          <a:ea typeface="Microsoft JhengHei"/>
                          <a:cs typeface="Microsoft JhengHei"/>
                          <a:sym typeface="Microsoft JhengHei"/>
                        </a:rPr>
                        <a:t>科別3</a:t>
                      </a:r>
                      <a:endParaRPr sz="1600" b="1" i="0" u="none" strike="noStrike" cap="none">
                        <a:solidFill>
                          <a:schemeClr val="dk1"/>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高職庚</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C00000"/>
                          </a:solidFill>
                          <a:latin typeface="Microsoft JhengHei"/>
                          <a:ea typeface="Microsoft JhengHei"/>
                          <a:cs typeface="Microsoft JhengHei"/>
                          <a:sym typeface="Microsoft JhengHei"/>
                        </a:rPr>
                        <a:t>科別3</a:t>
                      </a:r>
                      <a:endParaRPr sz="1600" b="1"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5"/>
                  </a:ext>
                </a:extLst>
              </a:tr>
              <a:tr h="79537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錄取序號4</a:t>
                      </a:r>
                      <a:endParaRPr sz="19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l" rtl="0">
                        <a:spcBef>
                          <a:spcPts val="0"/>
                        </a:spcBef>
                        <a:spcAft>
                          <a:spcPts val="0"/>
                        </a:spcAft>
                        <a:buNone/>
                      </a:pPr>
                      <a:endParaRPr sz="16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科別4</a:t>
                      </a:r>
                      <a:endParaRPr sz="1600" b="0" i="0" u="none" strike="noStrike" cap="none">
                        <a:solidFill>
                          <a:schemeClr val="dk1"/>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chemeClr val="dk1"/>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chemeClr val="dk1"/>
                          </a:solidFill>
                          <a:latin typeface="Microsoft JhengHei"/>
                          <a:ea typeface="Microsoft JhengHei"/>
                          <a:cs typeface="Microsoft JhengHei"/>
                          <a:sym typeface="Microsoft JhengHei"/>
                        </a:rPr>
                        <a:t>科別4</a:t>
                      </a:r>
                      <a:endParaRPr sz="1600" b="0" i="0" u="none" strike="noStrike" cap="none">
                        <a:solidFill>
                          <a:schemeClr val="dk1"/>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高職庚</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C00000"/>
                          </a:solidFill>
                          <a:latin typeface="Microsoft JhengHei"/>
                          <a:ea typeface="Microsoft JhengHei"/>
                          <a:cs typeface="Microsoft JhengHei"/>
                          <a:sym typeface="Microsoft JhengHei"/>
                        </a:rPr>
                        <a:t>科別4</a:t>
                      </a:r>
                      <a:endParaRPr sz="1600" b="0" i="0" u="none" strike="noStrike" cap="none">
                        <a:solidFill>
                          <a:srgbClr val="C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6"/>
                  </a:ext>
                </a:extLst>
              </a:tr>
              <a:tr h="79537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錄取序號5</a:t>
                      </a:r>
                      <a:endParaRPr sz="19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B0F0"/>
                    </a:solidFill>
                  </a:tcPr>
                </a:tc>
                <a:tc>
                  <a:txBody>
                    <a:bodyPr/>
                    <a:lstStyle/>
                    <a:p>
                      <a:pPr marL="0" marR="0" lvl="0" indent="0" algn="l" rtl="0">
                        <a:spcBef>
                          <a:spcPts val="0"/>
                        </a:spcBef>
                        <a:spcAft>
                          <a:spcPts val="0"/>
                        </a:spcAft>
                        <a:buNone/>
                      </a:pPr>
                      <a:endParaRPr sz="16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科別5</a:t>
                      </a:r>
                      <a:endParaRPr sz="1600" b="0" i="0" u="none" strike="noStrike" cap="none">
                        <a:solidFill>
                          <a:schemeClr val="dk1"/>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chemeClr val="dk1"/>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chemeClr val="dk1"/>
                          </a:solidFill>
                          <a:latin typeface="Microsoft JhengHei"/>
                          <a:ea typeface="Microsoft JhengHei"/>
                          <a:cs typeface="Microsoft JhengHei"/>
                          <a:sym typeface="Microsoft JhengHei"/>
                        </a:rPr>
                        <a:t>科別5</a:t>
                      </a:r>
                      <a:endParaRPr sz="1600" b="0" i="0" u="none" strike="noStrike" cap="none">
                        <a:solidFill>
                          <a:schemeClr val="dk1"/>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高職庚</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C00000"/>
                          </a:solidFill>
                          <a:latin typeface="Microsoft JhengHei"/>
                          <a:ea typeface="Microsoft JhengHei"/>
                          <a:cs typeface="Microsoft JhengHei"/>
                          <a:sym typeface="Microsoft JhengHei"/>
                        </a:rPr>
                        <a:t>科別5</a:t>
                      </a:r>
                      <a:endParaRPr sz="1600" b="0" i="0" u="none" strike="noStrike" cap="none">
                        <a:solidFill>
                          <a:srgbClr val="C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7"/>
                  </a:ext>
                </a:extLst>
              </a:tr>
            </a:tbl>
          </a:graphicData>
        </a:graphic>
      </p:graphicFrame>
      <p:sp>
        <p:nvSpPr>
          <p:cNvPr id="1169" name="Google Shape;1169;p35"/>
          <p:cNvSpPr txBox="1"/>
          <p:nvPr/>
        </p:nvSpPr>
        <p:spPr>
          <a:xfrm>
            <a:off x="1717675" y="209550"/>
            <a:ext cx="6684963" cy="865188"/>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00"/>
              </a:buClr>
              <a:buSzPts val="4000"/>
              <a:buFont typeface="Noto Sans Symbols"/>
              <a:buNone/>
            </a:pPr>
            <a:r>
              <a:rPr lang="zh-TW" sz="4000">
                <a:solidFill>
                  <a:srgbClr val="FFFF00"/>
                </a:solidFill>
                <a:latin typeface="DFKai-SB"/>
                <a:ea typeface="DFKai-SB"/>
                <a:cs typeface="DFKai-SB"/>
                <a:sym typeface="DFKai-SB"/>
              </a:rPr>
              <a:t>超額比序-志願序2 範例</a:t>
            </a:r>
            <a:endParaRPr/>
          </a:p>
        </p:txBody>
      </p:sp>
      <p:sp>
        <p:nvSpPr>
          <p:cNvPr id="1170" name="Google Shape;1170;p3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39</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67"/>
          <p:cNvSpPr/>
          <p:nvPr/>
        </p:nvSpPr>
        <p:spPr>
          <a:xfrm>
            <a:off x="400944" y="1517767"/>
            <a:ext cx="11521280" cy="1061045"/>
          </a:xfrm>
          <a:prstGeom prst="roundRect">
            <a:avLst>
              <a:gd name="adj" fmla="val 16667"/>
            </a:avLst>
          </a:prstGeom>
          <a:solidFill>
            <a:srgbClr val="FCE6FE"/>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err="1">
                <a:ln>
                  <a:noFill/>
                </a:ln>
                <a:solidFill>
                  <a:srgbClr val="000000"/>
                </a:solidFill>
                <a:effectLst/>
                <a:uLnTx/>
                <a:uFillTx/>
                <a:latin typeface="微軟正黑體" panose="020B0604030504040204" pitchFamily="34" charset="-120"/>
                <a:ea typeface="微軟正黑體" panose="020B0604030504040204" pitchFamily="34" charset="-120"/>
                <a:cs typeface="Microsoft JhengHei"/>
                <a:sym typeface="Microsoft JhengHei"/>
              </a:rPr>
              <a:t>提供</a:t>
            </a:r>
            <a:r>
              <a:rPr kumimoji="0" lang="zh-TW" altLang="en-US" sz="28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rPr>
              <a:t>國三學生每週透過職群的實務學習，加深生涯試探！！</a:t>
            </a:r>
            <a:endParaRPr kumimoji="0" sz="28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icrosoft JhengHei"/>
              <a:sym typeface="Microsoft JhengHei"/>
            </a:endParaRPr>
          </a:p>
        </p:txBody>
      </p:sp>
      <p:sp>
        <p:nvSpPr>
          <p:cNvPr id="1078" name="Google Shape;1078;p67"/>
          <p:cNvSpPr txBox="1"/>
          <p:nvPr/>
        </p:nvSpPr>
        <p:spPr>
          <a:xfrm>
            <a:off x="0" y="908051"/>
            <a:ext cx="12192000" cy="504825"/>
          </a:xfrm>
          <a:prstGeom prst="rect">
            <a:avLst/>
          </a:prstGeom>
          <a:solidFill>
            <a:srgbClr val="CCECFF"/>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165100" marR="0" lvl="0" indent="-165100" algn="l" defTabSz="914400" rtl="0" eaLnBrk="1" fontAlgn="auto" latinLnBrk="0" hangingPunct="1">
              <a:lnSpc>
                <a:spcPct val="100000"/>
              </a:lnSpc>
              <a:spcBef>
                <a:spcPts val="0"/>
              </a:spcBef>
              <a:spcAft>
                <a:spcPts val="0"/>
              </a:spcAft>
              <a:buClr>
                <a:srgbClr val="C00000"/>
              </a:buClr>
              <a:buSzPts val="2800"/>
              <a:buFont typeface="Microsoft JhengHei"/>
              <a:buNone/>
              <a:tabLst/>
              <a:defRPr/>
            </a:pPr>
            <a:r>
              <a:rPr kumimoji="0" lang="en-US" sz="2800" b="1" i="0" u="none" strike="noStrike" kern="0" cap="none" spc="0" normalizeH="0" baseline="0" noProof="0" dirty="0">
                <a:ln>
                  <a:noFill/>
                </a:ln>
                <a:solidFill>
                  <a:srgbClr val="C00000"/>
                </a:solidFill>
                <a:effectLst/>
                <a:uLnTx/>
                <a:uFillTx/>
                <a:latin typeface="Microsoft JhengHei"/>
                <a:ea typeface="Microsoft JhengHei"/>
                <a:cs typeface="Microsoft JhengHei"/>
                <a:sym typeface="Microsoft JhengHei"/>
              </a:rPr>
              <a:t>❖</a:t>
            </a:r>
            <a:r>
              <a:rPr kumimoji="0" lang="zh-TW" altLang="en-US" sz="2800" b="1" i="0" u="none" strike="noStrike" kern="0" cap="none" spc="0" normalizeH="0" baseline="0" noProof="0" dirty="0">
                <a:ln>
                  <a:noFill/>
                </a:ln>
                <a:solidFill>
                  <a:srgbClr val="C00000"/>
                </a:solidFill>
                <a:effectLst/>
                <a:uLnTx/>
                <a:uFillTx/>
                <a:latin typeface="Microsoft JhengHei"/>
                <a:ea typeface="Microsoft JhengHei"/>
                <a:cs typeface="Microsoft JhengHei"/>
                <a:sym typeface="Microsoft JhengHei"/>
              </a:rPr>
              <a:t>抽離式技藝教育學程</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79" name="Google Shape;1079;p67"/>
          <p:cNvSpPr/>
          <p:nvPr/>
        </p:nvSpPr>
        <p:spPr>
          <a:xfrm flipH="1">
            <a:off x="3024715" y="188911"/>
            <a:ext cx="9167283" cy="719139"/>
          </a:xfrm>
          <a:prstGeom prst="homePlate">
            <a:avLst>
              <a:gd name="adj" fmla="val 20695"/>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Microsoft JhengHe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lvl="0">
              <a:defRPr/>
            </a:pPr>
            <a:r>
              <a:rPr lang="en-US" altLang="zh-TW" sz="3200" b="1" dirty="0">
                <a:latin typeface="Microsoft JhengHei"/>
                <a:ea typeface="Microsoft JhengHei"/>
                <a:cs typeface="Microsoft JhengHei"/>
                <a:sym typeface="Microsoft JhengHei"/>
              </a:rPr>
              <a:t>113</a:t>
            </a:r>
            <a:r>
              <a:rPr lang="zh-TW" altLang="en-US" sz="3200" b="1" dirty="0">
                <a:latin typeface="Microsoft JhengHei"/>
                <a:ea typeface="Microsoft JhengHei"/>
                <a:cs typeface="Microsoft JhengHei"/>
                <a:sym typeface="Microsoft JhengHei"/>
              </a:rPr>
              <a:t>技藝學程宣導</a:t>
            </a:r>
            <a:r>
              <a:rPr lang="en-US" altLang="zh-TW" sz="3200" b="1" dirty="0" smtClean="0">
                <a:latin typeface="Microsoft JhengHei"/>
                <a:ea typeface="Microsoft JhengHei"/>
                <a:cs typeface="Microsoft JhengHei"/>
                <a:sym typeface="Microsoft JhengHei"/>
              </a:rPr>
              <a:t>-</a:t>
            </a:r>
            <a:r>
              <a:rPr lang="zh-TW" altLang="en-US" sz="3200" b="1" dirty="0" smtClean="0">
                <a:latin typeface="Microsoft JhengHei"/>
                <a:ea typeface="Microsoft JhengHei"/>
                <a:cs typeface="Microsoft JhengHei"/>
                <a:sym typeface="Microsoft JhengHei"/>
              </a:rPr>
              <a:t>實務體驗照片</a:t>
            </a:r>
            <a:r>
              <a:rPr lang="en-US" altLang="zh-TW" sz="3200" b="1" dirty="0">
                <a:latin typeface="Microsoft JhengHei"/>
                <a:ea typeface="Microsoft JhengHei"/>
                <a:cs typeface="Microsoft JhengHei"/>
                <a:sym typeface="Microsoft JhengHei"/>
              </a:rPr>
              <a:t/>
            </a:r>
            <a:br>
              <a:rPr lang="en-US" altLang="zh-TW" sz="3200" b="1" dirty="0">
                <a:latin typeface="Microsoft JhengHei"/>
                <a:ea typeface="Microsoft JhengHei"/>
                <a:cs typeface="Microsoft JhengHei"/>
                <a:sym typeface="Microsoft JhengHei"/>
              </a:rPr>
            </a:br>
            <a:endParaRPr kumimoji="0" sz="3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6458"/>
            <a:ext cx="3467057" cy="3502631"/>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3749" y="1975072"/>
            <a:ext cx="3348250" cy="2701755"/>
          </a:xfrm>
          <a:prstGeom prst="rect">
            <a:avLst/>
          </a:prstGeom>
        </p:spPr>
      </p:pic>
      <p:pic>
        <p:nvPicPr>
          <p:cNvPr id="1082" name="Google Shape;1082;p67"/>
          <p:cNvPicPr preferRelativeResize="0"/>
          <p:nvPr/>
        </p:nvPicPr>
        <p:blipFill rotWithShape="1">
          <a:blip r:embed="rId5">
            <a:alphaModFix/>
          </a:blip>
          <a:srcRect/>
          <a:stretch/>
        </p:blipFill>
        <p:spPr>
          <a:xfrm>
            <a:off x="10749379" y="4676827"/>
            <a:ext cx="1172845" cy="1085544"/>
          </a:xfrm>
          <a:prstGeom prst="rect">
            <a:avLst/>
          </a:prstGeom>
          <a:noFill/>
          <a:ln>
            <a:noFill/>
          </a:ln>
        </p:spPr>
      </p:pic>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7057" y="2448831"/>
            <a:ext cx="2938170" cy="2757884"/>
          </a:xfrm>
          <a:prstGeom prst="rect">
            <a:avLst/>
          </a:prstGeom>
        </p:spPr>
      </p:pic>
      <p:pic>
        <p:nvPicPr>
          <p:cNvPr id="3" name="圖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8859" y="3998793"/>
            <a:ext cx="2838996" cy="2750023"/>
          </a:xfrm>
          <a:prstGeom prst="rect">
            <a:avLst/>
          </a:prstGeom>
        </p:spPr>
      </p:pic>
    </p:spTree>
    <p:extLst>
      <p:ext uri="{BB962C8B-B14F-4D97-AF65-F5344CB8AC3E}">
        <p14:creationId xmlns:p14="http://schemas.microsoft.com/office/powerpoint/2010/main" val="1382711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graphicFrame>
        <p:nvGraphicFramePr>
          <p:cNvPr id="1175" name="Google Shape;1175;p36"/>
          <p:cNvGraphicFramePr/>
          <p:nvPr/>
        </p:nvGraphicFramePr>
        <p:xfrm>
          <a:off x="1905000" y="1268413"/>
          <a:ext cx="8945600" cy="5497500"/>
        </p:xfrm>
        <a:graphic>
          <a:graphicData uri="http://schemas.openxmlformats.org/drawingml/2006/table">
            <a:tbl>
              <a:tblPr>
                <a:noFill/>
                <a:tableStyleId>{30B2D792-B019-4305-9730-1C9AAD5C4926}</a:tableStyleId>
              </a:tblPr>
              <a:tblGrid>
                <a:gridCol w="1232175">
                  <a:extLst>
                    <a:ext uri="{9D8B030D-6E8A-4147-A177-3AD203B41FA5}">
                      <a16:colId xmlns="" xmlns:a16="http://schemas.microsoft.com/office/drawing/2014/main" val="20000"/>
                    </a:ext>
                  </a:extLst>
                </a:gridCol>
                <a:gridCol w="816250">
                  <a:extLst>
                    <a:ext uri="{9D8B030D-6E8A-4147-A177-3AD203B41FA5}">
                      <a16:colId xmlns="" xmlns:a16="http://schemas.microsoft.com/office/drawing/2014/main" val="20001"/>
                    </a:ext>
                  </a:extLst>
                </a:gridCol>
                <a:gridCol w="816250">
                  <a:extLst>
                    <a:ext uri="{9D8B030D-6E8A-4147-A177-3AD203B41FA5}">
                      <a16:colId xmlns="" xmlns:a16="http://schemas.microsoft.com/office/drawing/2014/main" val="20002"/>
                    </a:ext>
                  </a:extLst>
                </a:gridCol>
                <a:gridCol w="816250">
                  <a:extLst>
                    <a:ext uri="{9D8B030D-6E8A-4147-A177-3AD203B41FA5}">
                      <a16:colId xmlns="" xmlns:a16="http://schemas.microsoft.com/office/drawing/2014/main" val="20003"/>
                    </a:ext>
                  </a:extLst>
                </a:gridCol>
                <a:gridCol w="816250">
                  <a:extLst>
                    <a:ext uri="{9D8B030D-6E8A-4147-A177-3AD203B41FA5}">
                      <a16:colId xmlns="" xmlns:a16="http://schemas.microsoft.com/office/drawing/2014/main" val="20004"/>
                    </a:ext>
                  </a:extLst>
                </a:gridCol>
                <a:gridCol w="810650">
                  <a:extLst>
                    <a:ext uri="{9D8B030D-6E8A-4147-A177-3AD203B41FA5}">
                      <a16:colId xmlns="" xmlns:a16="http://schemas.microsoft.com/office/drawing/2014/main" val="20005"/>
                    </a:ext>
                  </a:extLst>
                </a:gridCol>
                <a:gridCol w="1031725">
                  <a:extLst>
                    <a:ext uri="{9D8B030D-6E8A-4147-A177-3AD203B41FA5}">
                      <a16:colId xmlns="" xmlns:a16="http://schemas.microsoft.com/office/drawing/2014/main" val="20006"/>
                    </a:ext>
                  </a:extLst>
                </a:gridCol>
                <a:gridCol w="871100">
                  <a:extLst>
                    <a:ext uri="{9D8B030D-6E8A-4147-A177-3AD203B41FA5}">
                      <a16:colId xmlns="" xmlns:a16="http://schemas.microsoft.com/office/drawing/2014/main" val="20007"/>
                    </a:ext>
                  </a:extLst>
                </a:gridCol>
                <a:gridCol w="867475">
                  <a:extLst>
                    <a:ext uri="{9D8B030D-6E8A-4147-A177-3AD203B41FA5}">
                      <a16:colId xmlns="" xmlns:a16="http://schemas.microsoft.com/office/drawing/2014/main" val="20008"/>
                    </a:ext>
                  </a:extLst>
                </a:gridCol>
                <a:gridCol w="867475">
                  <a:extLst>
                    <a:ext uri="{9D8B030D-6E8A-4147-A177-3AD203B41FA5}">
                      <a16:colId xmlns="" xmlns:a16="http://schemas.microsoft.com/office/drawing/2014/main" val="20009"/>
                    </a:ext>
                  </a:extLst>
                </a:gridCol>
              </a:tblGrid>
              <a:tr h="825775">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志願序</a:t>
                      </a:r>
                      <a:endParaRPr/>
                    </a:p>
                  </a:txBody>
                  <a:tcPr marL="68575" marR="68575" marT="34275" marB="3427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第4志願序學校</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第5志願序學校</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hMerge="1">
                  <a:txBody>
                    <a:bodyPr/>
                    <a:lstStyle/>
                    <a:p>
                      <a:endParaRPr lang="zh-TW"/>
                    </a:p>
                  </a:txBody>
                  <a:tcPr/>
                </a:tc>
                <a:tc h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第6志願序</a:t>
                      </a:r>
                      <a:endParaRPr/>
                    </a:p>
                  </a:txBody>
                  <a:tcPr marL="68575" marR="68575" marT="34275" marB="3427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第7志願序</a:t>
                      </a:r>
                      <a:endParaRPr/>
                    </a:p>
                  </a:txBody>
                  <a:tcPr marL="68575" marR="68575" marT="34275" marB="3427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0" i="0" u="none" strike="noStrike" cap="none">
                          <a:solidFill>
                            <a:srgbClr val="000000"/>
                          </a:solidFill>
                          <a:latin typeface="Microsoft JhengHei"/>
                          <a:ea typeface="Microsoft JhengHei"/>
                          <a:cs typeface="Microsoft JhengHei"/>
                          <a:sym typeface="Microsoft JhengHei"/>
                        </a:rPr>
                        <a:t>第8志願序</a:t>
                      </a:r>
                      <a:endParaRPr/>
                    </a:p>
                  </a:txBody>
                  <a:tcPr marL="68575" marR="68575" marT="34275" marB="3427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0"/>
                  </a:ext>
                </a:extLst>
              </a:tr>
              <a:tr h="448700">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志願序積分</a:t>
                      </a:r>
                      <a:endParaRPr/>
                    </a:p>
                  </a:txBody>
                  <a:tcPr marL="68575" marR="68575" marT="34275" marB="3427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1" i="0" u="none" strike="noStrike" cap="none">
                          <a:solidFill>
                            <a:srgbClr val="FF0000"/>
                          </a:solidFill>
                          <a:latin typeface="Microsoft JhengHei"/>
                          <a:ea typeface="Microsoft JhengHei"/>
                          <a:cs typeface="Microsoft JhengHei"/>
                          <a:sym typeface="Microsoft JhengHei"/>
                        </a:rPr>
                        <a:t>9分</a:t>
                      </a:r>
                      <a:endParaRPr sz="2000" b="1" i="0" u="none" strike="noStrike" cap="none">
                        <a:solidFill>
                          <a:srgbClr val="FF0000"/>
                        </a:solidFill>
                        <a:latin typeface="Microsoft JhengHei"/>
                        <a:ea typeface="Microsoft JhengHei"/>
                        <a:cs typeface="Microsoft JhengHei"/>
                        <a:sym typeface="Microsoft JhengHei"/>
                      </a:endParaRPr>
                    </a:p>
                  </a:txBody>
                  <a:tcPr marL="68575" marR="68575" marT="34275" marB="3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1" i="0" u="none" strike="noStrike" cap="none">
                          <a:solidFill>
                            <a:srgbClr val="FF0000"/>
                          </a:solidFill>
                          <a:latin typeface="Microsoft JhengHei"/>
                          <a:ea typeface="Microsoft JhengHei"/>
                          <a:cs typeface="Microsoft JhengHei"/>
                          <a:sym typeface="Microsoft JhengHei"/>
                        </a:rPr>
                        <a:t>8分</a:t>
                      </a:r>
                      <a:endParaRPr sz="2000" b="1" i="0" u="none" strike="noStrike" cap="none">
                        <a:solidFill>
                          <a:srgbClr val="FF0000"/>
                        </a:solidFill>
                        <a:latin typeface="Microsoft JhengHei"/>
                        <a:ea typeface="Microsoft JhengHei"/>
                        <a:cs typeface="Microsoft JhengHei"/>
                        <a:sym typeface="Microsoft JhengHei"/>
                      </a:endParaRPr>
                    </a:p>
                  </a:txBody>
                  <a:tcPr marL="68575" marR="68575" marT="34275" marB="342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000"/>
                        <a:buFont typeface="Times New Roman"/>
                        <a:buNone/>
                      </a:pPr>
                      <a:r>
                        <a:rPr lang="zh-TW" sz="2000" b="1" i="0" u="none" strike="noStrike" cap="none">
                          <a:solidFill>
                            <a:srgbClr val="FF0000"/>
                          </a:solidFill>
                          <a:latin typeface="Microsoft JhengHei"/>
                          <a:ea typeface="Microsoft JhengHei"/>
                          <a:cs typeface="Microsoft JhengHei"/>
                          <a:sym typeface="Microsoft JhengHei"/>
                        </a:rPr>
                        <a:t>7分</a:t>
                      </a:r>
                      <a:endParaRPr sz="2000" b="1" i="0" u="none" strike="noStrike" cap="none">
                        <a:solidFill>
                          <a:srgbClr val="FF0000"/>
                        </a:solidFill>
                        <a:latin typeface="Microsoft JhengHei"/>
                        <a:ea typeface="Microsoft JhengHei"/>
                        <a:cs typeface="Microsoft JhengHei"/>
                        <a:sym typeface="Microsoft JhengHei"/>
                      </a:endParaRPr>
                    </a:p>
                  </a:txBody>
                  <a:tcPr marL="68575" marR="68575" marT="34275" marB="3427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hMerge="1">
                  <a:txBody>
                    <a:bodyPr/>
                    <a:lstStyle/>
                    <a:p>
                      <a:endParaRPr lang="zh-TW"/>
                    </a:p>
                  </a:txBody>
                  <a:tcPr/>
                </a:tc>
                <a:tc hMerge="1">
                  <a:txBody>
                    <a:bodyPr/>
                    <a:lstStyle/>
                    <a:p>
                      <a:endParaRPr lang="zh-TW"/>
                    </a:p>
                  </a:txBody>
                  <a:tcPr/>
                </a:tc>
                <a:extLst>
                  <a:ext uri="{0D108BD9-81ED-4DB2-BD59-A6C34878D82A}">
                    <a16:rowId xmlns="" xmlns:a16="http://schemas.microsoft.com/office/drawing/2014/main" val="10001"/>
                  </a:ext>
                </a:extLst>
              </a:tr>
              <a:tr h="691700">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志願序學校名</a:t>
                      </a:r>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高中丁</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高中戊</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高中己</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高職辛</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高職壬</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高職癸</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chemeClr val="dk1"/>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chemeClr val="dk1"/>
                          </a:solidFill>
                          <a:latin typeface="Microsoft JhengHei"/>
                          <a:ea typeface="Microsoft JhengHei"/>
                          <a:cs typeface="Microsoft JhengHei"/>
                          <a:sym typeface="Microsoft JhengHei"/>
                        </a:rPr>
                        <a:t>科別4</a:t>
                      </a:r>
                      <a:endParaRPr sz="1600" b="1" i="0" u="none" strike="noStrike" cap="none">
                        <a:solidFill>
                          <a:schemeClr val="dk1"/>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高中庚</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7030A0"/>
                          </a:solidFill>
                          <a:latin typeface="Microsoft JhengHei"/>
                          <a:ea typeface="Microsoft JhengHei"/>
                          <a:cs typeface="Microsoft JhengHei"/>
                          <a:sym typeface="Microsoft JhengHei"/>
                        </a:rPr>
                        <a:t>普通科</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高職壬</a:t>
                      </a:r>
                      <a:endParaRPr/>
                    </a:p>
                    <a:p>
                      <a:pPr marL="0" marR="0" lvl="0" indent="0" algn="ctr" rtl="0">
                        <a:lnSpc>
                          <a:spcPct val="100000"/>
                        </a:lnSpc>
                        <a:spcBef>
                          <a:spcPts val="800"/>
                        </a:spcBef>
                        <a:spcAft>
                          <a:spcPts val="0"/>
                        </a:spcAft>
                        <a:buClr>
                          <a:srgbClr val="000000"/>
                        </a:buClr>
                        <a:buSzPts val="1600"/>
                        <a:buFont typeface="Times New Roman"/>
                        <a:buNone/>
                      </a:pPr>
                      <a:r>
                        <a:rPr lang="zh-TW" sz="1600" b="1" i="0" u="none" strike="noStrike" cap="none">
                          <a:solidFill>
                            <a:srgbClr val="C00000"/>
                          </a:solidFill>
                          <a:latin typeface="Microsoft JhengHei"/>
                          <a:ea typeface="Microsoft JhengHei"/>
                          <a:cs typeface="Microsoft JhengHei"/>
                          <a:sym typeface="Microsoft JhengHei"/>
                        </a:rPr>
                        <a:t>科別4</a:t>
                      </a:r>
                      <a:endParaRPr sz="1600" b="1"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99CCFF"/>
                    </a:solidFill>
                  </a:tcPr>
                </a:tc>
                <a:extLst>
                  <a:ext uri="{0D108BD9-81ED-4DB2-BD59-A6C34878D82A}">
                    <a16:rowId xmlns="" xmlns:a16="http://schemas.microsoft.com/office/drawing/2014/main" val="10002"/>
                  </a:ext>
                </a:extLst>
              </a:tr>
              <a:tr h="74532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錄取序號1</a:t>
                      </a:r>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普通科</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普通科</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普通科</a:t>
                      </a:r>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高職辛</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科別1</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高職壬</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科別1</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高職癸</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科別1</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l" rtl="0">
                        <a:spcBef>
                          <a:spcPts val="0"/>
                        </a:spcBef>
                        <a:spcAft>
                          <a:spcPts val="0"/>
                        </a:spcAft>
                        <a:buNone/>
                      </a:pPr>
                      <a:endParaRPr sz="13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00"/>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r h="74532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錄取序號2</a:t>
                      </a:r>
                      <a:endParaRPr sz="19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l" rtl="0">
                        <a:spcBef>
                          <a:spcPts val="0"/>
                        </a:spcBef>
                        <a:spcAft>
                          <a:spcPts val="0"/>
                        </a:spcAft>
                        <a:buNone/>
                      </a:pPr>
                      <a:endParaRPr sz="16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1"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高職辛</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科別2</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高職壬</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科別2</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高職癸</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科別2</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chemeClr val="dk1"/>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1" i="0" u="none" strike="noStrike" cap="none">
                        <a:solidFill>
                          <a:srgbClr val="7030A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C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4"/>
                  </a:ext>
                </a:extLst>
              </a:tr>
              <a:tr h="74532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錄取序號3</a:t>
                      </a:r>
                      <a:endParaRPr sz="19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l" rtl="0">
                        <a:spcBef>
                          <a:spcPts val="0"/>
                        </a:spcBef>
                        <a:spcAft>
                          <a:spcPts val="0"/>
                        </a:spcAft>
                        <a:buNone/>
                      </a:pPr>
                      <a:endParaRPr sz="16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高職辛</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科別3</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高職壬</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科別3</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高職癸</a:t>
                      </a:r>
                      <a:endParaRPr/>
                    </a:p>
                    <a:p>
                      <a:pPr marL="0" marR="0" lvl="0" indent="0" algn="ctr" rtl="0">
                        <a:lnSpc>
                          <a:spcPct val="100000"/>
                        </a:lnSpc>
                        <a:spcBef>
                          <a:spcPts val="800"/>
                        </a:spcBef>
                        <a:spcAft>
                          <a:spcPts val="0"/>
                        </a:spcAft>
                        <a:buClr>
                          <a:srgbClr val="000000"/>
                        </a:buClr>
                        <a:buSzPts val="1600"/>
                        <a:buFont typeface="Times New Roman"/>
                        <a:buNone/>
                      </a:pPr>
                      <a:r>
                        <a:rPr lang="zh-TW" sz="1600" b="0" i="0" u="none" strike="noStrike" cap="none">
                          <a:solidFill>
                            <a:srgbClr val="C00000"/>
                          </a:solidFill>
                          <a:latin typeface="Microsoft JhengHei"/>
                          <a:ea typeface="Microsoft JhengHei"/>
                          <a:cs typeface="Microsoft JhengHei"/>
                          <a:sym typeface="Microsoft JhengHei"/>
                        </a:rPr>
                        <a:t>科別3</a:t>
                      </a:r>
                      <a:endParaRPr sz="1600" b="0"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1" i="0" u="none" strike="noStrike" cap="none">
                        <a:solidFill>
                          <a:schemeClr val="dk1"/>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1" i="0" u="none" strike="noStrike" cap="none">
                        <a:solidFill>
                          <a:srgbClr val="C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5"/>
                  </a:ext>
                </a:extLst>
              </a:tr>
              <a:tr h="64767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錄取序號4</a:t>
                      </a:r>
                      <a:endParaRPr sz="19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l" rtl="0">
                        <a:spcBef>
                          <a:spcPts val="0"/>
                        </a:spcBef>
                        <a:spcAft>
                          <a:spcPts val="0"/>
                        </a:spcAft>
                        <a:buNone/>
                      </a:pPr>
                      <a:endParaRPr sz="16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chemeClr val="dk1"/>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C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6"/>
                  </a:ext>
                </a:extLst>
              </a:tr>
              <a:tr h="647675">
                <a:tc>
                  <a:txBody>
                    <a:bodyPr/>
                    <a:lstStyle/>
                    <a:p>
                      <a:pPr marL="0" marR="0" lvl="0" indent="0" algn="ctr" rtl="0">
                        <a:lnSpc>
                          <a:spcPct val="100000"/>
                        </a:lnSpc>
                        <a:spcBef>
                          <a:spcPts val="0"/>
                        </a:spcBef>
                        <a:spcAft>
                          <a:spcPts val="0"/>
                        </a:spcAft>
                        <a:buClr>
                          <a:srgbClr val="000000"/>
                        </a:buClr>
                        <a:buSzPts val="1900"/>
                        <a:buFont typeface="Times New Roman"/>
                        <a:buNone/>
                      </a:pPr>
                      <a:r>
                        <a:rPr lang="zh-TW" sz="1900" b="0" i="0" u="none" strike="noStrike" cap="none">
                          <a:solidFill>
                            <a:srgbClr val="000000"/>
                          </a:solidFill>
                          <a:latin typeface="Microsoft JhengHei"/>
                          <a:ea typeface="Microsoft JhengHei"/>
                          <a:cs typeface="Microsoft JhengHei"/>
                          <a:sym typeface="Microsoft JhengHei"/>
                        </a:rPr>
                        <a:t>錄取序號5</a:t>
                      </a:r>
                      <a:endParaRPr sz="19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B0F0"/>
                    </a:solidFill>
                  </a:tcPr>
                </a:tc>
                <a:tc>
                  <a:txBody>
                    <a:bodyPr/>
                    <a:lstStyle/>
                    <a:p>
                      <a:pPr marL="0" marR="0" lvl="0" indent="0" algn="l" rtl="0">
                        <a:spcBef>
                          <a:spcPts val="0"/>
                        </a:spcBef>
                        <a:spcAft>
                          <a:spcPts val="0"/>
                        </a:spcAft>
                        <a:buNone/>
                      </a:pPr>
                      <a:endParaRPr sz="16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Microsoft JhengHei"/>
                        <a:ea typeface="Microsoft JhengHei"/>
                        <a:cs typeface="Microsoft JhengHei"/>
                        <a:sym typeface="Microsoft JhengHei"/>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FF"/>
                    </a:solidFill>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chemeClr val="dk1"/>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00"/>
                    </a:p>
                  </a:txBody>
                  <a:tcPr marL="68575" marR="68575" marT="34275" marB="342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Times New Roman"/>
                        <a:buNone/>
                      </a:pPr>
                      <a:endParaRPr sz="1600" b="0" i="0" u="none" strike="noStrike" cap="none">
                        <a:solidFill>
                          <a:srgbClr val="C00000"/>
                        </a:solidFill>
                        <a:latin typeface="DFKai-SB"/>
                        <a:ea typeface="DFKai-SB"/>
                        <a:cs typeface="DFKai-SB"/>
                        <a:sym typeface="DFKai-SB"/>
                      </a:endParaRPr>
                    </a:p>
                  </a:txBody>
                  <a:tcPr marL="68575" marR="68575" marT="34275" marB="3427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 xmlns:a16="http://schemas.microsoft.com/office/drawing/2014/main" val="10007"/>
                  </a:ext>
                </a:extLst>
              </a:tr>
            </a:tbl>
          </a:graphicData>
        </a:graphic>
      </p:graphicFrame>
      <p:sp>
        <p:nvSpPr>
          <p:cNvPr id="1176" name="Google Shape;1176;p36"/>
          <p:cNvSpPr txBox="1"/>
          <p:nvPr/>
        </p:nvSpPr>
        <p:spPr>
          <a:xfrm>
            <a:off x="1717675" y="209550"/>
            <a:ext cx="6684963" cy="865188"/>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00"/>
              </a:buClr>
              <a:buSzPts val="4000"/>
              <a:buFont typeface="Noto Sans Symbols"/>
              <a:buNone/>
            </a:pPr>
            <a:r>
              <a:rPr lang="zh-TW" sz="4000">
                <a:solidFill>
                  <a:srgbClr val="FFFF00"/>
                </a:solidFill>
                <a:latin typeface="DFKai-SB"/>
                <a:ea typeface="DFKai-SB"/>
                <a:cs typeface="DFKai-SB"/>
                <a:sym typeface="DFKai-SB"/>
              </a:rPr>
              <a:t>超額比序-志願序3 範例</a:t>
            </a:r>
            <a:endParaRPr/>
          </a:p>
        </p:txBody>
      </p:sp>
      <p:sp>
        <p:nvSpPr>
          <p:cNvPr id="1177" name="Google Shape;1177;p3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40</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graphicFrame>
        <p:nvGraphicFramePr>
          <p:cNvPr id="1182" name="Google Shape;1182;p37"/>
          <p:cNvGraphicFramePr/>
          <p:nvPr/>
        </p:nvGraphicFramePr>
        <p:xfrm>
          <a:off x="2141538" y="787400"/>
          <a:ext cx="7643825" cy="5856350"/>
        </p:xfrm>
        <a:graphic>
          <a:graphicData uri="http://schemas.openxmlformats.org/drawingml/2006/table">
            <a:tbl>
              <a:tblPr>
                <a:noFill/>
                <a:tableStyleId>{30B2D792-B019-4305-9730-1C9AAD5C4926}</a:tableStyleId>
              </a:tblPr>
              <a:tblGrid>
                <a:gridCol w="1053300">
                  <a:extLst>
                    <a:ext uri="{9D8B030D-6E8A-4147-A177-3AD203B41FA5}">
                      <a16:colId xmlns="" xmlns:a16="http://schemas.microsoft.com/office/drawing/2014/main" val="20000"/>
                    </a:ext>
                  </a:extLst>
                </a:gridCol>
                <a:gridCol w="697750">
                  <a:extLst>
                    <a:ext uri="{9D8B030D-6E8A-4147-A177-3AD203B41FA5}">
                      <a16:colId xmlns="" xmlns:a16="http://schemas.microsoft.com/office/drawing/2014/main" val="20001"/>
                    </a:ext>
                  </a:extLst>
                </a:gridCol>
                <a:gridCol w="697750">
                  <a:extLst>
                    <a:ext uri="{9D8B030D-6E8A-4147-A177-3AD203B41FA5}">
                      <a16:colId xmlns="" xmlns:a16="http://schemas.microsoft.com/office/drawing/2014/main" val="20002"/>
                    </a:ext>
                  </a:extLst>
                </a:gridCol>
                <a:gridCol w="697750">
                  <a:extLst>
                    <a:ext uri="{9D8B030D-6E8A-4147-A177-3AD203B41FA5}">
                      <a16:colId xmlns="" xmlns:a16="http://schemas.microsoft.com/office/drawing/2014/main" val="20003"/>
                    </a:ext>
                  </a:extLst>
                </a:gridCol>
                <a:gridCol w="697750">
                  <a:extLst>
                    <a:ext uri="{9D8B030D-6E8A-4147-A177-3AD203B41FA5}">
                      <a16:colId xmlns="" xmlns:a16="http://schemas.microsoft.com/office/drawing/2014/main" val="20004"/>
                    </a:ext>
                  </a:extLst>
                </a:gridCol>
                <a:gridCol w="692975">
                  <a:extLst>
                    <a:ext uri="{9D8B030D-6E8A-4147-A177-3AD203B41FA5}">
                      <a16:colId xmlns="" xmlns:a16="http://schemas.microsoft.com/office/drawing/2014/main" val="20005"/>
                    </a:ext>
                  </a:extLst>
                </a:gridCol>
                <a:gridCol w="724550">
                  <a:extLst>
                    <a:ext uri="{9D8B030D-6E8A-4147-A177-3AD203B41FA5}">
                      <a16:colId xmlns="" xmlns:a16="http://schemas.microsoft.com/office/drawing/2014/main" val="20006"/>
                    </a:ext>
                  </a:extLst>
                </a:gridCol>
                <a:gridCol w="794000">
                  <a:extLst>
                    <a:ext uri="{9D8B030D-6E8A-4147-A177-3AD203B41FA5}">
                      <a16:colId xmlns="" xmlns:a16="http://schemas.microsoft.com/office/drawing/2014/main" val="20007"/>
                    </a:ext>
                  </a:extLst>
                </a:gridCol>
                <a:gridCol w="794000">
                  <a:extLst>
                    <a:ext uri="{9D8B030D-6E8A-4147-A177-3AD203B41FA5}">
                      <a16:colId xmlns="" xmlns:a16="http://schemas.microsoft.com/office/drawing/2014/main" val="20008"/>
                    </a:ext>
                  </a:extLst>
                </a:gridCol>
                <a:gridCol w="794000">
                  <a:extLst>
                    <a:ext uri="{9D8B030D-6E8A-4147-A177-3AD203B41FA5}">
                      <a16:colId xmlns="" xmlns:a16="http://schemas.microsoft.com/office/drawing/2014/main" val="20009"/>
                    </a:ext>
                  </a:extLst>
                </a:gridCol>
              </a:tblGrid>
              <a:tr h="445050">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志願序</a:t>
                      </a:r>
                      <a:endParaRPr/>
                    </a:p>
                  </a:txBody>
                  <a:tcPr marL="51450" marR="51450" marT="25700" marB="2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3">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第1志願序學校</a:t>
                      </a:r>
                      <a:endParaRPr/>
                    </a:p>
                  </a:txBody>
                  <a:tcPr marL="51450" marR="51450" marT="25700" marB="2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第2志願序學校</a:t>
                      </a:r>
                      <a:endParaRPr/>
                    </a:p>
                  </a:txBody>
                  <a:tcPr marL="51450" marR="51450" marT="25700" marB="2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第3志願序學校</a:t>
                      </a:r>
                      <a:endParaRPr/>
                    </a:p>
                  </a:txBody>
                  <a:tcPr marL="51450" marR="51450" marT="25700" marB="2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hMerge="1">
                  <a:txBody>
                    <a:bodyPr/>
                    <a:lstStyle/>
                    <a:p>
                      <a:endParaRPr lang="zh-TW"/>
                    </a:p>
                  </a:txBody>
                  <a:tcPr/>
                </a:tc>
                <a:tc hMerge="1">
                  <a:txBody>
                    <a:bodyPr/>
                    <a:lstStyle/>
                    <a:p>
                      <a:endParaRPr lang="zh-TW"/>
                    </a:p>
                  </a:txBody>
                  <a:tcPr/>
                </a:tc>
                <a:extLst>
                  <a:ext uri="{0D108BD9-81ED-4DB2-BD59-A6C34878D82A}">
                    <a16:rowId xmlns="" xmlns:a16="http://schemas.microsoft.com/office/drawing/2014/main" val="10000"/>
                  </a:ext>
                </a:extLst>
              </a:tr>
              <a:tr h="508600">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志願序積分</a:t>
                      </a:r>
                      <a:endParaRPr/>
                    </a:p>
                  </a:txBody>
                  <a:tcPr marL="51450" marR="51450" marT="25700" marB="2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gridSpan="3">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12分</a:t>
                      </a:r>
                      <a:endParaRPr sz="1600" b="1" i="0" u="none" strike="noStrike" cap="none">
                        <a:solidFill>
                          <a:srgbClr val="FF0000"/>
                        </a:solidFill>
                        <a:latin typeface="Microsoft JhengHei"/>
                        <a:ea typeface="Microsoft JhengHei"/>
                        <a:cs typeface="Microsoft JhengHei"/>
                        <a:sym typeface="Microsoft JhengHei"/>
                      </a:endParaRPr>
                    </a:p>
                  </a:txBody>
                  <a:tcPr marL="51450" marR="51450" marT="25700" marB="2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11分</a:t>
                      </a:r>
                      <a:endParaRPr sz="1600" b="1" i="0" u="none" strike="noStrike" cap="none">
                        <a:solidFill>
                          <a:srgbClr val="FF0000"/>
                        </a:solidFill>
                        <a:latin typeface="Microsoft JhengHei"/>
                        <a:ea typeface="Microsoft JhengHei"/>
                        <a:cs typeface="Microsoft JhengHei"/>
                        <a:sym typeface="Microsoft JhengHei"/>
                      </a:endParaRPr>
                    </a:p>
                  </a:txBody>
                  <a:tcPr marL="51450" marR="51450" marT="25700" marB="2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1" i="0" u="none" strike="noStrike" cap="none">
                          <a:solidFill>
                            <a:srgbClr val="FF0000"/>
                          </a:solidFill>
                          <a:latin typeface="Microsoft JhengHei"/>
                          <a:ea typeface="Microsoft JhengHei"/>
                          <a:cs typeface="Microsoft JhengHei"/>
                          <a:sym typeface="Microsoft JhengHei"/>
                        </a:rPr>
                        <a:t>10分</a:t>
                      </a:r>
                      <a:endParaRPr sz="1600" b="1" i="0" u="none" strike="noStrike" cap="none">
                        <a:solidFill>
                          <a:srgbClr val="FF0000"/>
                        </a:solidFill>
                        <a:latin typeface="Microsoft JhengHei"/>
                        <a:ea typeface="Microsoft JhengHei"/>
                        <a:cs typeface="Microsoft JhengHei"/>
                        <a:sym typeface="Microsoft JhengHei"/>
                      </a:endParaRPr>
                    </a:p>
                  </a:txBody>
                  <a:tcPr marL="51450" marR="51450" marT="25700" marB="2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hMerge="1">
                  <a:txBody>
                    <a:bodyPr/>
                    <a:lstStyle/>
                    <a:p>
                      <a:endParaRPr lang="zh-TW"/>
                    </a:p>
                  </a:txBody>
                  <a:tcPr/>
                </a:tc>
                <a:tc hMerge="1">
                  <a:txBody>
                    <a:bodyPr/>
                    <a:lstStyle/>
                    <a:p>
                      <a:endParaRPr lang="zh-TW"/>
                    </a:p>
                  </a:txBody>
                  <a:tcPr/>
                </a:tc>
                <a:extLst>
                  <a:ext uri="{0D108BD9-81ED-4DB2-BD59-A6C34878D82A}">
                    <a16:rowId xmlns="" xmlns:a16="http://schemas.microsoft.com/office/drawing/2014/main" val="10001"/>
                  </a:ext>
                </a:extLst>
              </a:tr>
              <a:tr h="616200">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志願序學校名</a:t>
                      </a:r>
                      <a:endParaRPr/>
                    </a:p>
                  </a:txBody>
                  <a:tcPr marL="51450" marR="51450" marT="25700" marB="25700"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高職乙</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00"/>
                    </a:solidFill>
                  </a:tcPr>
                </a:tc>
                <a:tc>
                  <a:txBody>
                    <a:bodyPr/>
                    <a:lstStyle/>
                    <a:p>
                      <a:pPr marL="0" marR="0" lvl="0" indent="0" algn="l" rtl="0">
                        <a:spcBef>
                          <a:spcPts val="0"/>
                        </a:spcBef>
                        <a:spcAft>
                          <a:spcPts val="0"/>
                        </a:spcAft>
                        <a:buNone/>
                      </a:pPr>
                      <a:endParaRPr sz="1500"/>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0070C0"/>
                          </a:solidFill>
                          <a:latin typeface="Microsoft JhengHei"/>
                          <a:ea typeface="Microsoft JhengHei"/>
                          <a:cs typeface="Microsoft JhengHei"/>
                          <a:sym typeface="Microsoft JhengHei"/>
                        </a:rPr>
                        <a:t>高中乙</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892C1C"/>
                          </a:solidFill>
                          <a:latin typeface="Microsoft JhengHei"/>
                          <a:ea typeface="Microsoft JhengHei"/>
                          <a:cs typeface="Microsoft JhengHei"/>
                          <a:sym typeface="Microsoft JhengHei"/>
                        </a:rPr>
                        <a:t>高中丙</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chemeClr val="dk1"/>
                          </a:solidFill>
                          <a:latin typeface="Microsoft JhengHei"/>
                          <a:ea typeface="Microsoft JhengHei"/>
                          <a:cs typeface="Microsoft JhengHei"/>
                          <a:sym typeface="Microsoft JhengHei"/>
                        </a:rPr>
                        <a:t>高職丁</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高職乙</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C00000"/>
                          </a:solidFill>
                          <a:latin typeface="Microsoft JhengHei"/>
                          <a:ea typeface="Microsoft JhengHei"/>
                          <a:cs typeface="Microsoft JhengHei"/>
                          <a:sym typeface="Microsoft JhengHei"/>
                        </a:rPr>
                        <a:t>高職戊</a:t>
                      </a:r>
                      <a:endParaRPr/>
                    </a:p>
                  </a:txBody>
                  <a:tcPr marL="51450" marR="51450" marT="25700" marB="2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57150" cap="flat" cmpd="sng">
                      <a:solidFill>
                        <a:srgbClr val="FFC000"/>
                      </a:solidFill>
                      <a:prstDash val="solid"/>
                      <a:round/>
                      <a:headEnd type="none" w="sm" len="sm"/>
                      <a:tailEnd type="none" w="sm" len="sm"/>
                    </a:lnB>
                    <a:solidFill>
                      <a:srgbClr val="99CCFF"/>
                    </a:solidFill>
                  </a:tcPr>
                </a:tc>
                <a:extLst>
                  <a:ext uri="{0D108BD9-81ED-4DB2-BD59-A6C34878D82A}">
                    <a16:rowId xmlns="" xmlns:a16="http://schemas.microsoft.com/office/drawing/2014/main" val="10002"/>
                  </a:ext>
                </a:extLst>
              </a:tr>
              <a:tr h="857300">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錄取序號1</a:t>
                      </a:r>
                      <a:endParaRPr/>
                    </a:p>
                  </a:txBody>
                  <a:tcPr marL="51450" marR="51450" marT="25700" marB="25700"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科別1</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高職乙</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科別1</a:t>
                      </a:r>
                      <a:endParaRPr sz="1500" b="1" i="0" u="none" strike="noStrike" cap="none">
                        <a:solidFill>
                          <a:srgbClr val="7030A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l" rtl="0">
                        <a:spcBef>
                          <a:spcPts val="0"/>
                        </a:spcBef>
                        <a:spcAft>
                          <a:spcPts val="0"/>
                        </a:spcAft>
                        <a:buNone/>
                      </a:pPr>
                      <a:endParaRPr sz="1500"/>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科別6</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0070C0"/>
                          </a:solidFill>
                          <a:latin typeface="Microsoft JhengHei"/>
                          <a:ea typeface="Microsoft JhengHei"/>
                          <a:cs typeface="Microsoft JhengHei"/>
                          <a:sym typeface="Microsoft JhengHei"/>
                        </a:rPr>
                        <a:t>普通科</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892C1C"/>
                          </a:solidFill>
                          <a:latin typeface="Microsoft JhengHei"/>
                          <a:ea typeface="Microsoft JhengHei"/>
                          <a:cs typeface="Microsoft JhengHei"/>
                          <a:sym typeface="Microsoft JhengHei"/>
                        </a:rPr>
                        <a:t>普通科</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chemeClr val="dk1"/>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chemeClr val="dk1"/>
                          </a:solidFill>
                          <a:latin typeface="Microsoft JhengHei"/>
                          <a:ea typeface="Microsoft JhengHei"/>
                          <a:cs typeface="Microsoft JhengHei"/>
                          <a:sym typeface="Microsoft JhengHei"/>
                        </a:rPr>
                        <a:t>科別1</a:t>
                      </a:r>
                      <a:endParaRPr sz="1500" b="1" i="0" u="none" strike="noStrike" cap="none">
                        <a:solidFill>
                          <a:schemeClr val="dk1"/>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高職乙</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科別4</a:t>
                      </a:r>
                      <a:endParaRPr sz="1500" b="1" i="0" u="none" strike="noStrike" cap="none">
                        <a:solidFill>
                          <a:srgbClr val="7030A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C00000"/>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C00000"/>
                          </a:solidFill>
                          <a:latin typeface="Microsoft JhengHei"/>
                          <a:ea typeface="Microsoft JhengHei"/>
                          <a:cs typeface="Microsoft JhengHei"/>
                          <a:sym typeface="Microsoft JhengHei"/>
                        </a:rPr>
                        <a:t>科別1</a:t>
                      </a:r>
                      <a:endParaRPr sz="1500" b="1" i="0" u="none" strike="noStrike" cap="none">
                        <a:solidFill>
                          <a:srgbClr val="C0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57150" cap="flat" cmpd="sng">
                      <a:solidFill>
                        <a:srgbClr val="FFC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3"/>
                  </a:ext>
                </a:extLst>
              </a:tr>
              <a:tr h="857300">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錄取序號2</a:t>
                      </a:r>
                      <a:endParaRPr sz="16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科別2</a:t>
                      </a:r>
                      <a:endParaRPr sz="1500" b="1" i="0" u="none" strike="noStrike" cap="none">
                        <a:solidFill>
                          <a:srgbClr val="FF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高職乙</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科別2</a:t>
                      </a:r>
                      <a:endParaRPr sz="1500" b="1" i="0" u="none" strike="noStrike" cap="none">
                        <a:solidFill>
                          <a:srgbClr val="7030A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l" rtl="0">
                        <a:spcBef>
                          <a:spcPts val="0"/>
                        </a:spcBef>
                        <a:spcAft>
                          <a:spcPts val="0"/>
                        </a:spcAft>
                        <a:buNone/>
                      </a:pPr>
                      <a:endParaRPr sz="1500"/>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科別7</a:t>
                      </a:r>
                      <a:endParaRPr sz="1500" b="1" i="0" u="none" strike="noStrike" cap="none">
                        <a:solidFill>
                          <a:srgbClr val="FF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0070C0"/>
                          </a:solidFill>
                          <a:latin typeface="Microsoft JhengHei"/>
                          <a:ea typeface="Microsoft JhengHei"/>
                          <a:cs typeface="Microsoft JhengHei"/>
                          <a:sym typeface="Microsoft JhengHei"/>
                        </a:rPr>
                        <a:t>綜高科</a:t>
                      </a:r>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chemeClr val="dk1"/>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chemeClr val="dk1"/>
                          </a:solidFill>
                          <a:latin typeface="Microsoft JhengHei"/>
                          <a:ea typeface="Microsoft JhengHei"/>
                          <a:cs typeface="Microsoft JhengHei"/>
                          <a:sym typeface="Microsoft JhengHei"/>
                        </a:rPr>
                        <a:t>科別2</a:t>
                      </a:r>
                      <a:endParaRPr sz="1500" b="0" i="0" u="none" strike="noStrike" cap="none">
                        <a:solidFill>
                          <a:schemeClr val="dk1"/>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高職乙</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7030A0"/>
                          </a:solidFill>
                          <a:latin typeface="Microsoft JhengHei"/>
                          <a:ea typeface="Microsoft JhengHei"/>
                          <a:cs typeface="Microsoft JhengHei"/>
                          <a:sym typeface="Microsoft JhengHei"/>
                        </a:rPr>
                        <a:t>科別5</a:t>
                      </a:r>
                      <a:endParaRPr sz="1500" b="1" i="0" u="none" strike="noStrike" cap="none">
                        <a:solidFill>
                          <a:srgbClr val="7030A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C00000"/>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C00000"/>
                          </a:solidFill>
                          <a:latin typeface="Microsoft JhengHei"/>
                          <a:ea typeface="Microsoft JhengHei"/>
                          <a:cs typeface="Microsoft JhengHei"/>
                          <a:sym typeface="Microsoft JhengHei"/>
                        </a:rPr>
                        <a:t>科別2</a:t>
                      </a:r>
                      <a:endParaRPr sz="1500" b="0" i="0" u="none" strike="noStrike" cap="none">
                        <a:solidFill>
                          <a:srgbClr val="C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4"/>
                  </a:ext>
                </a:extLst>
              </a:tr>
              <a:tr h="857300">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錄取序號3</a:t>
                      </a:r>
                      <a:endParaRPr sz="16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科別3</a:t>
                      </a:r>
                      <a:endParaRPr sz="1500" b="1" i="0" u="none" strike="noStrike" cap="none">
                        <a:solidFill>
                          <a:srgbClr val="FF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l" rtl="0">
                        <a:spcBef>
                          <a:spcPts val="0"/>
                        </a:spcBef>
                        <a:spcAft>
                          <a:spcPts val="0"/>
                        </a:spcAft>
                        <a:buNone/>
                      </a:pPr>
                      <a:endParaRPr sz="1500"/>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7030A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chemeClr val="dk1"/>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chemeClr val="dk1"/>
                          </a:solidFill>
                          <a:latin typeface="Microsoft JhengHei"/>
                          <a:ea typeface="Microsoft JhengHei"/>
                          <a:cs typeface="Microsoft JhengHei"/>
                          <a:sym typeface="Microsoft JhengHei"/>
                        </a:rPr>
                        <a:t>科別3</a:t>
                      </a:r>
                      <a:endParaRPr sz="1500" b="1" i="0" u="none" strike="noStrike" cap="none">
                        <a:solidFill>
                          <a:schemeClr val="dk1"/>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C00000"/>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C00000"/>
                          </a:solidFill>
                          <a:latin typeface="Microsoft JhengHei"/>
                          <a:ea typeface="Microsoft JhengHei"/>
                          <a:cs typeface="Microsoft JhengHei"/>
                          <a:sym typeface="Microsoft JhengHei"/>
                        </a:rPr>
                        <a:t>科別3</a:t>
                      </a:r>
                      <a:endParaRPr sz="1500" b="1" i="0" u="none" strike="noStrike" cap="none">
                        <a:solidFill>
                          <a:srgbClr val="C0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5"/>
                  </a:ext>
                </a:extLst>
              </a:tr>
              <a:tr h="857300">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錄取序號4</a:t>
                      </a:r>
                      <a:endParaRPr sz="16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科別4</a:t>
                      </a:r>
                      <a:endParaRPr sz="1500" b="0" i="0" u="none" strike="noStrike" cap="none">
                        <a:solidFill>
                          <a:schemeClr val="dk1"/>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l" rtl="0">
                        <a:spcBef>
                          <a:spcPts val="0"/>
                        </a:spcBef>
                        <a:spcAft>
                          <a:spcPts val="0"/>
                        </a:spcAft>
                        <a:buNone/>
                      </a:pPr>
                      <a:endParaRPr sz="1500"/>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endParaRPr sz="12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endParaRPr sz="12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endParaRPr sz="12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chemeClr val="dk1"/>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chemeClr val="dk1"/>
                          </a:solidFill>
                          <a:latin typeface="Microsoft JhengHei"/>
                          <a:ea typeface="Microsoft JhengHei"/>
                          <a:cs typeface="Microsoft JhengHei"/>
                          <a:sym typeface="Microsoft JhengHei"/>
                        </a:rPr>
                        <a:t>科別4</a:t>
                      </a:r>
                      <a:endParaRPr sz="1500" b="0" i="0" u="none" strike="noStrike" cap="none">
                        <a:solidFill>
                          <a:schemeClr val="dk1"/>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C00000"/>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C00000"/>
                          </a:solidFill>
                          <a:latin typeface="Microsoft JhengHei"/>
                          <a:ea typeface="Microsoft JhengHei"/>
                          <a:cs typeface="Microsoft JhengHei"/>
                          <a:sym typeface="Microsoft JhengHei"/>
                        </a:rPr>
                        <a:t>科別4</a:t>
                      </a:r>
                      <a:endParaRPr sz="1500" b="0" i="0" u="none" strike="noStrike" cap="none">
                        <a:solidFill>
                          <a:srgbClr val="C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6"/>
                  </a:ext>
                </a:extLst>
              </a:tr>
              <a:tr h="857300">
                <a:tc>
                  <a:txBody>
                    <a:bodyPr/>
                    <a:lstStyle/>
                    <a:p>
                      <a:pPr marL="0" marR="0" lvl="0" indent="0" algn="ctr" rtl="0">
                        <a:lnSpc>
                          <a:spcPct val="100000"/>
                        </a:lnSpc>
                        <a:spcBef>
                          <a:spcPts val="0"/>
                        </a:spcBef>
                        <a:spcAft>
                          <a:spcPts val="0"/>
                        </a:spcAft>
                        <a:buClr>
                          <a:srgbClr val="000000"/>
                        </a:buClr>
                        <a:buSzPts val="1600"/>
                        <a:buFont typeface="Times New Roman"/>
                        <a:buNone/>
                      </a:pPr>
                      <a:r>
                        <a:rPr lang="zh-TW" sz="1600" b="0" i="0" u="none" strike="noStrike" cap="none">
                          <a:solidFill>
                            <a:srgbClr val="000000"/>
                          </a:solidFill>
                          <a:latin typeface="Microsoft JhengHei"/>
                          <a:ea typeface="Microsoft JhengHei"/>
                          <a:cs typeface="Microsoft JhengHei"/>
                          <a:sym typeface="Microsoft JhengHei"/>
                        </a:rPr>
                        <a:t>錄取序號5</a:t>
                      </a:r>
                      <a:endParaRPr sz="16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高職甲</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FF0000"/>
                          </a:solidFill>
                          <a:latin typeface="Microsoft JhengHei"/>
                          <a:ea typeface="Microsoft JhengHei"/>
                          <a:cs typeface="Microsoft JhengHei"/>
                          <a:sym typeface="Microsoft JhengHei"/>
                        </a:rPr>
                        <a:t>科別5</a:t>
                      </a:r>
                      <a:endParaRPr sz="1500" b="0" i="0" u="none" strike="noStrike" cap="none">
                        <a:solidFill>
                          <a:schemeClr val="dk1"/>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00"/>
                    </a:solidFill>
                  </a:tcPr>
                </a:tc>
                <a:tc>
                  <a:txBody>
                    <a:bodyPr/>
                    <a:lstStyle/>
                    <a:p>
                      <a:pPr marL="0" marR="0" lvl="0" indent="0" algn="l" rtl="0">
                        <a:spcBef>
                          <a:spcPts val="0"/>
                        </a:spcBef>
                        <a:spcAft>
                          <a:spcPts val="0"/>
                        </a:spcAft>
                        <a:buNone/>
                      </a:pPr>
                      <a:endParaRPr sz="1500"/>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endParaRPr sz="1200" b="0" i="0" u="none" strike="noStrike" cap="none">
                        <a:solidFill>
                          <a:srgbClr val="000000"/>
                        </a:solidFill>
                        <a:latin typeface="Microsoft JhengHei"/>
                        <a:ea typeface="Microsoft JhengHei"/>
                        <a:cs typeface="Microsoft JhengHei"/>
                        <a:sym typeface="Microsoft JhengHei"/>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endParaRPr sz="12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Times New Roman"/>
                        <a:buNone/>
                      </a:pPr>
                      <a:endParaRPr sz="12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chemeClr val="dk1"/>
                          </a:solidFill>
                          <a:latin typeface="Microsoft JhengHei"/>
                          <a:ea typeface="Microsoft JhengHei"/>
                          <a:cs typeface="Microsoft JhengHei"/>
                          <a:sym typeface="Microsoft JhengHei"/>
                        </a:rPr>
                        <a:t>高職丁</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chemeClr val="dk1"/>
                          </a:solidFill>
                          <a:latin typeface="Microsoft JhengHei"/>
                          <a:ea typeface="Microsoft JhengHei"/>
                          <a:cs typeface="Microsoft JhengHei"/>
                          <a:sym typeface="Microsoft JhengHei"/>
                        </a:rPr>
                        <a:t>科別5</a:t>
                      </a:r>
                      <a:endParaRPr sz="1500" b="0" i="0" u="none" strike="noStrike" cap="none">
                        <a:solidFill>
                          <a:schemeClr val="dk1"/>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endParaRPr sz="1500" b="0" i="0" u="none" strike="noStrike" cap="none">
                        <a:solidFill>
                          <a:srgbClr val="0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CCFF"/>
                    </a:solidFill>
                  </a:tcPr>
                </a:tc>
                <a:tc>
                  <a:txBody>
                    <a:bodyPr/>
                    <a:lstStyle/>
                    <a:p>
                      <a:pPr marL="0" marR="0" lvl="0" indent="0" algn="ctr" rtl="0">
                        <a:lnSpc>
                          <a:spcPct val="100000"/>
                        </a:lnSpc>
                        <a:spcBef>
                          <a:spcPts val="0"/>
                        </a:spcBef>
                        <a:spcAft>
                          <a:spcPts val="0"/>
                        </a:spcAft>
                        <a:buClr>
                          <a:srgbClr val="000000"/>
                        </a:buClr>
                        <a:buSzPts val="1500"/>
                        <a:buFont typeface="Times New Roman"/>
                        <a:buNone/>
                      </a:pPr>
                      <a:r>
                        <a:rPr lang="zh-TW" sz="1500" b="0" i="0" u="none" strike="noStrike" cap="none">
                          <a:solidFill>
                            <a:srgbClr val="C00000"/>
                          </a:solidFill>
                          <a:latin typeface="Microsoft JhengHei"/>
                          <a:ea typeface="Microsoft JhengHei"/>
                          <a:cs typeface="Microsoft JhengHei"/>
                          <a:sym typeface="Microsoft JhengHei"/>
                        </a:rPr>
                        <a:t>高職戊</a:t>
                      </a:r>
                      <a:endParaRPr/>
                    </a:p>
                    <a:p>
                      <a:pPr marL="0" marR="0" lvl="0" indent="0" algn="ctr" rtl="0">
                        <a:lnSpc>
                          <a:spcPct val="100000"/>
                        </a:lnSpc>
                        <a:spcBef>
                          <a:spcPts val="800"/>
                        </a:spcBef>
                        <a:spcAft>
                          <a:spcPts val="0"/>
                        </a:spcAft>
                        <a:buClr>
                          <a:srgbClr val="000000"/>
                        </a:buClr>
                        <a:buSzPts val="1500"/>
                        <a:buFont typeface="Times New Roman"/>
                        <a:buNone/>
                      </a:pPr>
                      <a:r>
                        <a:rPr lang="zh-TW" sz="1500" b="1" i="0" u="none" strike="noStrike" cap="none">
                          <a:solidFill>
                            <a:srgbClr val="C00000"/>
                          </a:solidFill>
                          <a:latin typeface="Microsoft JhengHei"/>
                          <a:ea typeface="Microsoft JhengHei"/>
                          <a:cs typeface="Microsoft JhengHei"/>
                          <a:sym typeface="Microsoft JhengHei"/>
                        </a:rPr>
                        <a:t>科別5</a:t>
                      </a:r>
                      <a:endParaRPr sz="1500" b="0" i="0" u="none" strike="noStrike" cap="none">
                        <a:solidFill>
                          <a:srgbClr val="C00000"/>
                        </a:solidFill>
                        <a:latin typeface="DFKai-SB"/>
                        <a:ea typeface="DFKai-SB"/>
                        <a:cs typeface="DFKai-SB"/>
                        <a:sym typeface="DFKai-SB"/>
                      </a:endParaRPr>
                    </a:p>
                  </a:txBody>
                  <a:tcPr marL="51450" marR="51450" marT="25700" marB="25700"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CCFF"/>
                    </a:solidFill>
                  </a:tcPr>
                </a:tc>
                <a:extLst>
                  <a:ext uri="{0D108BD9-81ED-4DB2-BD59-A6C34878D82A}">
                    <a16:rowId xmlns="" xmlns:a16="http://schemas.microsoft.com/office/drawing/2014/main" val="10007"/>
                  </a:ext>
                </a:extLst>
              </a:tr>
            </a:tbl>
          </a:graphicData>
        </a:graphic>
      </p:graphicFrame>
      <p:sp>
        <p:nvSpPr>
          <p:cNvPr id="1183" name="Google Shape;1183;p37"/>
          <p:cNvSpPr/>
          <p:nvPr/>
        </p:nvSpPr>
        <p:spPr>
          <a:xfrm>
            <a:off x="3082925" y="2206625"/>
            <a:ext cx="792163" cy="4351830"/>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4" name="Google Shape;1184;p37"/>
          <p:cNvSpPr/>
          <p:nvPr/>
        </p:nvSpPr>
        <p:spPr>
          <a:xfrm>
            <a:off x="5172075" y="2206625"/>
            <a:ext cx="792163" cy="1881899"/>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5" name="Google Shape;1185;p37"/>
          <p:cNvSpPr txBox="1"/>
          <p:nvPr/>
        </p:nvSpPr>
        <p:spPr>
          <a:xfrm>
            <a:off x="2001838" y="109538"/>
            <a:ext cx="7243762" cy="585787"/>
          </a:xfrm>
          <a:prstGeom prst="rect">
            <a:avLst/>
          </a:prstGeom>
          <a:solidFill>
            <a:srgbClr val="7030A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rgbClr val="FFFF00"/>
                </a:solidFill>
                <a:latin typeface="DFKai-SB"/>
                <a:ea typeface="DFKai-SB"/>
                <a:cs typeface="DFKai-SB"/>
                <a:sym typeface="DFKai-SB"/>
              </a:rPr>
              <a:t>同一學校第2次選填，視為不同志願序</a:t>
            </a:r>
            <a:endParaRPr/>
          </a:p>
        </p:txBody>
      </p:sp>
      <p:sp>
        <p:nvSpPr>
          <p:cNvPr id="1186" name="Google Shape;1186;p3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41</a:t>
            </a:fld>
            <a:endParaRPr sz="1500">
              <a:solidFill>
                <a:srgbClr val="FEFFFF"/>
              </a:solidFill>
              <a:latin typeface="Century Gothic"/>
              <a:ea typeface="Century Gothic"/>
              <a:cs typeface="Century Gothic"/>
              <a:sym typeface="Century Gothic"/>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46"/>
          <p:cNvSpPr txBox="1">
            <a:spLocks noGrp="1"/>
          </p:cNvSpPr>
          <p:nvPr>
            <p:ph type="title"/>
          </p:nvPr>
        </p:nvSpPr>
        <p:spPr>
          <a:xfrm>
            <a:off x="1931988" y="455613"/>
            <a:ext cx="9247187" cy="863600"/>
          </a:xfrm>
          <a:prstGeom prst="rect">
            <a:avLst/>
          </a:prstGeom>
          <a:solidFill>
            <a:srgbClr val="7030A0"/>
          </a:solid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zh-TW" sz="4000" dirty="0">
                <a:solidFill>
                  <a:srgbClr val="FFFF00"/>
                </a:solidFill>
                <a:latin typeface="DFKai-SB"/>
                <a:ea typeface="DFKai-SB"/>
                <a:cs typeface="DFKai-SB"/>
                <a:sym typeface="DFKai-SB"/>
              </a:rPr>
              <a:t>國中教育會考(</a:t>
            </a:r>
            <a:r>
              <a:rPr lang="zh-TW" altLang="en-US" sz="4000" dirty="0">
                <a:solidFill>
                  <a:srgbClr val="FFFF00"/>
                </a:solidFill>
                <a:latin typeface="DFKai-SB"/>
                <a:ea typeface="DFKai-SB"/>
                <a:cs typeface="DFKai-SB"/>
                <a:sym typeface="DFKai-SB"/>
              </a:rPr>
              <a:t>最高</a:t>
            </a:r>
            <a:r>
              <a:rPr lang="zh-TW" sz="4000" dirty="0">
                <a:solidFill>
                  <a:srgbClr val="FFFF00"/>
                </a:solidFill>
                <a:latin typeface="DFKai-SB"/>
                <a:ea typeface="DFKai-SB"/>
                <a:cs typeface="DFKai-SB"/>
                <a:sym typeface="DFKai-SB"/>
              </a:rPr>
              <a:t>36分)</a:t>
            </a:r>
            <a:endParaRPr dirty="0"/>
          </a:p>
        </p:txBody>
      </p:sp>
      <p:sp>
        <p:nvSpPr>
          <p:cNvPr id="1317" name="Google Shape;1317;p46"/>
          <p:cNvSpPr txBox="1">
            <a:spLocks noGrp="1"/>
          </p:cNvSpPr>
          <p:nvPr>
            <p:ph type="body" idx="1"/>
          </p:nvPr>
        </p:nvSpPr>
        <p:spPr>
          <a:xfrm>
            <a:off x="1381175" y="1546775"/>
            <a:ext cx="10348800" cy="5311200"/>
          </a:xfrm>
          <a:prstGeom prst="rect">
            <a:avLst/>
          </a:prstGeom>
          <a:noFill/>
          <a:ln>
            <a:noFill/>
          </a:ln>
        </p:spPr>
        <p:txBody>
          <a:bodyPr spcFirstLastPara="1" wrap="square" lIns="91425" tIns="45700" rIns="91425" bIns="45700" anchor="t" anchorCtr="0">
            <a:noAutofit/>
          </a:bodyPr>
          <a:lstStyle/>
          <a:p>
            <a:pPr marL="342900" lvl="0" indent="-355600" algn="l" rtl="0">
              <a:spcBef>
                <a:spcPts val="0"/>
              </a:spcBef>
              <a:spcAft>
                <a:spcPts val="0"/>
              </a:spcAft>
              <a:buSzPts val="3400"/>
              <a:buFont typeface="DFKai-SB"/>
              <a:buChar char="•"/>
            </a:pPr>
            <a:r>
              <a:rPr lang="zh-TW" sz="3400">
                <a:solidFill>
                  <a:srgbClr val="000066"/>
                </a:solidFill>
                <a:latin typeface="DFKai-SB"/>
                <a:ea typeface="DFKai-SB"/>
                <a:cs typeface="DFKai-SB"/>
                <a:sym typeface="DFKai-SB"/>
              </a:rPr>
              <a:t>會考題目依據十二年國教課程綱要第四學習階段學習重點為命題依據，重於融會貫通的基本題型。</a:t>
            </a:r>
            <a:endParaRPr sz="2000"/>
          </a:p>
          <a:p>
            <a:pPr marL="342900" lvl="0" indent="-355600" algn="l" rtl="0">
              <a:spcBef>
                <a:spcPts val="1000"/>
              </a:spcBef>
              <a:spcAft>
                <a:spcPts val="0"/>
              </a:spcAft>
              <a:buSzPts val="3400"/>
              <a:buFont typeface="DFKai-SB"/>
              <a:buChar char="•"/>
            </a:pPr>
            <a:r>
              <a:rPr lang="zh-TW" sz="3400">
                <a:solidFill>
                  <a:srgbClr val="000066"/>
                </a:solidFill>
                <a:latin typeface="DFKai-SB"/>
                <a:ea typeface="DFKai-SB"/>
                <a:cs typeface="DFKai-SB"/>
                <a:sym typeface="DFKai-SB"/>
              </a:rPr>
              <a:t>採標準參照，分為精熟、基礎 、待加強3個等級。</a:t>
            </a:r>
            <a:endParaRPr sz="3400">
              <a:solidFill>
                <a:srgbClr val="000066"/>
              </a:solidFill>
              <a:latin typeface="DFKai-SB"/>
              <a:ea typeface="DFKai-SB"/>
              <a:cs typeface="DFKai-SB"/>
              <a:sym typeface="DFKai-SB"/>
            </a:endParaRPr>
          </a:p>
          <a:p>
            <a:pPr marL="342900" lvl="0" indent="-355600" algn="l" rtl="0">
              <a:spcBef>
                <a:spcPts val="1000"/>
              </a:spcBef>
              <a:spcAft>
                <a:spcPts val="0"/>
              </a:spcAft>
              <a:buSzPts val="3400"/>
              <a:buFont typeface="DFKai-SB"/>
              <a:buChar char="•"/>
            </a:pPr>
            <a:r>
              <a:rPr lang="zh-TW" sz="3400">
                <a:solidFill>
                  <a:srgbClr val="000066"/>
                </a:solidFill>
                <a:latin typeface="DFKai-SB"/>
                <a:ea typeface="DFKai-SB"/>
                <a:cs typeface="DFKai-SB"/>
                <a:sym typeface="DFKai-SB"/>
              </a:rPr>
              <a:t>考試日期：112/5/20(六)-112/5/21(日)</a:t>
            </a:r>
            <a:endParaRPr sz="2000"/>
          </a:p>
          <a:p>
            <a:pPr marL="342900" lvl="0" indent="-355600" algn="l" rtl="0">
              <a:spcBef>
                <a:spcPts val="1000"/>
              </a:spcBef>
              <a:spcAft>
                <a:spcPts val="0"/>
              </a:spcAft>
              <a:buSzPts val="3400"/>
              <a:buFont typeface="DFKai-SB"/>
              <a:buChar char="•"/>
            </a:pPr>
            <a:r>
              <a:rPr lang="zh-TW" sz="3400">
                <a:solidFill>
                  <a:srgbClr val="FF0000"/>
                </a:solidFill>
                <a:latin typeface="DFKai-SB"/>
                <a:ea typeface="DFKai-SB"/>
                <a:cs typeface="DFKai-SB"/>
                <a:sym typeface="DFKai-SB"/>
              </a:rPr>
              <a:t>此項分數於放榜後，由免試入學委員會直接將會考成績轉入免試入學作業系統。</a:t>
            </a:r>
            <a:endParaRPr sz="3400">
              <a:solidFill>
                <a:srgbClr val="FF0000"/>
              </a:solidFill>
              <a:latin typeface="DFKai-SB"/>
              <a:ea typeface="DFKai-SB"/>
              <a:cs typeface="DFKai-SB"/>
              <a:sym typeface="DFKai-SB"/>
            </a:endParaRPr>
          </a:p>
          <a:p>
            <a:pPr marL="342900" lvl="0" indent="-342900" algn="l" rtl="0">
              <a:spcBef>
                <a:spcPts val="1000"/>
              </a:spcBef>
              <a:spcAft>
                <a:spcPts val="0"/>
              </a:spcAft>
              <a:buClr>
                <a:srgbClr val="FF0000"/>
              </a:buClr>
              <a:buSzPts val="3200"/>
              <a:buFont typeface="DFKai-SB"/>
              <a:buChar char="•"/>
            </a:pPr>
            <a:r>
              <a:rPr lang="zh-TW" sz="3200" u="sng">
                <a:solidFill>
                  <a:schemeClr val="hlink"/>
                </a:solidFill>
                <a:latin typeface="DFKai-SB"/>
                <a:ea typeface="DFKai-SB"/>
                <a:cs typeface="DFKai-SB"/>
                <a:sym typeface="DFKai-SB"/>
                <a:hlinkClick r:id="rId3"/>
              </a:rPr>
              <a:t>https://cap.rcpet.edu.tw/release_item.html</a:t>
            </a:r>
            <a:endParaRPr sz="3200">
              <a:solidFill>
                <a:srgbClr val="FF0000"/>
              </a:solidFill>
              <a:latin typeface="DFKai-SB"/>
              <a:ea typeface="DFKai-SB"/>
              <a:cs typeface="DFKai-SB"/>
              <a:sym typeface="DFKai-SB"/>
            </a:endParaRPr>
          </a:p>
          <a:p>
            <a:pPr marL="342900" lvl="0" indent="-342900" algn="l" rtl="0">
              <a:spcBef>
                <a:spcPts val="1000"/>
              </a:spcBef>
              <a:spcAft>
                <a:spcPts val="0"/>
              </a:spcAft>
              <a:buClr>
                <a:srgbClr val="FF0000"/>
              </a:buClr>
              <a:buSzPts val="3200"/>
              <a:buFont typeface="DFKai-SB"/>
              <a:buChar char="•"/>
            </a:pPr>
            <a:endParaRPr sz="3200">
              <a:solidFill>
                <a:srgbClr val="FF0000"/>
              </a:solidFill>
              <a:latin typeface="DFKai-SB"/>
              <a:ea typeface="DFKai-SB"/>
              <a:cs typeface="DFKai-SB"/>
              <a:sym typeface="DFKai-SB"/>
            </a:endParaRPr>
          </a:p>
        </p:txBody>
      </p:sp>
      <p:sp>
        <p:nvSpPr>
          <p:cNvPr id="1318" name="Google Shape;1318;p4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42</a:t>
            </a:fld>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p49"/>
          <p:cNvPicPr preferRelativeResize="0"/>
          <p:nvPr/>
        </p:nvPicPr>
        <p:blipFill rotWithShape="1">
          <a:blip r:embed="rId3">
            <a:alphaModFix/>
          </a:blip>
          <a:srcRect/>
          <a:stretch/>
        </p:blipFill>
        <p:spPr>
          <a:xfrm>
            <a:off x="836700" y="1938350"/>
            <a:ext cx="10900400" cy="4795575"/>
          </a:xfrm>
          <a:prstGeom prst="rect">
            <a:avLst/>
          </a:prstGeom>
          <a:noFill/>
          <a:ln>
            <a:noFill/>
          </a:ln>
        </p:spPr>
      </p:pic>
      <p:sp>
        <p:nvSpPr>
          <p:cNvPr id="1338" name="Google Shape;1338;p49"/>
          <p:cNvSpPr txBox="1"/>
          <p:nvPr/>
        </p:nvSpPr>
        <p:spPr>
          <a:xfrm>
            <a:off x="2207569" y="1353564"/>
            <a:ext cx="38779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C00000"/>
                </a:solidFill>
                <a:latin typeface="Arial"/>
                <a:ea typeface="Arial"/>
                <a:cs typeface="Arial"/>
                <a:sym typeface="Arial"/>
              </a:rPr>
              <a:t>教育會考加註標記</a:t>
            </a:r>
            <a:endParaRPr/>
          </a:p>
        </p:txBody>
      </p:sp>
      <p:sp>
        <p:nvSpPr>
          <p:cNvPr id="1339" name="Google Shape;1339;p49"/>
          <p:cNvSpPr txBox="1"/>
          <p:nvPr/>
        </p:nvSpPr>
        <p:spPr>
          <a:xfrm>
            <a:off x="1931988" y="455613"/>
            <a:ext cx="9247187" cy="863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4000">
                <a:solidFill>
                  <a:srgbClr val="FFFF00"/>
                </a:solidFill>
                <a:latin typeface="DFKai-SB"/>
                <a:ea typeface="DFKai-SB"/>
                <a:cs typeface="DFKai-SB"/>
                <a:sym typeface="DFKai-SB"/>
              </a:rPr>
              <a:t>國中教育會考</a:t>
            </a:r>
            <a:endParaRPr/>
          </a:p>
        </p:txBody>
      </p:sp>
      <p:sp>
        <p:nvSpPr>
          <p:cNvPr id="1340" name="Google Shape;1340;p49"/>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43</a:t>
            </a:fld>
            <a:endParaRPr sz="18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50"/>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44</a:t>
            </a:fld>
            <a:endParaRPr/>
          </a:p>
        </p:txBody>
      </p:sp>
      <p:graphicFrame>
        <p:nvGraphicFramePr>
          <p:cNvPr id="1346" name="Google Shape;1346;p50"/>
          <p:cNvGraphicFramePr/>
          <p:nvPr/>
        </p:nvGraphicFramePr>
        <p:xfrm>
          <a:off x="1688756" y="230659"/>
          <a:ext cx="9720725" cy="6507825"/>
        </p:xfrm>
        <a:graphic>
          <a:graphicData uri="http://schemas.openxmlformats.org/drawingml/2006/table">
            <a:tbl>
              <a:tblPr>
                <a:noFill/>
                <a:tableStyleId>{30B2D792-B019-4305-9730-1C9AAD5C4926}</a:tableStyleId>
              </a:tblPr>
              <a:tblGrid>
                <a:gridCol w="1388675">
                  <a:extLst>
                    <a:ext uri="{9D8B030D-6E8A-4147-A177-3AD203B41FA5}">
                      <a16:colId xmlns="" xmlns:a16="http://schemas.microsoft.com/office/drawing/2014/main" val="20000"/>
                    </a:ext>
                  </a:extLst>
                </a:gridCol>
                <a:gridCol w="1388675">
                  <a:extLst>
                    <a:ext uri="{9D8B030D-6E8A-4147-A177-3AD203B41FA5}">
                      <a16:colId xmlns="" xmlns:a16="http://schemas.microsoft.com/office/drawing/2014/main" val="20001"/>
                    </a:ext>
                  </a:extLst>
                </a:gridCol>
                <a:gridCol w="1388675">
                  <a:extLst>
                    <a:ext uri="{9D8B030D-6E8A-4147-A177-3AD203B41FA5}">
                      <a16:colId xmlns="" xmlns:a16="http://schemas.microsoft.com/office/drawing/2014/main" val="20002"/>
                    </a:ext>
                  </a:extLst>
                </a:gridCol>
                <a:gridCol w="1388675">
                  <a:extLst>
                    <a:ext uri="{9D8B030D-6E8A-4147-A177-3AD203B41FA5}">
                      <a16:colId xmlns="" xmlns:a16="http://schemas.microsoft.com/office/drawing/2014/main" val="20003"/>
                    </a:ext>
                  </a:extLst>
                </a:gridCol>
                <a:gridCol w="1388675">
                  <a:extLst>
                    <a:ext uri="{9D8B030D-6E8A-4147-A177-3AD203B41FA5}">
                      <a16:colId xmlns="" xmlns:a16="http://schemas.microsoft.com/office/drawing/2014/main" val="20004"/>
                    </a:ext>
                  </a:extLst>
                </a:gridCol>
                <a:gridCol w="1388675">
                  <a:extLst>
                    <a:ext uri="{9D8B030D-6E8A-4147-A177-3AD203B41FA5}">
                      <a16:colId xmlns="" xmlns:a16="http://schemas.microsoft.com/office/drawing/2014/main" val="20005"/>
                    </a:ext>
                  </a:extLst>
                </a:gridCol>
                <a:gridCol w="1388675">
                  <a:extLst>
                    <a:ext uri="{9D8B030D-6E8A-4147-A177-3AD203B41FA5}">
                      <a16:colId xmlns="" xmlns:a16="http://schemas.microsoft.com/office/drawing/2014/main" val="20006"/>
                    </a:ext>
                  </a:extLst>
                </a:gridCol>
              </a:tblGrid>
              <a:tr h="1066375">
                <a:tc gridSpan="2">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成績等級標示</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FEFEF"/>
                    </a:solidFill>
                  </a:tcPr>
                </a:tc>
                <a:tc hMerge="1">
                  <a:txBody>
                    <a:bodyPr/>
                    <a:lstStyle/>
                    <a:p>
                      <a:endParaRPr lang="zh-TW"/>
                    </a:p>
                  </a:txBody>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國文</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FEFEF"/>
                    </a:solidFill>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社會</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FEFEF"/>
                    </a:solidFill>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自然</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FEFEF"/>
                    </a:solidFill>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英文</a:t>
                      </a:r>
                      <a:br>
                        <a:rPr lang="zh-TW" sz="1600" b="0" i="0" u="none" strike="noStrike" cap="none">
                          <a:solidFill>
                            <a:srgbClr val="000000"/>
                          </a:solidFill>
                          <a:latin typeface="Arial"/>
                          <a:ea typeface="Arial"/>
                          <a:cs typeface="Arial"/>
                          <a:sym typeface="Arial"/>
                        </a:rPr>
                      </a:br>
                      <a:r>
                        <a:rPr lang="zh-TW" sz="1600" b="0" i="0" u="none" strike="noStrike" cap="none">
                          <a:solidFill>
                            <a:srgbClr val="000000"/>
                          </a:solidFill>
                          <a:latin typeface="Arial"/>
                          <a:ea typeface="Arial"/>
                          <a:cs typeface="Arial"/>
                          <a:sym typeface="Arial"/>
                        </a:rPr>
                        <a:t>(加權分數)</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FEFEF"/>
                    </a:solidFill>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數學</a:t>
                      </a:r>
                      <a:br>
                        <a:rPr lang="zh-TW" sz="1600" b="0" i="0" u="none" strike="noStrike" cap="none">
                          <a:solidFill>
                            <a:srgbClr val="000000"/>
                          </a:solidFill>
                          <a:latin typeface="Arial"/>
                          <a:ea typeface="Arial"/>
                          <a:cs typeface="Arial"/>
                          <a:sym typeface="Arial"/>
                        </a:rPr>
                      </a:br>
                      <a:r>
                        <a:rPr lang="zh-TW" sz="1600" b="0" i="0" u="none" strike="noStrike" cap="none">
                          <a:solidFill>
                            <a:srgbClr val="000000"/>
                          </a:solidFill>
                          <a:latin typeface="Arial"/>
                          <a:ea typeface="Arial"/>
                          <a:cs typeface="Arial"/>
                          <a:sym typeface="Arial"/>
                        </a:rPr>
                        <a:t>(加權分數)</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FEFEF"/>
                    </a:solidFill>
                  </a:tcPr>
                </a:tc>
                <a:extLst>
                  <a:ext uri="{0D108BD9-81ED-4DB2-BD59-A6C34878D82A}">
                    <a16:rowId xmlns="" xmlns:a16="http://schemas.microsoft.com/office/drawing/2014/main" val="10000"/>
                  </a:ext>
                </a:extLst>
              </a:tr>
              <a:tr h="777350">
                <a:tc rowSpan="3">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精熟</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A++</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答對40-42題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答對52-54題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答對47-50題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96.28-100.00</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96.60-100.00</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777350">
                <a:tc vMerge="1">
                  <a:txBody>
                    <a:bodyPr/>
                    <a:lstStyle/>
                    <a:p>
                      <a:endParaRPr lang="zh-TW"/>
                    </a:p>
                  </a:txBody>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A+</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答對38-39題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答對50-51題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答對46題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93.47-96.27</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89.80-96.59</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777350">
                <a:tc vMerge="1">
                  <a:txBody>
                    <a:bodyPr/>
                    <a:lstStyle/>
                    <a:p>
                      <a:endParaRPr lang="zh-TW"/>
                    </a:p>
                  </a:txBody>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A</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答對36-37題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答對48-49題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答對43-45題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88.84-93.46</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80.50-89.79</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777350">
                <a:tc rowSpan="3">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基礎</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B++</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答對32-35題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答對41-47題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答對36-42題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80.44-88.83</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70.50-80.49</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777350">
                <a:tc vMerge="1">
                  <a:txBody>
                    <a:bodyPr/>
                    <a:lstStyle/>
                    <a:p>
                      <a:endParaRPr lang="zh-TW"/>
                    </a:p>
                  </a:txBody>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B+</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答對28-31題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答對35-40題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答對29-35題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69.15-80.43</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61.00-70.49</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r h="777350">
                <a:tc vMerge="1">
                  <a:txBody>
                    <a:bodyPr/>
                    <a:lstStyle/>
                    <a:p>
                      <a:endParaRPr lang="zh-TW"/>
                    </a:p>
                  </a:txBody>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B</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答對18-27題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答對22-24題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答對19-28題</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38.43-69.14</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zh-TW" sz="1600" b="0" i="0" u="none" strike="noStrike" cap="none">
                          <a:solidFill>
                            <a:srgbClr val="000000"/>
                          </a:solidFill>
                          <a:latin typeface="Arial"/>
                          <a:ea typeface="Arial"/>
                          <a:cs typeface="Arial"/>
                          <a:sym typeface="Arial"/>
                        </a:rPr>
                        <a:t>39.70-60.99</a:t>
                      </a:r>
                      <a:endParaRPr sz="1600" u="none" strike="noStrike" cap="none"/>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6"/>
                  </a:ext>
                </a:extLst>
              </a:tr>
              <a:tr h="777350">
                <a:tc>
                  <a:txBody>
                    <a:bodyPr/>
                    <a:lstStyle/>
                    <a:p>
                      <a:pPr marL="0" marR="0" lvl="0" indent="0" algn="l" rtl="0">
                        <a:spcBef>
                          <a:spcPts val="0"/>
                        </a:spcBef>
                        <a:spcAft>
                          <a:spcPts val="0"/>
                        </a:spcAft>
                        <a:buNone/>
                      </a:pPr>
                      <a:r>
                        <a:rPr lang="zh-TW" sz="1800" b="0" i="0" u="none" strike="noStrike" cap="none">
                          <a:solidFill>
                            <a:srgbClr val="FF0000"/>
                          </a:solidFill>
                          <a:latin typeface="Arial"/>
                          <a:ea typeface="Arial"/>
                          <a:cs typeface="Arial"/>
                          <a:sym typeface="Arial"/>
                        </a:rPr>
                        <a:t>待加強</a:t>
                      </a:r>
                      <a:endParaRPr sz="1800" u="none" strike="noStrike" cap="none">
                        <a:solidFill>
                          <a:srgbClr val="FF0000"/>
                        </a:solidFill>
                      </a:endParaRPr>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i="0" u="none" strike="noStrike" cap="none">
                          <a:solidFill>
                            <a:srgbClr val="FF0000"/>
                          </a:solidFill>
                          <a:latin typeface="Arial"/>
                          <a:ea typeface="Arial"/>
                          <a:cs typeface="Arial"/>
                          <a:sym typeface="Arial"/>
                        </a:rPr>
                        <a:t>C</a:t>
                      </a:r>
                      <a:endParaRPr sz="1800" u="none" strike="noStrike" cap="none">
                        <a:solidFill>
                          <a:srgbClr val="FF0000"/>
                        </a:solidFill>
                      </a:endParaRPr>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i="0" u="none" strike="noStrike" cap="none">
                          <a:solidFill>
                            <a:srgbClr val="FF0000"/>
                          </a:solidFill>
                          <a:latin typeface="Arial"/>
                          <a:ea typeface="Arial"/>
                          <a:cs typeface="Arial"/>
                          <a:sym typeface="Arial"/>
                        </a:rPr>
                        <a:t>答對0-17題</a:t>
                      </a:r>
                      <a:endParaRPr sz="1800" u="none" strike="noStrike" cap="none">
                        <a:solidFill>
                          <a:srgbClr val="FF0000"/>
                        </a:solidFill>
                      </a:endParaRPr>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i="0" u="none" strike="noStrike" cap="none">
                          <a:solidFill>
                            <a:srgbClr val="FF0000"/>
                          </a:solidFill>
                          <a:latin typeface="Arial"/>
                          <a:ea typeface="Arial"/>
                          <a:cs typeface="Arial"/>
                          <a:sym typeface="Arial"/>
                        </a:rPr>
                        <a:t>答對0-21題</a:t>
                      </a:r>
                      <a:endParaRPr sz="1800" u="none" strike="noStrike" cap="none">
                        <a:solidFill>
                          <a:srgbClr val="FF0000"/>
                        </a:solidFill>
                      </a:endParaRPr>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i="0" u="none" strike="noStrike" cap="none">
                          <a:solidFill>
                            <a:srgbClr val="FF0000"/>
                          </a:solidFill>
                          <a:latin typeface="Arial"/>
                          <a:ea typeface="Arial"/>
                          <a:cs typeface="Arial"/>
                          <a:sym typeface="Arial"/>
                        </a:rPr>
                        <a:t>答對0-18題</a:t>
                      </a:r>
                      <a:endParaRPr sz="1800" u="none" strike="noStrike" cap="none">
                        <a:solidFill>
                          <a:srgbClr val="FF0000"/>
                        </a:solidFill>
                      </a:endParaRPr>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i="0" u="none" strike="noStrike" cap="none">
                          <a:solidFill>
                            <a:srgbClr val="FF0000"/>
                          </a:solidFill>
                          <a:latin typeface="Arial"/>
                          <a:ea typeface="Arial"/>
                          <a:cs typeface="Arial"/>
                          <a:sym typeface="Arial"/>
                        </a:rPr>
                        <a:t>0.00-38.42</a:t>
                      </a:r>
                      <a:endParaRPr sz="1800" u="none" strike="noStrike" cap="none">
                        <a:solidFill>
                          <a:srgbClr val="FF0000"/>
                        </a:solidFill>
                      </a:endParaRPr>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zh-TW" sz="1800" b="0" i="0" u="none" strike="noStrike" cap="none">
                          <a:solidFill>
                            <a:srgbClr val="FF0000"/>
                          </a:solidFill>
                          <a:latin typeface="Arial"/>
                          <a:ea typeface="Arial"/>
                          <a:cs typeface="Arial"/>
                          <a:sym typeface="Arial"/>
                        </a:rPr>
                        <a:t>0.00-39.69</a:t>
                      </a:r>
                      <a:endParaRPr sz="1800" u="none" strike="noStrike" cap="none">
                        <a:solidFill>
                          <a:srgbClr val="FF0000"/>
                        </a:solidFill>
                      </a:endParaRPr>
                    </a:p>
                  </a:txBody>
                  <a:tcPr marL="29750" marR="29750" marT="29750" marB="29750"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7"/>
                  </a:ext>
                </a:extLst>
              </a:tr>
            </a:tbl>
          </a:graphicData>
        </a:graphic>
      </p:graphicFrame>
      <p:sp>
        <p:nvSpPr>
          <p:cNvPr id="1347" name="Google Shape;1347;p50"/>
          <p:cNvSpPr/>
          <p:nvPr/>
        </p:nvSpPr>
        <p:spPr>
          <a:xfrm>
            <a:off x="3568700" y="213360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48"/>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45</a:t>
            </a:fld>
            <a:endParaRPr/>
          </a:p>
        </p:txBody>
      </p:sp>
      <p:pic>
        <p:nvPicPr>
          <p:cNvPr id="1332" name="Google Shape;1332;p48" descr="https://lh5.googleusercontent.com/fXN6yfn6Nqx_wFA0cpk4tvPj9IQ6DMRDckyLuBLfIhIGw7bFDdaHWAgZB1pO9Rt_bFwmhoqRBpKURXroWG2QLT2B3xnxL_ETpP8fZ26ijU6R_j3WFGpMF7esksjcOFYMPb4Wqio-VZloREm9vUkeo2lAuIkzZt6fKoQsfKO8AG2VHdqga5gFe2J8hl2uLFk8KTxScPXdYw"/>
          <p:cNvPicPr preferRelativeResize="0"/>
          <p:nvPr/>
        </p:nvPicPr>
        <p:blipFill rotWithShape="1">
          <a:blip r:embed="rId3">
            <a:alphaModFix/>
          </a:blip>
          <a:srcRect l="31535" t="29564" r="16800" b="10612"/>
          <a:stretch/>
        </p:blipFill>
        <p:spPr>
          <a:xfrm>
            <a:off x="2051225" y="335900"/>
            <a:ext cx="9490650" cy="6402651"/>
          </a:xfrm>
          <a:prstGeom prst="rect">
            <a:avLst/>
          </a:prstGeom>
          <a:noFill/>
          <a:ln>
            <a:noFill/>
          </a:ln>
        </p:spPr>
      </p:pic>
    </p:spTree>
    <p:extLst>
      <p:ext uri="{BB962C8B-B14F-4D97-AF65-F5344CB8AC3E}">
        <p14:creationId xmlns:p14="http://schemas.microsoft.com/office/powerpoint/2010/main" val="1741961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graphicFrame>
        <p:nvGraphicFramePr>
          <p:cNvPr id="1364" name="Google Shape;1364;p53"/>
          <p:cNvGraphicFramePr/>
          <p:nvPr/>
        </p:nvGraphicFramePr>
        <p:xfrm>
          <a:off x="2576513" y="1284288"/>
          <a:ext cx="6540500" cy="2791425"/>
        </p:xfrm>
        <a:graphic>
          <a:graphicData uri="http://schemas.openxmlformats.org/drawingml/2006/table">
            <a:tbl>
              <a:tblPr>
                <a:noFill/>
                <a:tableStyleId>{6B493133-54A4-422E-BADD-9497E44F51B0}</a:tableStyleId>
              </a:tblPr>
              <a:tblGrid>
                <a:gridCol w="1543175">
                  <a:extLst>
                    <a:ext uri="{9D8B030D-6E8A-4147-A177-3AD203B41FA5}">
                      <a16:colId xmlns="" xmlns:a16="http://schemas.microsoft.com/office/drawing/2014/main" val="20000"/>
                    </a:ext>
                  </a:extLst>
                </a:gridCol>
                <a:gridCol w="622725">
                  <a:extLst>
                    <a:ext uri="{9D8B030D-6E8A-4147-A177-3AD203B41FA5}">
                      <a16:colId xmlns="" xmlns:a16="http://schemas.microsoft.com/office/drawing/2014/main" val="20001"/>
                    </a:ext>
                  </a:extLst>
                </a:gridCol>
                <a:gridCol w="622725">
                  <a:extLst>
                    <a:ext uri="{9D8B030D-6E8A-4147-A177-3AD203B41FA5}">
                      <a16:colId xmlns="" xmlns:a16="http://schemas.microsoft.com/office/drawing/2014/main" val="20002"/>
                    </a:ext>
                  </a:extLst>
                </a:gridCol>
                <a:gridCol w="622725">
                  <a:extLst>
                    <a:ext uri="{9D8B030D-6E8A-4147-A177-3AD203B41FA5}">
                      <a16:colId xmlns="" xmlns:a16="http://schemas.microsoft.com/office/drawing/2014/main" val="20003"/>
                    </a:ext>
                  </a:extLst>
                </a:gridCol>
                <a:gridCol w="622725">
                  <a:extLst>
                    <a:ext uri="{9D8B030D-6E8A-4147-A177-3AD203B41FA5}">
                      <a16:colId xmlns="" xmlns:a16="http://schemas.microsoft.com/office/drawing/2014/main" val="20004"/>
                    </a:ext>
                  </a:extLst>
                </a:gridCol>
                <a:gridCol w="622725">
                  <a:extLst>
                    <a:ext uri="{9D8B030D-6E8A-4147-A177-3AD203B41FA5}">
                      <a16:colId xmlns="" xmlns:a16="http://schemas.microsoft.com/office/drawing/2014/main" val="20005"/>
                    </a:ext>
                  </a:extLst>
                </a:gridCol>
                <a:gridCol w="622725">
                  <a:extLst>
                    <a:ext uri="{9D8B030D-6E8A-4147-A177-3AD203B41FA5}">
                      <a16:colId xmlns="" xmlns:a16="http://schemas.microsoft.com/office/drawing/2014/main" val="20006"/>
                    </a:ext>
                  </a:extLst>
                </a:gridCol>
                <a:gridCol w="1260975">
                  <a:extLst>
                    <a:ext uri="{9D8B030D-6E8A-4147-A177-3AD203B41FA5}">
                      <a16:colId xmlns="" xmlns:a16="http://schemas.microsoft.com/office/drawing/2014/main" val="20007"/>
                    </a:ext>
                  </a:extLst>
                </a:gridCol>
              </a:tblGrid>
              <a:tr h="640700">
                <a:tc>
                  <a:txBody>
                    <a:bodyPr/>
                    <a:lstStyle/>
                    <a:p>
                      <a:pPr marL="0" marR="0" lvl="0" indent="0" algn="ctr" rtl="0">
                        <a:spcBef>
                          <a:spcPts val="0"/>
                        </a:spcBef>
                        <a:spcAft>
                          <a:spcPts val="0"/>
                        </a:spcAft>
                        <a:buNone/>
                      </a:pPr>
                      <a:r>
                        <a:rPr lang="zh-TW" sz="3200" u="none" strike="noStrike" cap="none">
                          <a:latin typeface="DFKai-SB"/>
                          <a:ea typeface="DFKai-SB"/>
                          <a:cs typeface="DFKai-SB"/>
                          <a:sym typeface="DFKai-SB"/>
                        </a:rPr>
                        <a:t>等級</a:t>
                      </a:r>
                      <a:endParaRPr sz="3200" b="0" i="0" u="none" strike="noStrike" cap="none">
                        <a:solidFill>
                          <a:srgbClr val="000000"/>
                        </a:solidFill>
                        <a:latin typeface="DFKai-SB"/>
                        <a:ea typeface="DFKai-SB"/>
                        <a:cs typeface="DFKai-SB"/>
                        <a:sym typeface="DFKai-SB"/>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5FEB4"/>
                    </a:solidFill>
                  </a:tcPr>
                </a:tc>
                <a:tc gridSpan="3">
                  <a:txBody>
                    <a:bodyPr/>
                    <a:lstStyle/>
                    <a:p>
                      <a:pPr marL="0" marR="0" lvl="0" indent="0" algn="ctr" rtl="0">
                        <a:spcBef>
                          <a:spcPts val="0"/>
                        </a:spcBef>
                        <a:spcAft>
                          <a:spcPts val="0"/>
                        </a:spcAft>
                        <a:buNone/>
                      </a:pPr>
                      <a:r>
                        <a:rPr lang="zh-TW" sz="3200" u="none" strike="noStrike" cap="none">
                          <a:latin typeface="DFKai-SB"/>
                          <a:ea typeface="DFKai-SB"/>
                          <a:cs typeface="DFKai-SB"/>
                          <a:sym typeface="DFKai-SB"/>
                        </a:rPr>
                        <a:t>精熟</a:t>
                      </a:r>
                      <a:endParaRPr sz="3200" b="0" i="0" u="none" strike="noStrike" cap="none">
                        <a:solidFill>
                          <a:srgbClr val="000000"/>
                        </a:solidFill>
                        <a:latin typeface="DFKai-SB"/>
                        <a:ea typeface="DFKai-SB"/>
                        <a:cs typeface="DFKai-SB"/>
                        <a:sym typeface="DFKai-SB"/>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5FEB4"/>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3200" u="none" strike="noStrike" cap="none">
                          <a:latin typeface="DFKai-SB"/>
                          <a:ea typeface="DFKai-SB"/>
                          <a:cs typeface="DFKai-SB"/>
                          <a:sym typeface="DFKai-SB"/>
                        </a:rPr>
                        <a:t>基礎</a:t>
                      </a:r>
                      <a:endParaRPr sz="3200" b="0" i="0" u="none" strike="noStrike" cap="none">
                        <a:solidFill>
                          <a:srgbClr val="000000"/>
                        </a:solidFill>
                        <a:latin typeface="DFKai-SB"/>
                        <a:ea typeface="DFKai-SB"/>
                        <a:cs typeface="DFKai-SB"/>
                        <a:sym typeface="DFKai-SB"/>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5FEB4"/>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3200" u="none" strike="noStrike" cap="none">
                          <a:latin typeface="DFKai-SB"/>
                          <a:ea typeface="DFKai-SB"/>
                          <a:cs typeface="DFKai-SB"/>
                          <a:sym typeface="DFKai-SB"/>
                        </a:rPr>
                        <a:t>待加強</a:t>
                      </a:r>
                      <a:endParaRPr sz="3200" b="0" i="0" u="none" strike="noStrike" cap="none">
                        <a:solidFill>
                          <a:srgbClr val="000000"/>
                        </a:solidFill>
                        <a:latin typeface="DFKai-SB"/>
                        <a:ea typeface="DFKai-SB"/>
                        <a:cs typeface="DFKai-SB"/>
                        <a:sym typeface="DFKai-SB"/>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5FEB4"/>
                    </a:solidFill>
                  </a:tcPr>
                </a:tc>
                <a:extLst>
                  <a:ext uri="{0D108BD9-81ED-4DB2-BD59-A6C34878D82A}">
                    <a16:rowId xmlns="" xmlns:a16="http://schemas.microsoft.com/office/drawing/2014/main" val="10000"/>
                  </a:ext>
                </a:extLst>
              </a:tr>
              <a:tr h="589675">
                <a:tc>
                  <a:txBody>
                    <a:bodyPr/>
                    <a:lstStyle/>
                    <a:p>
                      <a:pPr marL="0" marR="0" lvl="0" indent="0" algn="ctr" rtl="0">
                        <a:spcBef>
                          <a:spcPts val="0"/>
                        </a:spcBef>
                        <a:spcAft>
                          <a:spcPts val="0"/>
                        </a:spcAft>
                        <a:buNone/>
                      </a:pPr>
                      <a:r>
                        <a:rPr lang="zh-TW" sz="3200" u="none" strike="noStrike" cap="none">
                          <a:latin typeface="DFKai-SB"/>
                          <a:ea typeface="DFKai-SB"/>
                          <a:cs typeface="DFKai-SB"/>
                          <a:sym typeface="DFKai-SB"/>
                        </a:rPr>
                        <a:t>等級</a:t>
                      </a:r>
                      <a:endParaRPr sz="3200" b="0" i="0" u="none" strike="noStrike" cap="none">
                        <a:solidFill>
                          <a:srgbClr val="000000"/>
                        </a:solidFill>
                        <a:latin typeface="DFKai-SB"/>
                        <a:ea typeface="DFKai-SB"/>
                        <a:cs typeface="DFKai-SB"/>
                        <a:sym typeface="DFKai-SB"/>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5FEB4"/>
                    </a:solidFill>
                  </a:tcPr>
                </a:tc>
                <a:tc gridSpan="3">
                  <a:txBody>
                    <a:bodyPr/>
                    <a:lstStyle/>
                    <a:p>
                      <a:pPr marL="0" marR="0" lvl="0" indent="0" algn="ctr" rtl="0">
                        <a:spcBef>
                          <a:spcPts val="0"/>
                        </a:spcBef>
                        <a:spcAft>
                          <a:spcPts val="0"/>
                        </a:spcAft>
                        <a:buNone/>
                      </a:pPr>
                      <a:r>
                        <a:rPr lang="zh-TW" sz="3200" u="none" strike="noStrike" cap="none">
                          <a:latin typeface="Times New Roman"/>
                          <a:ea typeface="Times New Roman"/>
                          <a:cs typeface="Times New Roman"/>
                          <a:sym typeface="Times New Roman"/>
                        </a:rPr>
                        <a:t>A</a:t>
                      </a:r>
                      <a:endParaRPr sz="3200" b="0" i="0" u="none" strike="noStrike" cap="non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5FEB4"/>
                    </a:solidFill>
                  </a:tcPr>
                </a:tc>
                <a:tc hMerge="1">
                  <a:txBody>
                    <a:bodyPr/>
                    <a:lstStyle/>
                    <a:p>
                      <a:endParaRPr lang="zh-TW"/>
                    </a:p>
                  </a:txBody>
                  <a:tcPr/>
                </a:tc>
                <a:tc hMerge="1">
                  <a:txBody>
                    <a:bodyPr/>
                    <a:lstStyle/>
                    <a:p>
                      <a:endParaRPr lang="zh-TW"/>
                    </a:p>
                  </a:txBody>
                  <a:tcPr/>
                </a:tc>
                <a:tc gridSpan="3">
                  <a:txBody>
                    <a:bodyPr/>
                    <a:lstStyle/>
                    <a:p>
                      <a:pPr marL="0" marR="0" lvl="0" indent="0" algn="ctr" rtl="0">
                        <a:spcBef>
                          <a:spcPts val="0"/>
                        </a:spcBef>
                        <a:spcAft>
                          <a:spcPts val="0"/>
                        </a:spcAft>
                        <a:buNone/>
                      </a:pPr>
                      <a:r>
                        <a:rPr lang="zh-TW" sz="3200" u="none" strike="noStrike" cap="none">
                          <a:latin typeface="Times New Roman"/>
                          <a:ea typeface="Times New Roman"/>
                          <a:cs typeface="Times New Roman"/>
                          <a:sym typeface="Times New Roman"/>
                        </a:rPr>
                        <a:t>B</a:t>
                      </a:r>
                      <a:endParaRPr sz="3200" b="0" i="0" u="none" strike="noStrike" cap="non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5FEB4"/>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3200" u="none" strike="noStrike" cap="none">
                          <a:latin typeface="Times New Roman"/>
                          <a:ea typeface="Times New Roman"/>
                          <a:cs typeface="Times New Roman"/>
                          <a:sym typeface="Times New Roman"/>
                        </a:rPr>
                        <a:t>C</a:t>
                      </a:r>
                      <a:endParaRPr sz="3200" b="0" i="0" u="none" strike="noStrike" cap="non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5FEB4"/>
                    </a:solidFill>
                  </a:tcPr>
                </a:tc>
                <a:extLst>
                  <a:ext uri="{0D108BD9-81ED-4DB2-BD59-A6C34878D82A}">
                    <a16:rowId xmlns="" xmlns:a16="http://schemas.microsoft.com/office/drawing/2014/main" val="10001"/>
                  </a:ext>
                </a:extLst>
              </a:tr>
              <a:tr h="780525">
                <a:tc>
                  <a:txBody>
                    <a:bodyPr/>
                    <a:lstStyle/>
                    <a:p>
                      <a:pPr marL="0" marR="0" lvl="0" indent="0" algn="ctr" rtl="0">
                        <a:spcBef>
                          <a:spcPts val="0"/>
                        </a:spcBef>
                        <a:spcAft>
                          <a:spcPts val="0"/>
                        </a:spcAft>
                        <a:buNone/>
                      </a:pPr>
                      <a:r>
                        <a:rPr lang="zh-TW" sz="3200" b="0" i="0" u="none" strike="noStrike" cap="none">
                          <a:solidFill>
                            <a:srgbClr val="000000"/>
                          </a:solidFill>
                          <a:latin typeface="DFKai-SB"/>
                          <a:ea typeface="DFKai-SB"/>
                          <a:cs typeface="DFKai-SB"/>
                          <a:sym typeface="DFKai-SB"/>
                        </a:rPr>
                        <a:t>標註</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i="0" u="none" strike="noStrike" cap="none">
                          <a:solidFill>
                            <a:srgbClr val="000000"/>
                          </a:solidFill>
                          <a:latin typeface="Times New Roman"/>
                          <a:ea typeface="Times New Roman"/>
                          <a:cs typeface="Times New Roman"/>
                          <a:sym typeface="Times New Roman"/>
                        </a:rPr>
                        <a:t>A++</a:t>
                      </a:r>
                      <a:endParaRPr sz="3200" b="0" i="0" u="none" strike="noStrike" cap="none">
                        <a:solidFill>
                          <a:srgbClr val="000000"/>
                        </a:solidFill>
                        <a:latin typeface="Times New Roman"/>
                        <a:ea typeface="Times New Roman"/>
                        <a:cs typeface="Times New Roman"/>
                        <a:sym typeface="Times New Roman"/>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i="0" u="none" strike="noStrike" cap="none">
                          <a:solidFill>
                            <a:srgbClr val="000000"/>
                          </a:solidFill>
                          <a:latin typeface="Times New Roman"/>
                          <a:ea typeface="Times New Roman"/>
                          <a:cs typeface="Times New Roman"/>
                          <a:sym typeface="Times New Roman"/>
                        </a:rPr>
                        <a:t>A+</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i="0" u="none" strike="noStrike" cap="none">
                          <a:solidFill>
                            <a:srgbClr val="000000"/>
                          </a:solidFill>
                          <a:latin typeface="Times New Roman"/>
                          <a:ea typeface="Times New Roman"/>
                          <a:cs typeface="Times New Roman"/>
                          <a:sym typeface="Times New Roman"/>
                        </a:rPr>
                        <a:t>A</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i="0" u="none" strike="noStrike" cap="none">
                          <a:solidFill>
                            <a:srgbClr val="000000"/>
                          </a:solidFill>
                          <a:latin typeface="Times New Roman"/>
                          <a:ea typeface="Times New Roman"/>
                          <a:cs typeface="Times New Roman"/>
                          <a:sym typeface="Times New Roman"/>
                        </a:rPr>
                        <a:t>B++</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i="0" u="none" strike="noStrike" cap="none">
                          <a:solidFill>
                            <a:srgbClr val="000000"/>
                          </a:solidFill>
                          <a:latin typeface="Times New Roman"/>
                          <a:ea typeface="Times New Roman"/>
                          <a:cs typeface="Times New Roman"/>
                          <a:sym typeface="Times New Roman"/>
                        </a:rPr>
                        <a:t>B+</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i="0" u="none" strike="noStrike" cap="none">
                          <a:solidFill>
                            <a:srgbClr val="000000"/>
                          </a:solidFill>
                          <a:latin typeface="Times New Roman"/>
                          <a:ea typeface="Times New Roman"/>
                          <a:cs typeface="Times New Roman"/>
                          <a:sym typeface="Times New Roman"/>
                        </a:rPr>
                        <a:t>B</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000" b="0" i="0" u="none" strike="noStrike" cap="none">
                          <a:solidFill>
                            <a:srgbClr val="000000"/>
                          </a:solidFill>
                          <a:latin typeface="Times New Roman"/>
                          <a:ea typeface="Times New Roman"/>
                          <a:cs typeface="Times New Roman"/>
                          <a:sym typeface="Times New Roman"/>
                        </a:rPr>
                        <a:t>C</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780525">
                <a:tc>
                  <a:txBody>
                    <a:bodyPr/>
                    <a:lstStyle/>
                    <a:p>
                      <a:pPr marL="0" marR="0" lvl="0" indent="0" algn="ctr" rtl="0">
                        <a:spcBef>
                          <a:spcPts val="0"/>
                        </a:spcBef>
                        <a:spcAft>
                          <a:spcPts val="0"/>
                        </a:spcAft>
                        <a:buNone/>
                      </a:pPr>
                      <a:r>
                        <a:rPr lang="zh-TW" sz="3200" b="0" i="0" u="none" strike="noStrike" cap="none">
                          <a:solidFill>
                            <a:srgbClr val="000000"/>
                          </a:solidFill>
                          <a:latin typeface="DFKai-SB"/>
                          <a:ea typeface="DFKai-SB"/>
                          <a:cs typeface="DFKai-SB"/>
                          <a:sym typeface="DFKai-SB"/>
                        </a:rPr>
                        <a:t>分數</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3200" b="0" i="0" u="none" strike="noStrike" cap="none">
                          <a:solidFill>
                            <a:srgbClr val="000000"/>
                          </a:solidFill>
                          <a:latin typeface="Times New Roman"/>
                          <a:ea typeface="Times New Roman"/>
                          <a:cs typeface="Times New Roman"/>
                          <a:sym typeface="Times New Roman"/>
                        </a:rPr>
                        <a:t>7</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3200" b="0" i="0" u="none" strike="noStrike" cap="none">
                          <a:solidFill>
                            <a:srgbClr val="000000"/>
                          </a:solidFill>
                          <a:latin typeface="Times New Roman"/>
                          <a:ea typeface="Times New Roman"/>
                          <a:cs typeface="Times New Roman"/>
                          <a:sym typeface="Times New Roman"/>
                        </a:rPr>
                        <a:t>6</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3200" b="0" i="0" u="none" strike="noStrike" cap="none">
                          <a:solidFill>
                            <a:srgbClr val="000000"/>
                          </a:solidFill>
                          <a:latin typeface="Times New Roman"/>
                          <a:ea typeface="Times New Roman"/>
                          <a:cs typeface="Times New Roman"/>
                          <a:sym typeface="Times New Roman"/>
                        </a:rPr>
                        <a:t>5</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3200" b="0" i="0" u="none" strike="noStrike" cap="none">
                          <a:solidFill>
                            <a:srgbClr val="000000"/>
                          </a:solidFill>
                          <a:latin typeface="Times New Roman"/>
                          <a:ea typeface="Times New Roman"/>
                          <a:cs typeface="Times New Roman"/>
                          <a:sym typeface="Times New Roman"/>
                        </a:rPr>
                        <a:t>4</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3200" b="0" i="0" u="none" strike="noStrike" cap="none">
                          <a:solidFill>
                            <a:srgbClr val="000000"/>
                          </a:solidFill>
                          <a:latin typeface="Times New Roman"/>
                          <a:ea typeface="Times New Roman"/>
                          <a:cs typeface="Times New Roman"/>
                          <a:sym typeface="Times New Roman"/>
                        </a:rPr>
                        <a:t>3</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3200" b="0" i="0" u="none" strike="noStrike" cap="none">
                          <a:solidFill>
                            <a:srgbClr val="000000"/>
                          </a:solidFill>
                          <a:latin typeface="Times New Roman"/>
                          <a:ea typeface="Times New Roman"/>
                          <a:cs typeface="Times New Roman"/>
                          <a:sym typeface="Times New Roman"/>
                        </a:rPr>
                        <a:t>2</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3200" b="0" i="0" u="none" strike="noStrike" cap="none">
                          <a:solidFill>
                            <a:srgbClr val="000000"/>
                          </a:solidFill>
                          <a:latin typeface="Times New Roman"/>
                          <a:ea typeface="Times New Roman"/>
                          <a:cs typeface="Times New Roman"/>
                          <a:sym typeface="Times New Roman"/>
                        </a:rPr>
                        <a:t>1</a:t>
                      </a:r>
                      <a:endParaRPr/>
                    </a:p>
                  </a:txBody>
                  <a:tcPr marL="4775" marR="4775" marT="47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extLst>
                  <a:ext uri="{0D108BD9-81ED-4DB2-BD59-A6C34878D82A}">
                    <a16:rowId xmlns="" xmlns:a16="http://schemas.microsoft.com/office/drawing/2014/main" val="10003"/>
                  </a:ext>
                </a:extLst>
              </a:tr>
            </a:tbl>
          </a:graphicData>
        </a:graphic>
      </p:graphicFrame>
      <p:sp>
        <p:nvSpPr>
          <p:cNvPr id="1365" name="Google Shape;1365;p53"/>
          <p:cNvSpPr txBox="1"/>
          <p:nvPr/>
        </p:nvSpPr>
        <p:spPr>
          <a:xfrm>
            <a:off x="2349500" y="501650"/>
            <a:ext cx="9023350" cy="650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3600"/>
              <a:buFont typeface="Noto Sans Symbols"/>
              <a:buNone/>
            </a:pPr>
            <a:r>
              <a:rPr lang="zh-TW" sz="3600" b="1" i="0" u="none" strike="noStrike" cap="none">
                <a:solidFill>
                  <a:srgbClr val="262626"/>
                </a:solidFill>
                <a:latin typeface="DFKai-SB"/>
                <a:ea typeface="DFKai-SB"/>
                <a:cs typeface="DFKai-SB"/>
                <a:sym typeface="DFKai-SB"/>
              </a:rPr>
              <a:t>教育會考-臺南區</a:t>
            </a:r>
            <a:r>
              <a:rPr lang="zh-TW" sz="3600" b="1" i="0" u="none" strike="noStrike" cap="none">
                <a:solidFill>
                  <a:srgbClr val="000000"/>
                </a:solidFill>
                <a:latin typeface="DFKai-SB"/>
                <a:ea typeface="DFKai-SB"/>
                <a:cs typeface="DFKai-SB"/>
                <a:sym typeface="DFKai-SB"/>
              </a:rPr>
              <a:t>採計方式</a:t>
            </a:r>
            <a:endParaRPr sz="3600" b="0" i="0" u="none" strike="noStrike" cap="none">
              <a:solidFill>
                <a:srgbClr val="262626"/>
              </a:solidFill>
              <a:latin typeface="DFKai-SB"/>
              <a:ea typeface="DFKai-SB"/>
              <a:cs typeface="DFKai-SB"/>
              <a:sym typeface="DFKai-SB"/>
            </a:endParaRPr>
          </a:p>
        </p:txBody>
      </p:sp>
      <p:graphicFrame>
        <p:nvGraphicFramePr>
          <p:cNvPr id="1366" name="Google Shape;1366;p53"/>
          <p:cNvGraphicFramePr/>
          <p:nvPr/>
        </p:nvGraphicFramePr>
        <p:xfrm>
          <a:off x="2576513" y="5008563"/>
          <a:ext cx="6540475" cy="1560500"/>
        </p:xfrm>
        <a:graphic>
          <a:graphicData uri="http://schemas.openxmlformats.org/drawingml/2006/table">
            <a:tbl>
              <a:tblPr>
                <a:noFill/>
                <a:tableStyleId>{6B493133-54A4-422E-BADD-9497E44F51B0}</a:tableStyleId>
              </a:tblPr>
              <a:tblGrid>
                <a:gridCol w="1543175">
                  <a:extLst>
                    <a:ext uri="{9D8B030D-6E8A-4147-A177-3AD203B41FA5}">
                      <a16:colId xmlns="" xmlns:a16="http://schemas.microsoft.com/office/drawing/2014/main" val="20000"/>
                    </a:ext>
                  </a:extLst>
                </a:gridCol>
                <a:gridCol w="713900">
                  <a:extLst>
                    <a:ext uri="{9D8B030D-6E8A-4147-A177-3AD203B41FA5}">
                      <a16:colId xmlns="" xmlns:a16="http://schemas.microsoft.com/office/drawing/2014/main" val="20001"/>
                    </a:ext>
                  </a:extLst>
                </a:gridCol>
                <a:gridCol w="713900">
                  <a:extLst>
                    <a:ext uri="{9D8B030D-6E8A-4147-A177-3AD203B41FA5}">
                      <a16:colId xmlns="" xmlns:a16="http://schemas.microsoft.com/office/drawing/2014/main" val="20002"/>
                    </a:ext>
                  </a:extLst>
                </a:gridCol>
                <a:gridCol w="713900">
                  <a:extLst>
                    <a:ext uri="{9D8B030D-6E8A-4147-A177-3AD203B41FA5}">
                      <a16:colId xmlns="" xmlns:a16="http://schemas.microsoft.com/office/drawing/2014/main" val="20003"/>
                    </a:ext>
                  </a:extLst>
                </a:gridCol>
                <a:gridCol w="713900">
                  <a:extLst>
                    <a:ext uri="{9D8B030D-6E8A-4147-A177-3AD203B41FA5}">
                      <a16:colId xmlns="" xmlns:a16="http://schemas.microsoft.com/office/drawing/2014/main" val="20004"/>
                    </a:ext>
                  </a:extLst>
                </a:gridCol>
                <a:gridCol w="713900">
                  <a:extLst>
                    <a:ext uri="{9D8B030D-6E8A-4147-A177-3AD203B41FA5}">
                      <a16:colId xmlns="" xmlns:a16="http://schemas.microsoft.com/office/drawing/2014/main" val="20005"/>
                    </a:ext>
                  </a:extLst>
                </a:gridCol>
                <a:gridCol w="713900">
                  <a:extLst>
                    <a:ext uri="{9D8B030D-6E8A-4147-A177-3AD203B41FA5}">
                      <a16:colId xmlns="" xmlns:a16="http://schemas.microsoft.com/office/drawing/2014/main" val="20006"/>
                    </a:ext>
                  </a:extLst>
                </a:gridCol>
                <a:gridCol w="713900">
                  <a:extLst>
                    <a:ext uri="{9D8B030D-6E8A-4147-A177-3AD203B41FA5}">
                      <a16:colId xmlns="" xmlns:a16="http://schemas.microsoft.com/office/drawing/2014/main" val="20007"/>
                    </a:ext>
                  </a:extLst>
                </a:gridCol>
              </a:tblGrid>
              <a:tr h="780250">
                <a:tc>
                  <a:txBody>
                    <a:bodyPr/>
                    <a:lstStyle/>
                    <a:p>
                      <a:pPr marL="0" marR="0" lvl="0" indent="0" algn="ctr" rtl="0">
                        <a:spcBef>
                          <a:spcPts val="0"/>
                        </a:spcBef>
                        <a:spcAft>
                          <a:spcPts val="0"/>
                        </a:spcAft>
                        <a:buNone/>
                      </a:pPr>
                      <a:r>
                        <a:rPr lang="zh-TW" sz="2800" b="0" i="0" u="none" strike="noStrike" cap="none">
                          <a:solidFill>
                            <a:srgbClr val="000000"/>
                          </a:solidFill>
                          <a:latin typeface="DFKai-SB"/>
                          <a:ea typeface="DFKai-SB"/>
                          <a:cs typeface="DFKai-SB"/>
                          <a:sym typeface="DFKai-SB"/>
                        </a:rPr>
                        <a:t>作文級分</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6</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5</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4</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3</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2</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1</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0</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0"/>
                  </a:ext>
                </a:extLst>
              </a:tr>
              <a:tr h="780250">
                <a:tc>
                  <a:txBody>
                    <a:bodyPr/>
                    <a:lstStyle/>
                    <a:p>
                      <a:pPr marL="0" marR="0" lvl="0" indent="0" algn="ctr" rtl="0">
                        <a:spcBef>
                          <a:spcPts val="0"/>
                        </a:spcBef>
                        <a:spcAft>
                          <a:spcPts val="0"/>
                        </a:spcAft>
                        <a:buNone/>
                      </a:pPr>
                      <a:r>
                        <a:rPr lang="zh-TW" sz="3200" b="0" i="0" u="none" strike="noStrike" cap="none">
                          <a:solidFill>
                            <a:srgbClr val="000000"/>
                          </a:solidFill>
                          <a:latin typeface="DFKai-SB"/>
                          <a:ea typeface="DFKai-SB"/>
                          <a:cs typeface="DFKai-SB"/>
                          <a:sym typeface="DFKai-SB"/>
                        </a:rPr>
                        <a:t>積分</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1</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0.8</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0.6</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0.4</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0.2</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0.1</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tc>
                  <a:txBody>
                    <a:bodyPr/>
                    <a:lstStyle/>
                    <a:p>
                      <a:pPr marL="0" marR="0" lvl="0" indent="0" algn="ctr" rtl="0">
                        <a:spcBef>
                          <a:spcPts val="0"/>
                        </a:spcBef>
                        <a:spcAft>
                          <a:spcPts val="0"/>
                        </a:spcAft>
                        <a:buNone/>
                      </a:pPr>
                      <a:r>
                        <a:rPr lang="zh-TW" sz="2800" b="0" i="0" u="none" strike="noStrike" cap="none">
                          <a:solidFill>
                            <a:srgbClr val="000000"/>
                          </a:solidFill>
                          <a:latin typeface="Times New Roman"/>
                          <a:ea typeface="Times New Roman"/>
                          <a:cs typeface="Times New Roman"/>
                          <a:sym typeface="Times New Roman"/>
                        </a:rPr>
                        <a:t>0</a:t>
                      </a:r>
                      <a:endParaRPr/>
                    </a:p>
                  </a:txBody>
                  <a:tcPr marL="4775" marR="4775" marT="47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FF"/>
                    </a:solidFill>
                  </a:tcPr>
                </a:tc>
                <a:extLst>
                  <a:ext uri="{0D108BD9-81ED-4DB2-BD59-A6C34878D82A}">
                    <a16:rowId xmlns="" xmlns:a16="http://schemas.microsoft.com/office/drawing/2014/main" val="10001"/>
                  </a:ext>
                </a:extLst>
              </a:tr>
            </a:tbl>
          </a:graphicData>
        </a:graphic>
      </p:graphicFrame>
      <p:sp>
        <p:nvSpPr>
          <p:cNvPr id="1367" name="Google Shape;1367;p53"/>
          <p:cNvSpPr/>
          <p:nvPr/>
        </p:nvSpPr>
        <p:spPr>
          <a:xfrm>
            <a:off x="2576513" y="1284288"/>
            <a:ext cx="6540500" cy="1171757"/>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368" name="Google Shape;1368;p53"/>
          <p:cNvSpPr/>
          <p:nvPr/>
        </p:nvSpPr>
        <p:spPr>
          <a:xfrm>
            <a:off x="2576513" y="2518913"/>
            <a:ext cx="6540500" cy="4039051"/>
          </a:xfrm>
          <a:prstGeom prst="rect">
            <a:avLst/>
          </a:prstGeom>
          <a:noFill/>
          <a:ln w="76200" cap="flat" cmpd="sng">
            <a:solidFill>
              <a:srgbClr val="3333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3939FF"/>
              </a:solidFill>
              <a:latin typeface="Century Gothic"/>
              <a:ea typeface="Century Gothic"/>
              <a:cs typeface="Century Gothic"/>
              <a:sym typeface="Century Gothic"/>
            </a:endParaRPr>
          </a:p>
        </p:txBody>
      </p:sp>
      <p:sp>
        <p:nvSpPr>
          <p:cNvPr id="1369" name="Google Shape;1369;p53"/>
          <p:cNvSpPr txBox="1"/>
          <p:nvPr/>
        </p:nvSpPr>
        <p:spPr>
          <a:xfrm>
            <a:off x="9117013" y="3863347"/>
            <a:ext cx="285115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Arial"/>
              <a:buNone/>
            </a:pPr>
            <a:r>
              <a:rPr lang="zh-TW" sz="3200">
                <a:solidFill>
                  <a:srgbClr val="FF0000"/>
                </a:solidFill>
                <a:latin typeface="Arial"/>
                <a:ea typeface="Arial"/>
                <a:cs typeface="Arial"/>
                <a:sym typeface="Arial"/>
              </a:rPr>
              <a:t>會考</a:t>
            </a:r>
            <a:r>
              <a:rPr lang="zh-TW" sz="3200" b="0" i="0" u="none" strike="noStrike" cap="none">
                <a:solidFill>
                  <a:srgbClr val="FF0000"/>
                </a:solidFill>
                <a:latin typeface="Arial"/>
                <a:ea typeface="Arial"/>
                <a:cs typeface="Arial"/>
                <a:sym typeface="Arial"/>
              </a:rPr>
              <a:t>積分換算</a:t>
            </a:r>
            <a:endParaRPr sz="32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FF0000"/>
              </a:buClr>
              <a:buSzPts val="3200"/>
              <a:buFont typeface="Arial"/>
              <a:buNone/>
            </a:pPr>
            <a:r>
              <a:rPr lang="zh-TW" sz="3200" b="0" i="0" u="none" strike="noStrike" cap="none">
                <a:solidFill>
                  <a:srgbClr val="FF0000"/>
                </a:solidFill>
                <a:latin typeface="Arial"/>
                <a:ea typeface="Arial"/>
                <a:cs typeface="Arial"/>
                <a:sym typeface="Arial"/>
              </a:rPr>
              <a:t>(最高36分)</a:t>
            </a:r>
            <a:endParaRPr/>
          </a:p>
        </p:txBody>
      </p:sp>
      <p:sp>
        <p:nvSpPr>
          <p:cNvPr id="1370" name="Google Shape;1370;p5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46</a:t>
            </a:fld>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281244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g17fc6edb660_0_19"/>
          <p:cNvSpPr txBox="1">
            <a:spLocks noGrp="1"/>
          </p:cNvSpPr>
          <p:nvPr>
            <p:ph type="title"/>
          </p:nvPr>
        </p:nvSpPr>
        <p:spPr>
          <a:xfrm>
            <a:off x="2807600" y="2031500"/>
            <a:ext cx="8911800" cy="3476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solidFill>
                  <a:srgbClr val="3333FF"/>
                </a:solidFill>
              </a:rPr>
              <a:t>甲同學: 3A++  2B++                29</a:t>
            </a:r>
            <a:endParaRPr>
              <a:solidFill>
                <a:srgbClr val="3333FF"/>
              </a:solidFill>
            </a:endParaRPr>
          </a:p>
          <a:p>
            <a:pPr marL="0" lvl="0" indent="0" algn="l" rtl="0">
              <a:spcBef>
                <a:spcPts val="0"/>
              </a:spcBef>
              <a:spcAft>
                <a:spcPts val="0"/>
              </a:spcAft>
              <a:buNone/>
            </a:pPr>
            <a:endParaRPr/>
          </a:p>
          <a:p>
            <a:pPr marL="0" lvl="0" indent="0" algn="l" rtl="0">
              <a:spcBef>
                <a:spcPts val="0"/>
              </a:spcBef>
              <a:spcAft>
                <a:spcPts val="0"/>
              </a:spcAft>
              <a:buNone/>
            </a:pPr>
            <a:r>
              <a:rPr lang="zh-TW">
                <a:solidFill>
                  <a:srgbClr val="990000"/>
                </a:solidFill>
              </a:rPr>
              <a:t>乙同學:  4A+  1A                     29</a:t>
            </a:r>
            <a:endParaRPr>
              <a:solidFill>
                <a:srgbClr val="990000"/>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zh-TW">
                <a:solidFill>
                  <a:srgbClr val="FAEDE7"/>
                </a:solidFill>
              </a:rPr>
              <a:t>                              </a:t>
            </a:r>
            <a:endParaRPr>
              <a:solidFill>
                <a:srgbClr val="FAEDE7"/>
              </a:solidFill>
              <a:highlight>
                <a:schemeClr val="lt1"/>
              </a:highlight>
            </a:endParaRPr>
          </a:p>
        </p:txBody>
      </p:sp>
      <p:sp>
        <p:nvSpPr>
          <p:cNvPr id="1389" name="Google Shape;1389;g17fc6edb660_0_19"/>
          <p:cNvSpPr txBox="1">
            <a:spLocks noGrp="1"/>
          </p:cNvSpPr>
          <p:nvPr>
            <p:ph type="sldNum" idx="12"/>
          </p:nvPr>
        </p:nvSpPr>
        <p:spPr>
          <a:xfrm>
            <a:off x="531813" y="787400"/>
            <a:ext cx="779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47</a:t>
            </a:fld>
            <a:endParaRPr/>
          </a:p>
        </p:txBody>
      </p:sp>
      <p:cxnSp>
        <p:nvCxnSpPr>
          <p:cNvPr id="1390" name="Google Shape;1390;g17fc6edb660_0_19"/>
          <p:cNvCxnSpPr/>
          <p:nvPr/>
        </p:nvCxnSpPr>
        <p:spPr>
          <a:xfrm rot="10800000" flipH="1">
            <a:off x="7558950" y="2383225"/>
            <a:ext cx="1192800" cy="12000"/>
          </a:xfrm>
          <a:prstGeom prst="straightConnector1">
            <a:avLst/>
          </a:prstGeom>
          <a:noFill/>
          <a:ln w="9525" cap="flat" cmpd="sng">
            <a:solidFill>
              <a:schemeClr val="dk2"/>
            </a:solidFill>
            <a:prstDash val="solid"/>
            <a:round/>
            <a:headEnd type="none" w="med" len="med"/>
            <a:tailEnd type="triangle" w="med" len="med"/>
          </a:ln>
        </p:spPr>
      </p:cxnSp>
      <p:cxnSp>
        <p:nvCxnSpPr>
          <p:cNvPr id="1391" name="Google Shape;1391;g17fc6edb660_0_19"/>
          <p:cNvCxnSpPr/>
          <p:nvPr/>
        </p:nvCxnSpPr>
        <p:spPr>
          <a:xfrm rot="10800000" flipH="1">
            <a:off x="7415825" y="3480500"/>
            <a:ext cx="1002000" cy="120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478163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5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48</a:t>
            </a:fld>
            <a:endParaRPr/>
          </a:p>
        </p:txBody>
      </p:sp>
      <p:pic>
        <p:nvPicPr>
          <p:cNvPr id="1353" name="Google Shape;1353;p51"/>
          <p:cNvPicPr preferRelativeResize="0"/>
          <p:nvPr/>
        </p:nvPicPr>
        <p:blipFill rotWithShape="1">
          <a:blip r:embed="rId3">
            <a:alphaModFix/>
          </a:blip>
          <a:srcRect l="23817" t="14563" r="6644" b="7766"/>
          <a:stretch/>
        </p:blipFill>
        <p:spPr>
          <a:xfrm>
            <a:off x="1672280" y="160054"/>
            <a:ext cx="10198719" cy="640757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5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49</a:t>
            </a:fld>
            <a:endParaRPr/>
          </a:p>
        </p:txBody>
      </p:sp>
      <p:pic>
        <p:nvPicPr>
          <p:cNvPr id="1359" name="Google Shape;1359;p52"/>
          <p:cNvPicPr preferRelativeResize="0"/>
          <p:nvPr/>
        </p:nvPicPr>
        <p:blipFill rotWithShape="1">
          <a:blip r:embed="rId3">
            <a:alphaModFix/>
          </a:blip>
          <a:srcRect l="26424" t="15293" r="6818" b="6029"/>
          <a:stretch/>
        </p:blipFill>
        <p:spPr>
          <a:xfrm>
            <a:off x="1655805" y="116831"/>
            <a:ext cx="9949475" cy="64157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2" descr="人"/>
          <p:cNvPicPr preferRelativeResize="0"/>
          <p:nvPr/>
        </p:nvPicPr>
        <p:blipFill rotWithShape="1">
          <a:blip r:embed="rId3">
            <a:alphaModFix/>
          </a:blip>
          <a:srcRect/>
          <a:stretch/>
        </p:blipFill>
        <p:spPr>
          <a:xfrm>
            <a:off x="1628775" y="3175"/>
            <a:ext cx="9144000" cy="6854825"/>
          </a:xfrm>
          <a:prstGeom prst="rect">
            <a:avLst/>
          </a:prstGeom>
          <a:noFill/>
          <a:ln>
            <a:noFill/>
          </a:ln>
        </p:spPr>
      </p:pic>
      <p:sp>
        <p:nvSpPr>
          <p:cNvPr id="796" name="Google Shape;796;p2"/>
          <p:cNvSpPr txBox="1"/>
          <p:nvPr/>
        </p:nvSpPr>
        <p:spPr>
          <a:xfrm>
            <a:off x="1628775" y="1133475"/>
            <a:ext cx="8907463" cy="14462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3300"/>
              </a:buClr>
              <a:buSzPts val="4400"/>
              <a:buFont typeface="Noto Sans Symbols"/>
              <a:buNone/>
            </a:pPr>
            <a:r>
              <a:rPr lang="zh-TW" sz="4400">
                <a:solidFill>
                  <a:srgbClr val="FF3300"/>
                </a:solidFill>
                <a:latin typeface="Arial"/>
                <a:ea typeface="Arial"/>
                <a:cs typeface="Arial"/>
                <a:sym typeface="Arial"/>
              </a:rPr>
              <a:t>臺南區十二年國民基本教育</a:t>
            </a:r>
            <a:endParaRPr sz="4400">
              <a:solidFill>
                <a:srgbClr val="FF3300"/>
              </a:solidFill>
              <a:latin typeface="Arial"/>
              <a:ea typeface="Arial"/>
              <a:cs typeface="Arial"/>
              <a:sym typeface="Arial"/>
            </a:endParaRPr>
          </a:p>
          <a:p>
            <a:pPr marL="0" marR="0" lvl="0" indent="0" algn="ctr" rtl="0">
              <a:spcBef>
                <a:spcPts val="0"/>
              </a:spcBef>
              <a:spcAft>
                <a:spcPts val="0"/>
              </a:spcAft>
              <a:buClr>
                <a:srgbClr val="FF3300"/>
              </a:buClr>
              <a:buSzPts val="4400"/>
              <a:buFont typeface="Noto Sans Symbols"/>
              <a:buNone/>
            </a:pPr>
            <a:r>
              <a:rPr lang="zh-TW" sz="4400">
                <a:solidFill>
                  <a:srgbClr val="FF3300"/>
                </a:solidFill>
                <a:latin typeface="Arial"/>
                <a:ea typeface="Arial"/>
                <a:cs typeface="Arial"/>
                <a:sym typeface="Arial"/>
              </a:rPr>
              <a:t>適性入學宣導 </a:t>
            </a:r>
            <a:endParaRPr/>
          </a:p>
        </p:txBody>
      </p:sp>
      <p:sp>
        <p:nvSpPr>
          <p:cNvPr id="797" name="Google Shape;797;p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FEFFFF"/>
              </a:buClr>
              <a:buSzPts val="2000"/>
              <a:buFont typeface="Noto Sans Symbols"/>
              <a:buNone/>
            </a:pPr>
            <a:fld id="{00000000-1234-1234-1234-123412341234}" type="slidenum">
              <a:rPr lang="en-US" altLang="zh-TW" sz="2000">
                <a:solidFill>
                  <a:srgbClr val="FEFFFF"/>
                </a:solidFill>
                <a:latin typeface="Century Gothic"/>
                <a:ea typeface="Century Gothic"/>
                <a:cs typeface="Century Gothic"/>
                <a:sym typeface="Century Gothic"/>
              </a:rPr>
              <a:t>5</a:t>
            </a:fld>
            <a:endParaRPr sz="2000">
              <a:solidFill>
                <a:srgbClr val="FE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6"/>
                                        </p:tgtEl>
                                        <p:attrNameLst>
                                          <p:attrName>style.visibility</p:attrName>
                                        </p:attrNameLst>
                                      </p:cBhvr>
                                      <p:to>
                                        <p:strVal val="visible"/>
                                      </p:to>
                                    </p:set>
                                    <p:anim calcmode="lin" valueType="num">
                                      <p:cBhvr additive="base">
                                        <p:cTn id="7" dur="500"/>
                                        <p:tgtEl>
                                          <p:spTgt spid="796"/>
                                        </p:tgtEl>
                                        <p:attrNameLst>
                                          <p:attrName>ppt_w</p:attrName>
                                        </p:attrNameLst>
                                      </p:cBhvr>
                                      <p:tavLst>
                                        <p:tav tm="0">
                                          <p:val>
                                            <p:strVal val="0"/>
                                          </p:val>
                                        </p:tav>
                                        <p:tav tm="100000">
                                          <p:val>
                                            <p:strVal val="#ppt_w"/>
                                          </p:val>
                                        </p:tav>
                                      </p:tavLst>
                                    </p:anim>
                                    <p:anim calcmode="lin" valueType="num">
                                      <p:cBhvr additive="base">
                                        <p:cTn id="8" dur="500"/>
                                        <p:tgtEl>
                                          <p:spTgt spid="79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96">
                                            <p:txEl>
                                              <p:pRg st="0" end="0"/>
                                            </p:txEl>
                                          </p:spTgt>
                                        </p:tgtEl>
                                        <p:attrNameLst>
                                          <p:attrName>style.visibility</p:attrName>
                                        </p:attrNameLst>
                                      </p:cBhvr>
                                      <p:to>
                                        <p:strVal val="visible"/>
                                      </p:to>
                                    </p:set>
                                    <p:anim calcmode="lin" valueType="num">
                                      <p:cBhvr additive="base">
                                        <p:cTn id="12" dur="500"/>
                                        <p:tgtEl>
                                          <p:spTgt spid="796">
                                            <p:txEl>
                                              <p:pRg st="0" end="0"/>
                                            </p:txEl>
                                          </p:spTgt>
                                        </p:tgtEl>
                                        <p:attrNameLst>
                                          <p:attrName>ppt_w</p:attrName>
                                        </p:attrNameLst>
                                      </p:cBhvr>
                                      <p:tavLst>
                                        <p:tav tm="0">
                                          <p:val>
                                            <p:strVal val="0"/>
                                          </p:val>
                                        </p:tav>
                                        <p:tav tm="100000">
                                          <p:val>
                                            <p:strVal val="#ppt_w"/>
                                          </p:val>
                                        </p:tav>
                                      </p:tavLst>
                                    </p:anim>
                                    <p:anim calcmode="lin" valueType="num">
                                      <p:cBhvr additive="base">
                                        <p:cTn id="13" dur="500"/>
                                        <p:tgtEl>
                                          <p:spTgt spid="796">
                                            <p:txEl>
                                              <p:pRg st="0" end="0"/>
                                            </p:txEl>
                                          </p:spTgt>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96">
                                            <p:txEl>
                                              <p:pRg st="1" end="1"/>
                                            </p:txEl>
                                          </p:spTgt>
                                        </p:tgtEl>
                                        <p:attrNameLst>
                                          <p:attrName>style.visibility</p:attrName>
                                        </p:attrNameLst>
                                      </p:cBhvr>
                                      <p:to>
                                        <p:strVal val="visible"/>
                                      </p:to>
                                    </p:set>
                                    <p:anim calcmode="lin" valueType="num">
                                      <p:cBhvr additive="base">
                                        <p:cTn id="17" dur="500"/>
                                        <p:tgtEl>
                                          <p:spTgt spid="796">
                                            <p:txEl>
                                              <p:pRg st="1" end="1"/>
                                            </p:txEl>
                                          </p:spTgt>
                                        </p:tgtEl>
                                        <p:attrNameLst>
                                          <p:attrName>ppt_w</p:attrName>
                                        </p:attrNameLst>
                                      </p:cBhvr>
                                      <p:tavLst>
                                        <p:tav tm="0">
                                          <p:val>
                                            <p:strVal val="0"/>
                                          </p:val>
                                        </p:tav>
                                        <p:tav tm="100000">
                                          <p:val>
                                            <p:strVal val="#ppt_w"/>
                                          </p:val>
                                        </p:tav>
                                      </p:tavLst>
                                    </p:anim>
                                    <p:anim calcmode="lin" valueType="num">
                                      <p:cBhvr additive="base">
                                        <p:cTn id="18" dur="500"/>
                                        <p:tgtEl>
                                          <p:spTgt spid="796">
                                            <p:txEl>
                                              <p:pRg st="1" end="1"/>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aphicFrame>
        <p:nvGraphicFramePr>
          <p:cNvPr id="1375" name="Google Shape;1375;p54"/>
          <p:cNvGraphicFramePr/>
          <p:nvPr/>
        </p:nvGraphicFramePr>
        <p:xfrm>
          <a:off x="1981200" y="1391509"/>
          <a:ext cx="8229600" cy="5197375"/>
        </p:xfrm>
        <a:graphic>
          <a:graphicData uri="http://schemas.openxmlformats.org/drawingml/2006/table">
            <a:tbl>
              <a:tblPr>
                <a:noFill/>
                <a:tableStyleId>{30B2D792-B019-4305-9730-1C9AAD5C4926}</a:tableStyleId>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457200">
                <a:tc gridSpan="2">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112年5月20日（六）</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hMerge="1">
                  <a:txBody>
                    <a:bodyPr/>
                    <a:lstStyle/>
                    <a:p>
                      <a:endParaRPr lang="zh-TW"/>
                    </a:p>
                  </a:txBody>
                  <a:tcPr/>
                </a:tc>
                <a:tc gridSpan="2">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112年5月21日（日）</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hMerge="1">
                  <a:txBody>
                    <a:bodyPr/>
                    <a:lstStyle/>
                    <a:p>
                      <a:endParaRPr lang="zh-TW"/>
                    </a:p>
                  </a:txBody>
                  <a:tcPr/>
                </a:tc>
                <a:extLst>
                  <a:ext uri="{0D108BD9-81ED-4DB2-BD59-A6C34878D82A}">
                    <a16:rowId xmlns="" xmlns:a16="http://schemas.microsoft.com/office/drawing/2014/main" val="10000"/>
                  </a:ext>
                </a:extLst>
              </a:tr>
              <a:tr h="411475">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🕭08:20-　08:30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B5BDAC"/>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考試說明</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B5BDAC"/>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🕭08:20-　08:30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FFFF99"/>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考試說明</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FFFF99"/>
                    </a:solidFill>
                  </a:tcPr>
                </a:tc>
                <a:extLst>
                  <a:ext uri="{0D108BD9-81ED-4DB2-BD59-A6C34878D82A}">
                    <a16:rowId xmlns="" xmlns:a16="http://schemas.microsoft.com/office/drawing/2014/main" val="10001"/>
                  </a:ext>
                </a:extLst>
              </a:tr>
              <a:tr h="457200">
                <a:tc>
                  <a:txBody>
                    <a:bodyPr/>
                    <a:lstStyle/>
                    <a:p>
                      <a:pPr marL="0" marR="0" lvl="0" indent="0" algn="ctr" rtl="0">
                        <a:lnSpc>
                          <a:spcPct val="125000"/>
                        </a:lnSpc>
                        <a:spcBef>
                          <a:spcPts val="0"/>
                        </a:spcBef>
                        <a:spcAft>
                          <a:spcPts val="0"/>
                        </a:spcAft>
                        <a:buNone/>
                      </a:pPr>
                      <a:r>
                        <a:rPr lang="zh-TW" sz="2000" b="1" u="none" strike="noStrike" cap="none">
                          <a:solidFill>
                            <a:srgbClr val="000000"/>
                          </a:solidFill>
                          <a:latin typeface="Times New Roman"/>
                          <a:ea typeface="Times New Roman"/>
                          <a:cs typeface="Times New Roman"/>
                          <a:sym typeface="Times New Roman"/>
                        </a:rPr>
                        <a:t>🕭08:30-🕭09:40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B5BDAC"/>
                    </a:solidFill>
                  </a:tcPr>
                </a:tc>
                <a:tc>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社    會</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B5BDAC"/>
                    </a:solidFill>
                  </a:tcPr>
                </a:tc>
                <a:tc>
                  <a:txBody>
                    <a:bodyPr/>
                    <a:lstStyle/>
                    <a:p>
                      <a:pPr marL="0" marR="0" lvl="0" indent="0" algn="ctr" rtl="0">
                        <a:lnSpc>
                          <a:spcPct val="125000"/>
                        </a:lnSpc>
                        <a:spcBef>
                          <a:spcPts val="0"/>
                        </a:spcBef>
                        <a:spcAft>
                          <a:spcPts val="0"/>
                        </a:spcAft>
                        <a:buNone/>
                      </a:pPr>
                      <a:r>
                        <a:rPr lang="zh-TW" sz="2000" b="1" u="none" strike="noStrike" cap="none">
                          <a:solidFill>
                            <a:srgbClr val="000000"/>
                          </a:solidFill>
                          <a:latin typeface="Times New Roman"/>
                          <a:ea typeface="Times New Roman"/>
                          <a:cs typeface="Times New Roman"/>
                          <a:sym typeface="Times New Roman"/>
                        </a:rPr>
                        <a:t>🕭08:30-🕭09:40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FFFF99"/>
                    </a:solidFill>
                  </a:tcPr>
                </a:tc>
                <a:tc>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自    然</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FFFF99"/>
                    </a:solidFill>
                  </a:tcPr>
                </a:tc>
                <a:extLst>
                  <a:ext uri="{0D108BD9-81ED-4DB2-BD59-A6C34878D82A}">
                    <a16:rowId xmlns="" xmlns:a16="http://schemas.microsoft.com/office/drawing/2014/main" val="10002"/>
                  </a:ext>
                </a:extLst>
              </a:tr>
              <a:tr h="411475">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　09:40-　10:20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休息</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　09:40-　10:20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休息</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extLst>
                  <a:ext uri="{0D108BD9-81ED-4DB2-BD59-A6C34878D82A}">
                    <a16:rowId xmlns="" xmlns:a16="http://schemas.microsoft.com/office/drawing/2014/main" val="10003"/>
                  </a:ext>
                </a:extLst>
              </a:tr>
              <a:tr h="411475">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🕭10:20-　10:30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FF99CC"/>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考試說明</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FF99CC"/>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🕭10:20-　10:30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00FF00"/>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考試說明</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00FF00"/>
                    </a:solidFill>
                  </a:tcPr>
                </a:tc>
                <a:extLst>
                  <a:ext uri="{0D108BD9-81ED-4DB2-BD59-A6C34878D82A}">
                    <a16:rowId xmlns="" xmlns:a16="http://schemas.microsoft.com/office/drawing/2014/main" val="10004"/>
                  </a:ext>
                </a:extLst>
              </a:tr>
              <a:tr h="457200">
                <a:tc>
                  <a:txBody>
                    <a:bodyPr/>
                    <a:lstStyle/>
                    <a:p>
                      <a:pPr marL="0" marR="0" lvl="0" indent="0" algn="ctr" rtl="0">
                        <a:lnSpc>
                          <a:spcPct val="125000"/>
                        </a:lnSpc>
                        <a:spcBef>
                          <a:spcPts val="0"/>
                        </a:spcBef>
                        <a:spcAft>
                          <a:spcPts val="0"/>
                        </a:spcAft>
                        <a:buNone/>
                      </a:pPr>
                      <a:r>
                        <a:rPr lang="zh-TW" sz="2000" b="1" u="none" strike="noStrike" cap="none">
                          <a:solidFill>
                            <a:srgbClr val="000000"/>
                          </a:solidFill>
                          <a:latin typeface="Times New Roman"/>
                          <a:ea typeface="Times New Roman"/>
                          <a:cs typeface="Times New Roman"/>
                          <a:sym typeface="Times New Roman"/>
                        </a:rPr>
                        <a:t>🕭10:30-🕭11:50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FF99CC"/>
                    </a:solidFill>
                  </a:tcPr>
                </a:tc>
                <a:tc>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數    學</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FF99CC"/>
                    </a:solidFill>
                  </a:tcPr>
                </a:tc>
                <a:tc>
                  <a:txBody>
                    <a:bodyPr/>
                    <a:lstStyle/>
                    <a:p>
                      <a:pPr marL="0" marR="0" lvl="0" indent="0" algn="ctr" rtl="0">
                        <a:lnSpc>
                          <a:spcPct val="125000"/>
                        </a:lnSpc>
                        <a:spcBef>
                          <a:spcPts val="0"/>
                        </a:spcBef>
                        <a:spcAft>
                          <a:spcPts val="0"/>
                        </a:spcAft>
                        <a:buNone/>
                      </a:pPr>
                      <a:r>
                        <a:rPr lang="zh-TW" sz="2000" b="1" u="none" strike="noStrike" cap="none">
                          <a:solidFill>
                            <a:srgbClr val="000000"/>
                          </a:solidFill>
                          <a:latin typeface="Times New Roman"/>
                          <a:ea typeface="Times New Roman"/>
                          <a:cs typeface="Times New Roman"/>
                          <a:sym typeface="Times New Roman"/>
                        </a:rPr>
                        <a:t>🕭10:30-🕭11:30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00FF00"/>
                    </a:solidFill>
                  </a:tcPr>
                </a:tc>
                <a:tc>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英語（閱讀）</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00FF00"/>
                    </a:solidFill>
                  </a:tcPr>
                </a:tc>
                <a:extLst>
                  <a:ext uri="{0D108BD9-81ED-4DB2-BD59-A6C34878D82A}">
                    <a16:rowId xmlns="" xmlns:a16="http://schemas.microsoft.com/office/drawing/2014/main" val="10005"/>
                  </a:ext>
                </a:extLst>
              </a:tr>
              <a:tr h="411475">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　11:50-　13:40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午休 </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　11:30-　12:00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休息</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extLst>
                  <a:ext uri="{0D108BD9-81ED-4DB2-BD59-A6C34878D82A}">
                    <a16:rowId xmlns="" xmlns:a16="http://schemas.microsoft.com/office/drawing/2014/main" val="10006"/>
                  </a:ext>
                </a:extLst>
              </a:tr>
              <a:tr h="411475">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🕭13:40-　13:50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99CCFF"/>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考試說明</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99CCFF"/>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🕭12:00-　12:05</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E1CEB3"/>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考試說明</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E1CEB3"/>
                    </a:solidFill>
                  </a:tcPr>
                </a:tc>
                <a:extLst>
                  <a:ext uri="{0D108BD9-81ED-4DB2-BD59-A6C34878D82A}">
                    <a16:rowId xmlns="" xmlns:a16="http://schemas.microsoft.com/office/drawing/2014/main" val="10007"/>
                  </a:ext>
                </a:extLst>
              </a:tr>
              <a:tr h="457200">
                <a:tc>
                  <a:txBody>
                    <a:bodyPr/>
                    <a:lstStyle/>
                    <a:p>
                      <a:pPr marL="0" marR="0" lvl="0" indent="0" algn="ctr" rtl="0">
                        <a:lnSpc>
                          <a:spcPct val="125000"/>
                        </a:lnSpc>
                        <a:spcBef>
                          <a:spcPts val="0"/>
                        </a:spcBef>
                        <a:spcAft>
                          <a:spcPts val="0"/>
                        </a:spcAft>
                        <a:buNone/>
                      </a:pPr>
                      <a:r>
                        <a:rPr lang="zh-TW" sz="2000" b="1" u="none" strike="noStrike" cap="none">
                          <a:solidFill>
                            <a:srgbClr val="000000"/>
                          </a:solidFill>
                          <a:latin typeface="Times New Roman"/>
                          <a:ea typeface="Times New Roman"/>
                          <a:cs typeface="Times New Roman"/>
                          <a:sym typeface="Times New Roman"/>
                        </a:rPr>
                        <a:t>🕭13:50-🕭15:00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99CCFF"/>
                    </a:solidFill>
                  </a:tcPr>
                </a:tc>
                <a:tc>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國    文</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99CCFF"/>
                    </a:solidFill>
                  </a:tcPr>
                </a:tc>
                <a:tc>
                  <a:txBody>
                    <a:bodyPr/>
                    <a:lstStyle/>
                    <a:p>
                      <a:pPr marL="0" marR="0" lvl="0" indent="0" algn="ctr" rtl="0">
                        <a:lnSpc>
                          <a:spcPct val="125000"/>
                        </a:lnSpc>
                        <a:spcBef>
                          <a:spcPts val="0"/>
                        </a:spcBef>
                        <a:spcAft>
                          <a:spcPts val="0"/>
                        </a:spcAft>
                        <a:buNone/>
                      </a:pPr>
                      <a:r>
                        <a:rPr lang="zh-TW" sz="2000" b="1" u="none" strike="noStrike" cap="none">
                          <a:solidFill>
                            <a:srgbClr val="000000"/>
                          </a:solidFill>
                          <a:latin typeface="Times New Roman"/>
                          <a:ea typeface="Times New Roman"/>
                          <a:cs typeface="Times New Roman"/>
                          <a:sym typeface="Times New Roman"/>
                        </a:rPr>
                        <a:t>🕭12:05-🕭12:30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E1CEB3"/>
                    </a:solidFill>
                  </a:tcPr>
                </a:tc>
                <a:tc>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英語（聽力）</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rgbClr val="E1CEB3"/>
                    </a:solidFill>
                  </a:tcPr>
                </a:tc>
                <a:extLst>
                  <a:ext uri="{0D108BD9-81ED-4DB2-BD59-A6C34878D82A}">
                    <a16:rowId xmlns="" xmlns:a16="http://schemas.microsoft.com/office/drawing/2014/main" val="10008"/>
                  </a:ext>
                </a:extLst>
              </a:tr>
              <a:tr h="442525">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　15:00-　15:40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休息</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rowSpan="3" gridSpan="2">
                  <a:txBody>
                    <a:bodyPr/>
                    <a:lstStyle/>
                    <a:p>
                      <a:pPr marL="0" marR="0" lvl="0" indent="0" algn="ctr" rtl="0">
                        <a:lnSpc>
                          <a:spcPct val="125000"/>
                        </a:lnSpc>
                        <a:spcBef>
                          <a:spcPts val="0"/>
                        </a:spcBef>
                        <a:spcAft>
                          <a:spcPts val="0"/>
                        </a:spcAft>
                        <a:buNone/>
                      </a:pP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tcPr>
                </a:tc>
                <a:tc rowSpan="3" hMerge="1">
                  <a:txBody>
                    <a:bodyPr/>
                    <a:lstStyle/>
                    <a:p>
                      <a:endParaRPr lang="zh-TW"/>
                    </a:p>
                  </a:txBody>
                  <a:tcPr/>
                </a:tc>
                <a:extLst>
                  <a:ext uri="{0D108BD9-81ED-4DB2-BD59-A6C34878D82A}">
                    <a16:rowId xmlns="" xmlns:a16="http://schemas.microsoft.com/office/drawing/2014/main" val="10009"/>
                  </a:ext>
                </a:extLst>
              </a:tr>
              <a:tr h="411475">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🕭15:40-　15:50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chemeClr val="lt1"/>
                    </a:solidFill>
                  </a:tcPr>
                </a:tc>
                <a:tc>
                  <a:txBody>
                    <a:bodyPr/>
                    <a:lstStyle/>
                    <a:p>
                      <a:pPr marL="0" marR="0" lvl="0" indent="0" algn="ctr" rtl="0">
                        <a:lnSpc>
                          <a:spcPct val="125000"/>
                        </a:lnSpc>
                        <a:spcBef>
                          <a:spcPts val="0"/>
                        </a:spcBef>
                        <a:spcAft>
                          <a:spcPts val="0"/>
                        </a:spcAft>
                        <a:buNone/>
                      </a:pPr>
                      <a:r>
                        <a:rPr lang="zh-TW" sz="2000" u="none" strike="noStrike" cap="none">
                          <a:solidFill>
                            <a:srgbClr val="000000"/>
                          </a:solidFill>
                          <a:latin typeface="Times New Roman"/>
                          <a:ea typeface="Times New Roman"/>
                          <a:cs typeface="Times New Roman"/>
                          <a:sym typeface="Times New Roman"/>
                        </a:rPr>
                        <a:t>考試說明</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chemeClr val="lt1"/>
                    </a:solidFill>
                  </a:tcPr>
                </a:tc>
                <a:tc gridSpan="2" vMerge="1">
                  <a:txBody>
                    <a:bodyPr/>
                    <a:lstStyle/>
                    <a:p>
                      <a:endParaRPr lang="zh-TW"/>
                    </a:p>
                  </a:txBody>
                  <a:tcPr/>
                </a:tc>
                <a:tc hMerge="1" vMerge="1">
                  <a:txBody>
                    <a:bodyPr/>
                    <a:lstStyle/>
                    <a:p>
                      <a:endParaRPr lang="zh-TW"/>
                    </a:p>
                  </a:txBody>
                  <a:tcPr/>
                </a:tc>
                <a:extLst>
                  <a:ext uri="{0D108BD9-81ED-4DB2-BD59-A6C34878D82A}">
                    <a16:rowId xmlns="" xmlns:a16="http://schemas.microsoft.com/office/drawing/2014/main" val="10010"/>
                  </a:ext>
                </a:extLst>
              </a:tr>
              <a:tr h="457200">
                <a:tc>
                  <a:txBody>
                    <a:bodyPr/>
                    <a:lstStyle/>
                    <a:p>
                      <a:pPr marL="0" marR="0" lvl="0" indent="0" algn="ctr" rtl="0">
                        <a:lnSpc>
                          <a:spcPct val="125000"/>
                        </a:lnSpc>
                        <a:spcBef>
                          <a:spcPts val="0"/>
                        </a:spcBef>
                        <a:spcAft>
                          <a:spcPts val="0"/>
                        </a:spcAft>
                        <a:buNone/>
                      </a:pPr>
                      <a:r>
                        <a:rPr lang="zh-TW" sz="2000" b="1" u="none" strike="noStrike" cap="none">
                          <a:solidFill>
                            <a:srgbClr val="000000"/>
                          </a:solidFill>
                          <a:latin typeface="Times New Roman"/>
                          <a:ea typeface="Times New Roman"/>
                          <a:cs typeface="Times New Roman"/>
                          <a:sym typeface="Times New Roman"/>
                        </a:rPr>
                        <a:t>🕭15:50-🕭16:40</a:t>
                      </a:r>
                      <a:endParaRPr sz="20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chemeClr val="lt1"/>
                    </a:solidFill>
                  </a:tcPr>
                </a:tc>
                <a:tc>
                  <a:txBody>
                    <a:bodyPr/>
                    <a:lstStyle/>
                    <a:p>
                      <a:pPr marL="0" marR="0" lvl="0" indent="0" algn="ctr" rtl="0">
                        <a:lnSpc>
                          <a:spcPct val="125000"/>
                        </a:lnSpc>
                        <a:spcBef>
                          <a:spcPts val="0"/>
                        </a:spcBef>
                        <a:spcAft>
                          <a:spcPts val="0"/>
                        </a:spcAft>
                        <a:buNone/>
                      </a:pPr>
                      <a:r>
                        <a:rPr lang="zh-TW" sz="2400" b="1" u="none" strike="noStrike" cap="none">
                          <a:solidFill>
                            <a:srgbClr val="000000"/>
                          </a:solidFill>
                          <a:latin typeface="Times New Roman"/>
                          <a:ea typeface="Times New Roman"/>
                          <a:cs typeface="Times New Roman"/>
                          <a:sym typeface="Times New Roman"/>
                        </a:rPr>
                        <a:t>寫作測驗</a:t>
                      </a:r>
                      <a:endParaRPr sz="2400" u="none" strike="noStrike" cap="none">
                        <a:latin typeface="Times New Roman"/>
                        <a:ea typeface="Times New Roman"/>
                        <a:cs typeface="Times New Roman"/>
                        <a:sym typeface="Times New Roman"/>
                      </a:endParaRPr>
                    </a:p>
                  </a:txBody>
                  <a:tcPr marL="17675" marR="17675" marT="0" marB="0" anchor="ctr">
                    <a:lnL w="28575" cap="flat" cmpd="sng">
                      <a:solidFill>
                        <a:srgbClr val="42493A"/>
                      </a:solidFill>
                      <a:prstDash val="solid"/>
                      <a:round/>
                      <a:headEnd type="none" w="sm" len="sm"/>
                      <a:tailEnd type="none" w="sm" len="sm"/>
                    </a:lnL>
                    <a:lnR w="28575" cap="flat" cmpd="sng">
                      <a:solidFill>
                        <a:srgbClr val="42493A"/>
                      </a:solidFill>
                      <a:prstDash val="solid"/>
                      <a:round/>
                      <a:headEnd type="none" w="sm" len="sm"/>
                      <a:tailEnd type="none" w="sm" len="sm"/>
                    </a:lnR>
                    <a:lnT w="28575" cap="flat" cmpd="sng">
                      <a:solidFill>
                        <a:srgbClr val="42493A"/>
                      </a:solidFill>
                      <a:prstDash val="solid"/>
                      <a:round/>
                      <a:headEnd type="none" w="sm" len="sm"/>
                      <a:tailEnd type="none" w="sm" len="sm"/>
                    </a:lnT>
                    <a:lnB w="28575" cap="flat" cmpd="sng">
                      <a:solidFill>
                        <a:srgbClr val="42493A"/>
                      </a:solidFill>
                      <a:prstDash val="solid"/>
                      <a:round/>
                      <a:headEnd type="none" w="sm" len="sm"/>
                      <a:tailEnd type="none" w="sm" len="sm"/>
                    </a:lnB>
                    <a:solidFill>
                      <a:schemeClr val="lt1"/>
                    </a:solidFill>
                  </a:tcPr>
                </a:tc>
                <a:tc gridSpan="2" vMerge="1">
                  <a:txBody>
                    <a:bodyPr/>
                    <a:lstStyle/>
                    <a:p>
                      <a:endParaRPr lang="zh-TW"/>
                    </a:p>
                  </a:txBody>
                  <a:tcPr/>
                </a:tc>
                <a:tc hMerge="1" vMerge="1">
                  <a:txBody>
                    <a:bodyPr/>
                    <a:lstStyle/>
                    <a:p>
                      <a:endParaRPr lang="zh-TW"/>
                    </a:p>
                  </a:txBody>
                  <a:tcPr/>
                </a:tc>
                <a:extLst>
                  <a:ext uri="{0D108BD9-81ED-4DB2-BD59-A6C34878D82A}">
                    <a16:rowId xmlns="" xmlns:a16="http://schemas.microsoft.com/office/drawing/2014/main" val="10011"/>
                  </a:ext>
                </a:extLst>
              </a:tr>
            </a:tbl>
          </a:graphicData>
        </a:graphic>
      </p:graphicFrame>
      <p:sp>
        <p:nvSpPr>
          <p:cNvPr id="1376" name="Google Shape;1376;p54"/>
          <p:cNvSpPr txBox="1"/>
          <p:nvPr/>
        </p:nvSpPr>
        <p:spPr>
          <a:xfrm>
            <a:off x="1931988" y="455613"/>
            <a:ext cx="9247187" cy="863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4000">
                <a:solidFill>
                  <a:srgbClr val="FFFF00"/>
                </a:solidFill>
                <a:latin typeface="DFKai-SB"/>
                <a:ea typeface="DFKai-SB"/>
                <a:cs typeface="DFKai-SB"/>
                <a:sym typeface="DFKai-SB"/>
              </a:rPr>
              <a:t>國中教育會考</a:t>
            </a:r>
            <a:endParaRPr/>
          </a:p>
        </p:txBody>
      </p:sp>
      <p:sp>
        <p:nvSpPr>
          <p:cNvPr id="1377" name="Google Shape;1377;p5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50</a:t>
            </a:fld>
            <a:endParaRPr sz="18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pic>
        <p:nvPicPr>
          <p:cNvPr id="1382" name="Google Shape;1382;g17fc6edb660_0_0"/>
          <p:cNvPicPr preferRelativeResize="0"/>
          <p:nvPr/>
        </p:nvPicPr>
        <p:blipFill rotWithShape="1">
          <a:blip r:embed="rId3">
            <a:alphaModFix/>
          </a:blip>
          <a:srcRect/>
          <a:stretch/>
        </p:blipFill>
        <p:spPr>
          <a:xfrm>
            <a:off x="0" y="4284"/>
            <a:ext cx="12192000" cy="684943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7" name="Google Shape;1397;p63"/>
          <p:cNvSpPr txBox="1">
            <a:spLocks noGrp="1"/>
          </p:cNvSpPr>
          <p:nvPr>
            <p:ph type="title"/>
          </p:nvPr>
        </p:nvSpPr>
        <p:spPr>
          <a:xfrm>
            <a:off x="2667000" y="2833688"/>
            <a:ext cx="6869113" cy="865187"/>
          </a:xfrm>
          <a:prstGeom prst="rect">
            <a:avLst/>
          </a:prstGeom>
          <a:solidFill>
            <a:srgbClr val="0000CC"/>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800">
                <a:solidFill>
                  <a:schemeClr val="lt1"/>
                </a:solidFill>
                <a:latin typeface="DFKai-SB"/>
                <a:ea typeface="DFKai-SB"/>
                <a:cs typeface="DFKai-SB"/>
                <a:sym typeface="DFKai-SB"/>
              </a:rPr>
              <a:t>五專招生管道簡介</a:t>
            </a:r>
            <a:endParaRPr/>
          </a:p>
        </p:txBody>
      </p:sp>
      <p:pic>
        <p:nvPicPr>
          <p:cNvPr id="1398" name="Google Shape;1398;p63"/>
          <p:cNvPicPr preferRelativeResize="0"/>
          <p:nvPr/>
        </p:nvPicPr>
        <p:blipFill rotWithShape="1">
          <a:blip r:embed="rId3">
            <a:alphaModFix/>
          </a:blip>
          <a:srcRect/>
          <a:stretch/>
        </p:blipFill>
        <p:spPr>
          <a:xfrm>
            <a:off x="5451475" y="1479550"/>
            <a:ext cx="4073525" cy="957263"/>
          </a:xfrm>
          <a:prstGeom prst="rect">
            <a:avLst/>
          </a:prstGeom>
          <a:noFill/>
          <a:ln>
            <a:noFill/>
          </a:ln>
        </p:spPr>
      </p:pic>
      <p:sp>
        <p:nvSpPr>
          <p:cNvPr id="1399" name="Google Shape;1399;p63"/>
          <p:cNvSpPr txBox="1">
            <a:spLocks noGrp="1"/>
          </p:cNvSpPr>
          <p:nvPr>
            <p:ph type="sldNum" idx="12"/>
          </p:nvPr>
        </p:nvSpPr>
        <p:spPr>
          <a:xfrm>
            <a:off x="531813" y="324485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52</a:t>
            </a:fld>
            <a:endParaRPr sz="1500">
              <a:solidFill>
                <a:srgbClr val="FEFFFF"/>
              </a:solidFill>
              <a:latin typeface="Century Gothic"/>
              <a:ea typeface="Century Gothic"/>
              <a:cs typeface="Century Gothic"/>
              <a:sym typeface="Century Gothic"/>
            </a:endParaRPr>
          </a:p>
        </p:txBody>
      </p:sp>
      <p:sp>
        <p:nvSpPr>
          <p:cNvPr id="1400" name="Google Shape;1400;p63"/>
          <p:cNvSpPr txBox="1"/>
          <p:nvPr/>
        </p:nvSpPr>
        <p:spPr>
          <a:xfrm>
            <a:off x="1938125" y="4446652"/>
            <a:ext cx="881626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dirty="0">
                <a:solidFill>
                  <a:srgbClr val="FF0000"/>
                </a:solidFill>
                <a:latin typeface="標楷體" panose="03000509000000000000" pitchFamily="65" charset="-120"/>
                <a:ea typeface="標楷體" panose="03000509000000000000" pitchFamily="65" charset="-120"/>
                <a:sym typeface="Arial"/>
              </a:rPr>
              <a:t>有意報考者，請家長務必提醒孩子注意教務處公布之報名相關訊息及期程</a:t>
            </a:r>
            <a:endParaRPr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grpSp>
        <p:nvGrpSpPr>
          <p:cNvPr id="1406" name="Google Shape;1406;p64"/>
          <p:cNvGrpSpPr/>
          <p:nvPr/>
        </p:nvGrpSpPr>
        <p:grpSpPr>
          <a:xfrm>
            <a:off x="-5647210" y="-906844"/>
            <a:ext cx="17279669" cy="8776349"/>
            <a:chOff x="-7315652" y="-1127181"/>
            <a:chExt cx="17279669" cy="8776349"/>
          </a:xfrm>
        </p:grpSpPr>
        <p:sp>
          <p:nvSpPr>
            <p:cNvPr id="1407" name="Google Shape;1407;p64"/>
            <p:cNvSpPr/>
            <p:nvPr/>
          </p:nvSpPr>
          <p:spPr>
            <a:xfrm>
              <a:off x="-7315652" y="-1127181"/>
              <a:ext cx="8776349" cy="8776349"/>
            </a:xfrm>
            <a:prstGeom prst="blockArc">
              <a:avLst>
                <a:gd name="adj1" fmla="val 18900000"/>
                <a:gd name="adj2" fmla="val 2700000"/>
                <a:gd name="adj3" fmla="val 246"/>
              </a:avLst>
            </a:prstGeom>
            <a:noFill/>
            <a:ln w="15875" cap="rnd" cmpd="sng">
              <a:solidFill>
                <a:srgbClr val="B76A0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4"/>
            <p:cNvSpPr/>
            <p:nvPr/>
          </p:nvSpPr>
          <p:spPr>
            <a:xfrm>
              <a:off x="1198904" y="931730"/>
              <a:ext cx="8765113" cy="1863200"/>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4"/>
            <p:cNvSpPr txBox="1"/>
            <p:nvPr/>
          </p:nvSpPr>
          <p:spPr>
            <a:xfrm>
              <a:off x="1198904" y="931730"/>
              <a:ext cx="8765113" cy="1863200"/>
            </a:xfrm>
            <a:prstGeom prst="rect">
              <a:avLst/>
            </a:prstGeom>
            <a:noFill/>
            <a:ln>
              <a:noFill/>
            </a:ln>
          </p:spPr>
          <p:txBody>
            <a:bodyPr spcFirstLastPara="1" wrap="square" lIns="1478900" tIns="83800" rIns="83800" bIns="83800" anchor="ctr" anchorCtr="0">
              <a:noAutofit/>
            </a:bodyPr>
            <a:lstStyle/>
            <a:p>
              <a:pPr marL="0" marR="0" lvl="0" indent="0" algn="l" rtl="0">
                <a:lnSpc>
                  <a:spcPct val="90000"/>
                </a:lnSpc>
                <a:spcBef>
                  <a:spcPts val="0"/>
                </a:spcBef>
                <a:spcAft>
                  <a:spcPts val="0"/>
                </a:spcAft>
                <a:buNone/>
              </a:pPr>
              <a:r>
                <a:rPr lang="zh-TW" sz="3300">
                  <a:solidFill>
                    <a:schemeClr val="lt1"/>
                  </a:solidFill>
                  <a:latin typeface="DFKai-SB"/>
                  <a:ea typeface="DFKai-SB"/>
                  <a:cs typeface="DFKai-SB"/>
                  <a:sym typeface="DFKai-SB"/>
                </a:rPr>
                <a:t>五專招生以「優先免試」和「聯合免試入學」為主要招生管道，七年一貫制系組則採「特色招生甄選入學」辦理招生。</a:t>
              </a:r>
              <a:endParaRPr/>
            </a:p>
          </p:txBody>
        </p:sp>
        <p:sp>
          <p:nvSpPr>
            <p:cNvPr id="1411" name="Google Shape;1411;p64"/>
            <p:cNvSpPr/>
            <p:nvPr/>
          </p:nvSpPr>
          <p:spPr>
            <a:xfrm>
              <a:off x="1198904" y="3727054"/>
              <a:ext cx="8765113" cy="1863200"/>
            </a:xfrm>
            <a:prstGeom prst="rect">
              <a:avLst/>
            </a:prstGeom>
            <a:solidFill>
              <a:srgbClr val="E7870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64"/>
            <p:cNvSpPr txBox="1"/>
            <p:nvPr/>
          </p:nvSpPr>
          <p:spPr>
            <a:xfrm>
              <a:off x="1198904" y="3727054"/>
              <a:ext cx="8765113" cy="1863200"/>
            </a:xfrm>
            <a:prstGeom prst="rect">
              <a:avLst/>
            </a:prstGeom>
            <a:noFill/>
            <a:ln>
              <a:noFill/>
            </a:ln>
          </p:spPr>
          <p:txBody>
            <a:bodyPr spcFirstLastPara="1" wrap="square" lIns="1478900" tIns="83800" rIns="83800" bIns="83800" anchor="ctr" anchorCtr="0">
              <a:noAutofit/>
            </a:bodyPr>
            <a:lstStyle/>
            <a:p>
              <a:pPr marL="0" marR="0" lvl="0" indent="0" algn="l" rtl="0">
                <a:lnSpc>
                  <a:spcPct val="90000"/>
                </a:lnSpc>
                <a:spcBef>
                  <a:spcPts val="0"/>
                </a:spcBef>
                <a:spcAft>
                  <a:spcPts val="0"/>
                </a:spcAft>
                <a:buNone/>
              </a:pPr>
              <a:r>
                <a:rPr lang="zh-TW" sz="3300">
                  <a:solidFill>
                    <a:schemeClr val="lt1"/>
                  </a:solidFill>
                  <a:latin typeface="DFKai-SB"/>
                  <a:ea typeface="DFKai-SB"/>
                  <a:cs typeface="DFKai-SB"/>
                  <a:sym typeface="DFKai-SB"/>
                </a:rPr>
                <a:t>五專優先免試，全國一區，至多可選30個科系組志願，由電腦統一分發。</a:t>
              </a:r>
              <a:endParaRPr/>
            </a:p>
          </p:txBody>
        </p:sp>
        <p:sp>
          <p:nvSpPr>
            <p:cNvPr id="1413" name="Google Shape;1413;p64"/>
            <p:cNvSpPr/>
            <p:nvPr/>
          </p:nvSpPr>
          <p:spPr>
            <a:xfrm>
              <a:off x="165299" y="3959955"/>
              <a:ext cx="1164501" cy="1164501"/>
            </a:xfrm>
            <a:prstGeom prst="ellipse">
              <a:avLst/>
            </a:prstGeom>
            <a:solidFill>
              <a:schemeClr val="lt1"/>
            </a:solidFill>
            <a:ln w="15875" cap="rnd" cmpd="sng">
              <a:solidFill>
                <a:srgbClr val="E787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4" name="Google Shape;1414;p6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53</a:t>
            </a:fld>
            <a:endParaRPr sz="1500">
              <a:solidFill>
                <a:srgbClr val="FEFFFF"/>
              </a:solidFill>
              <a:latin typeface="Century Gothic"/>
              <a:ea typeface="Century Gothic"/>
              <a:cs typeface="Century Gothic"/>
              <a:sym typeface="Century Gothic"/>
            </a:endParaRPr>
          </a:p>
        </p:txBody>
      </p:sp>
      <p:sp>
        <p:nvSpPr>
          <p:cNvPr id="11" name="Google Shape;1413;p64">
            <a:extLst>
              <a:ext uri="{FF2B5EF4-FFF2-40B4-BE49-F238E27FC236}">
                <a16:creationId xmlns="" xmlns:a16="http://schemas.microsoft.com/office/drawing/2014/main" id="{5081269E-0AC6-2E39-8D94-602B52591933}"/>
              </a:ext>
            </a:extLst>
          </p:cNvPr>
          <p:cNvSpPr/>
          <p:nvPr/>
        </p:nvSpPr>
        <p:spPr>
          <a:xfrm>
            <a:off x="1833740" y="1422679"/>
            <a:ext cx="1164501" cy="1164501"/>
          </a:xfrm>
          <a:prstGeom prst="ellipse">
            <a:avLst/>
          </a:prstGeom>
          <a:solidFill>
            <a:schemeClr val="lt1"/>
          </a:solidFill>
          <a:ln w="15875" cap="rnd" cmpd="sng">
            <a:solidFill>
              <a:srgbClr val="E787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65"/>
          <p:cNvSpPr txBox="1">
            <a:spLocks noGrp="1"/>
          </p:cNvSpPr>
          <p:nvPr>
            <p:ph type="title"/>
          </p:nvPr>
        </p:nvSpPr>
        <p:spPr>
          <a:xfrm>
            <a:off x="1782763" y="533400"/>
            <a:ext cx="8910637" cy="863600"/>
          </a:xfrm>
          <a:prstGeom prst="rect">
            <a:avLst/>
          </a:prstGeom>
          <a:solidFill>
            <a:srgbClr val="00FF00"/>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4000">
                <a:latin typeface="DFKai-SB"/>
                <a:ea typeface="DFKai-SB"/>
                <a:cs typeface="DFKai-SB"/>
                <a:sym typeface="DFKai-SB"/>
              </a:rPr>
              <a:t>(一)五專招生升學管道規劃與說明</a:t>
            </a:r>
            <a:endParaRPr/>
          </a:p>
        </p:txBody>
      </p:sp>
      <p:sp>
        <p:nvSpPr>
          <p:cNvPr id="1420" name="Google Shape;1420;p65"/>
          <p:cNvSpPr txBox="1">
            <a:spLocks noGrp="1"/>
          </p:cNvSpPr>
          <p:nvPr>
            <p:ph type="body" idx="1"/>
          </p:nvPr>
        </p:nvSpPr>
        <p:spPr>
          <a:xfrm>
            <a:off x="1766888" y="1692275"/>
            <a:ext cx="9921875" cy="4689475"/>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3600"/>
              <a:buChar char="🠶"/>
            </a:pPr>
            <a:r>
              <a:rPr lang="zh-TW" sz="3600">
                <a:latin typeface="DFKai-SB"/>
                <a:ea typeface="DFKai-SB"/>
                <a:cs typeface="DFKai-SB"/>
                <a:sym typeface="DFKai-SB"/>
              </a:rPr>
              <a:t>升學管道規劃</a:t>
            </a:r>
            <a:endParaRPr/>
          </a:p>
          <a:p>
            <a:pPr marL="557213" lvl="1" indent="-214312" algn="l" rtl="0">
              <a:spcBef>
                <a:spcPts val="750"/>
              </a:spcBef>
              <a:spcAft>
                <a:spcPts val="0"/>
              </a:spcAft>
              <a:buSzPts val="2800"/>
              <a:buChar char="🠶"/>
            </a:pPr>
            <a:r>
              <a:rPr lang="zh-TW" sz="2800">
                <a:solidFill>
                  <a:srgbClr val="FF0000"/>
                </a:solidFill>
                <a:latin typeface="DFKai-SB"/>
                <a:ea typeface="DFKai-SB"/>
                <a:cs typeface="DFKai-SB"/>
                <a:sym typeface="DFKai-SB"/>
              </a:rPr>
              <a:t>優先免試入學、聯合免試入學</a:t>
            </a:r>
            <a:endParaRPr sz="2800">
              <a:solidFill>
                <a:srgbClr val="FF0000"/>
              </a:solidFill>
              <a:latin typeface="DFKai-SB"/>
              <a:ea typeface="DFKai-SB"/>
              <a:cs typeface="DFKai-SB"/>
              <a:sym typeface="DFKai-SB"/>
            </a:endParaRPr>
          </a:p>
          <a:p>
            <a:pPr marL="557213" lvl="1" indent="-214312" algn="l" rtl="0">
              <a:spcBef>
                <a:spcPts val="750"/>
              </a:spcBef>
              <a:spcAft>
                <a:spcPts val="0"/>
              </a:spcAft>
              <a:buSzPts val="2800"/>
              <a:buChar char="🠶"/>
            </a:pPr>
            <a:r>
              <a:rPr lang="zh-TW" sz="2800">
                <a:solidFill>
                  <a:srgbClr val="FF0000"/>
                </a:solidFill>
                <a:latin typeface="DFKai-SB"/>
                <a:ea typeface="DFKai-SB"/>
                <a:cs typeface="DFKai-SB"/>
                <a:sym typeface="DFKai-SB"/>
              </a:rPr>
              <a:t>特色招生甄選入學(臺南應用科大、東方設計2校4系)</a:t>
            </a:r>
            <a:endParaRPr/>
          </a:p>
          <a:p>
            <a:pPr marL="257175" lvl="0" indent="-257175" algn="l" rtl="0">
              <a:spcBef>
                <a:spcPts val="750"/>
              </a:spcBef>
              <a:spcAft>
                <a:spcPts val="0"/>
              </a:spcAft>
              <a:buSzPts val="3600"/>
              <a:buChar char="🠶"/>
            </a:pPr>
            <a:r>
              <a:rPr lang="zh-TW" sz="3600">
                <a:latin typeface="DFKai-SB"/>
                <a:ea typeface="DFKai-SB"/>
                <a:cs typeface="DFKai-SB"/>
                <a:sym typeface="DFKai-SB"/>
              </a:rPr>
              <a:t>升學管道辦理順序</a:t>
            </a:r>
            <a:endParaRPr/>
          </a:p>
          <a:p>
            <a:pPr marL="557213" lvl="1" indent="-214312" algn="l" rtl="0">
              <a:spcBef>
                <a:spcPts val="750"/>
              </a:spcBef>
              <a:spcAft>
                <a:spcPts val="0"/>
              </a:spcAft>
              <a:buSzPts val="2800"/>
              <a:buChar char="🠶"/>
            </a:pPr>
            <a:r>
              <a:rPr lang="zh-TW" sz="2800">
                <a:solidFill>
                  <a:srgbClr val="FF0000"/>
                </a:solidFill>
                <a:latin typeface="DFKai-SB"/>
                <a:ea typeface="DFKai-SB"/>
                <a:cs typeface="DFKai-SB"/>
                <a:sym typeface="DFKai-SB"/>
              </a:rPr>
              <a:t>特色招生甄選入學🡺優先免試🡺聯合免試入學</a:t>
            </a:r>
            <a:r>
              <a:rPr lang="zh-TW" sz="2800">
                <a:latin typeface="DFKai-SB"/>
                <a:ea typeface="DFKai-SB"/>
                <a:cs typeface="DFKai-SB"/>
                <a:sym typeface="DFKai-SB"/>
              </a:rPr>
              <a:t>。</a:t>
            </a:r>
            <a:endParaRPr/>
          </a:p>
          <a:p>
            <a:pPr marL="557213" lvl="1" indent="-214312" algn="l" rtl="0">
              <a:spcBef>
                <a:spcPts val="750"/>
              </a:spcBef>
              <a:spcAft>
                <a:spcPts val="0"/>
              </a:spcAft>
              <a:buSzPts val="2800"/>
              <a:buChar char="🠶"/>
            </a:pPr>
            <a:r>
              <a:rPr lang="zh-TW" sz="2800">
                <a:latin typeface="DFKai-SB"/>
                <a:ea typeface="DFKai-SB"/>
                <a:cs typeface="DFKai-SB"/>
                <a:sym typeface="DFKai-SB"/>
              </a:rPr>
              <a:t>免試入學招生後仍有待招生名額者，得報教育部核定辦理</a:t>
            </a:r>
            <a:r>
              <a:rPr lang="zh-TW" sz="2800">
                <a:solidFill>
                  <a:srgbClr val="FF0000"/>
                </a:solidFill>
                <a:latin typeface="DFKai-SB"/>
                <a:ea typeface="DFKai-SB"/>
                <a:cs typeface="DFKai-SB"/>
                <a:sym typeface="DFKai-SB"/>
              </a:rPr>
              <a:t>免試續招</a:t>
            </a:r>
            <a:r>
              <a:rPr lang="zh-TW" sz="2800">
                <a:latin typeface="DFKai-SB"/>
                <a:ea typeface="DFKai-SB"/>
                <a:cs typeface="DFKai-SB"/>
                <a:sym typeface="DFKai-SB"/>
              </a:rPr>
              <a:t>。</a:t>
            </a:r>
            <a:endParaRPr sz="3600">
              <a:latin typeface="DFKai-SB"/>
              <a:ea typeface="DFKai-SB"/>
              <a:cs typeface="DFKai-SB"/>
              <a:sym typeface="DFKai-SB"/>
            </a:endParaRPr>
          </a:p>
        </p:txBody>
      </p:sp>
      <p:sp>
        <p:nvSpPr>
          <p:cNvPr id="1421" name="Google Shape;1421;p6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54</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cxnSp>
        <p:nvCxnSpPr>
          <p:cNvPr id="1426" name="Google Shape;1426;p66"/>
          <p:cNvCxnSpPr/>
          <p:nvPr/>
        </p:nvCxnSpPr>
        <p:spPr>
          <a:xfrm>
            <a:off x="987425" y="4824413"/>
            <a:ext cx="10464800" cy="7937"/>
          </a:xfrm>
          <a:prstGeom prst="straightConnector1">
            <a:avLst/>
          </a:prstGeom>
          <a:noFill/>
          <a:ln w="76200" cap="flat" cmpd="sng">
            <a:solidFill>
              <a:schemeClr val="accent1"/>
            </a:solidFill>
            <a:prstDash val="solid"/>
            <a:round/>
            <a:headEnd type="none" w="sm" len="sm"/>
            <a:tailEnd type="stealth" w="med" len="med"/>
          </a:ln>
        </p:spPr>
      </p:cxnSp>
      <p:sp>
        <p:nvSpPr>
          <p:cNvPr id="1427" name="Google Shape;1427;p66"/>
          <p:cNvSpPr/>
          <p:nvPr/>
        </p:nvSpPr>
        <p:spPr>
          <a:xfrm>
            <a:off x="5689600" y="1557338"/>
            <a:ext cx="1714500" cy="798512"/>
          </a:xfrm>
          <a:prstGeom prst="roundRect">
            <a:avLst>
              <a:gd name="adj" fmla="val 16667"/>
            </a:avLst>
          </a:prstGeom>
          <a:solidFill>
            <a:srgbClr val="3333FF"/>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Arial"/>
                <a:ea typeface="Arial"/>
                <a:cs typeface="Arial"/>
                <a:sym typeface="Arial"/>
              </a:rPr>
              <a:t>免試入學</a:t>
            </a:r>
            <a:endParaRPr/>
          </a:p>
        </p:txBody>
      </p:sp>
      <p:sp>
        <p:nvSpPr>
          <p:cNvPr id="1428" name="Google Shape;1428;p66"/>
          <p:cNvSpPr/>
          <p:nvPr/>
        </p:nvSpPr>
        <p:spPr>
          <a:xfrm>
            <a:off x="3151188" y="4679950"/>
            <a:ext cx="288925" cy="287338"/>
          </a:xfrm>
          <a:prstGeom prst="ellipse">
            <a:avLst/>
          </a:prstGeom>
          <a:solidFill>
            <a:srgbClr val="9BBA5A"/>
          </a:solidFill>
          <a:ln w="15875" cap="rnd" cmpd="sng">
            <a:solidFill>
              <a:srgbClr val="9BBA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29" name="Google Shape;1429;p66"/>
          <p:cNvSpPr/>
          <p:nvPr/>
        </p:nvSpPr>
        <p:spPr>
          <a:xfrm>
            <a:off x="2498725" y="5054600"/>
            <a:ext cx="904875" cy="779463"/>
          </a:xfrm>
          <a:prstGeom prst="roundRect">
            <a:avLst>
              <a:gd name="adj" fmla="val 16667"/>
            </a:avLst>
          </a:prstGeom>
          <a:solidFill>
            <a:srgbClr val="9BBA5A"/>
          </a:solidFill>
          <a:ln w="15875" cap="rnd" cmpd="sng">
            <a:solidFill>
              <a:srgbClr val="613C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a:solidFill>
                  <a:srgbClr val="FF0000"/>
                </a:solidFill>
                <a:latin typeface="Arial"/>
                <a:ea typeface="Arial"/>
                <a:cs typeface="Arial"/>
                <a:sym typeface="Arial"/>
              </a:rPr>
              <a:t>教育會考</a:t>
            </a:r>
            <a:endParaRPr/>
          </a:p>
        </p:txBody>
      </p:sp>
      <p:sp>
        <p:nvSpPr>
          <p:cNvPr id="1430" name="Google Shape;1430;p66"/>
          <p:cNvSpPr txBox="1"/>
          <p:nvPr/>
        </p:nvSpPr>
        <p:spPr>
          <a:xfrm>
            <a:off x="2624138" y="4295775"/>
            <a:ext cx="165100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Arial"/>
              <a:buNone/>
            </a:pPr>
            <a:r>
              <a:rPr lang="zh-TW" sz="2000">
                <a:solidFill>
                  <a:srgbClr val="000000"/>
                </a:solidFill>
                <a:latin typeface="Arial"/>
                <a:ea typeface="Arial"/>
                <a:cs typeface="Arial"/>
                <a:sym typeface="Arial"/>
              </a:rPr>
              <a:t>5月中旬</a:t>
            </a:r>
            <a:endParaRPr/>
          </a:p>
        </p:txBody>
      </p:sp>
      <p:sp>
        <p:nvSpPr>
          <p:cNvPr id="1431" name="Google Shape;1431;p66"/>
          <p:cNvSpPr/>
          <p:nvPr/>
        </p:nvSpPr>
        <p:spPr>
          <a:xfrm>
            <a:off x="7435850" y="1570038"/>
            <a:ext cx="1781175" cy="782637"/>
          </a:xfrm>
          <a:prstGeom prst="roundRect">
            <a:avLst>
              <a:gd name="adj" fmla="val 16667"/>
            </a:avLst>
          </a:prstGeom>
          <a:solidFill>
            <a:srgbClr val="3333FF"/>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Arial"/>
                <a:ea typeface="Arial"/>
                <a:cs typeface="Arial"/>
                <a:sym typeface="Arial"/>
              </a:rPr>
              <a:t>特色招生</a:t>
            </a:r>
            <a:endParaRPr sz="2800">
              <a:solidFill>
                <a:srgbClr val="FFFFFF"/>
              </a:solidFill>
              <a:latin typeface="Arial"/>
              <a:ea typeface="Arial"/>
              <a:cs typeface="Arial"/>
              <a:sym typeface="Arial"/>
            </a:endParaRPr>
          </a:p>
          <a:p>
            <a:pPr marL="0" marR="0" lvl="0" indent="0" algn="ctr" rtl="0">
              <a:spcBef>
                <a:spcPts val="0"/>
              </a:spcBef>
              <a:spcAft>
                <a:spcPts val="0"/>
              </a:spcAft>
              <a:buNone/>
            </a:pPr>
            <a:r>
              <a:rPr lang="zh-TW" sz="1600">
                <a:solidFill>
                  <a:srgbClr val="FFFFFF"/>
                </a:solidFill>
                <a:latin typeface="Arial"/>
                <a:ea typeface="Arial"/>
                <a:cs typeface="Arial"/>
                <a:sym typeface="Arial"/>
              </a:rPr>
              <a:t>（考試分發）</a:t>
            </a:r>
            <a:endParaRPr/>
          </a:p>
        </p:txBody>
      </p:sp>
      <p:sp>
        <p:nvSpPr>
          <p:cNvPr id="1432" name="Google Shape;1432;p66"/>
          <p:cNvSpPr/>
          <p:nvPr/>
        </p:nvSpPr>
        <p:spPr>
          <a:xfrm>
            <a:off x="2192338" y="4668838"/>
            <a:ext cx="287337" cy="288925"/>
          </a:xfrm>
          <a:prstGeom prst="ellipse">
            <a:avLst/>
          </a:prstGeom>
          <a:solidFill>
            <a:srgbClr val="3939FF"/>
          </a:solidFill>
          <a:ln w="9525" cap="flat" cmpd="sng">
            <a:solidFill>
              <a:srgbClr val="3939FF"/>
            </a:solidFill>
            <a:prstDash val="solid"/>
            <a:round/>
            <a:headEnd type="none" w="sm" len="sm"/>
            <a:tailEnd type="none" w="sm" len="sm"/>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33" name="Google Shape;1433;p66"/>
          <p:cNvSpPr/>
          <p:nvPr/>
        </p:nvSpPr>
        <p:spPr>
          <a:xfrm>
            <a:off x="4879975" y="4672013"/>
            <a:ext cx="287338" cy="287337"/>
          </a:xfrm>
          <a:prstGeom prst="ellipse">
            <a:avLst/>
          </a:prstGeom>
          <a:solidFill>
            <a:srgbClr val="3939FF"/>
          </a:solidFill>
          <a:ln w="9525" cap="flat" cmpd="sng">
            <a:solidFill>
              <a:srgbClr val="3939FF"/>
            </a:solidFill>
            <a:prstDash val="solid"/>
            <a:round/>
            <a:headEnd type="none" w="sm" len="sm"/>
            <a:tailEnd type="none" w="sm" len="sm"/>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34" name="Google Shape;1434;p66"/>
          <p:cNvSpPr txBox="1"/>
          <p:nvPr/>
        </p:nvSpPr>
        <p:spPr>
          <a:xfrm>
            <a:off x="1819275" y="4238625"/>
            <a:ext cx="98425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Noto Sans Symbols"/>
              <a:buNone/>
            </a:pPr>
            <a:r>
              <a:rPr lang="zh-TW" sz="2000">
                <a:solidFill>
                  <a:srgbClr val="000000"/>
                </a:solidFill>
                <a:latin typeface="Arial"/>
                <a:ea typeface="Arial"/>
                <a:cs typeface="Arial"/>
                <a:sym typeface="Arial"/>
              </a:rPr>
              <a:t>5月</a:t>
            </a:r>
            <a:endParaRPr/>
          </a:p>
        </p:txBody>
      </p:sp>
      <p:sp>
        <p:nvSpPr>
          <p:cNvPr id="1435" name="Google Shape;1435;p66"/>
          <p:cNvSpPr txBox="1"/>
          <p:nvPr/>
        </p:nvSpPr>
        <p:spPr>
          <a:xfrm>
            <a:off x="4610100" y="4271963"/>
            <a:ext cx="827088"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Noto Sans Symbols"/>
              <a:buNone/>
            </a:pPr>
            <a:r>
              <a:rPr lang="zh-TW" sz="2400">
                <a:solidFill>
                  <a:srgbClr val="000000"/>
                </a:solidFill>
                <a:latin typeface="Arial"/>
                <a:ea typeface="Arial"/>
                <a:cs typeface="Arial"/>
                <a:sym typeface="Arial"/>
              </a:rPr>
              <a:t>6月</a:t>
            </a:r>
            <a:endParaRPr/>
          </a:p>
        </p:txBody>
      </p:sp>
      <p:sp>
        <p:nvSpPr>
          <p:cNvPr id="1436" name="Google Shape;1436;p66"/>
          <p:cNvSpPr/>
          <p:nvPr/>
        </p:nvSpPr>
        <p:spPr>
          <a:xfrm>
            <a:off x="4341813" y="935038"/>
            <a:ext cx="1133475" cy="496887"/>
          </a:xfrm>
          <a:prstGeom prst="roundRect">
            <a:avLst>
              <a:gd name="adj" fmla="val 16667"/>
            </a:avLst>
          </a:prstGeom>
          <a:solidFill>
            <a:srgbClr val="7030A0"/>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a:solidFill>
                  <a:srgbClr val="FFFFFF"/>
                </a:solidFill>
                <a:latin typeface="Arial"/>
                <a:ea typeface="Arial"/>
                <a:cs typeface="Arial"/>
                <a:sym typeface="Arial"/>
              </a:rPr>
              <a:t>直升</a:t>
            </a:r>
            <a:endParaRPr/>
          </a:p>
        </p:txBody>
      </p:sp>
      <p:sp>
        <p:nvSpPr>
          <p:cNvPr id="1437" name="Google Shape;1437;p66"/>
          <p:cNvSpPr txBox="1"/>
          <p:nvPr/>
        </p:nvSpPr>
        <p:spPr>
          <a:xfrm>
            <a:off x="7432675" y="4189413"/>
            <a:ext cx="827088"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Noto Sans Symbols"/>
              <a:buNone/>
            </a:pPr>
            <a:r>
              <a:rPr lang="zh-TW" sz="2400">
                <a:solidFill>
                  <a:srgbClr val="000000"/>
                </a:solidFill>
                <a:latin typeface="Arial"/>
                <a:ea typeface="Arial"/>
                <a:cs typeface="Arial"/>
                <a:sym typeface="Arial"/>
              </a:rPr>
              <a:t>7月</a:t>
            </a:r>
            <a:endParaRPr/>
          </a:p>
        </p:txBody>
      </p:sp>
      <p:sp>
        <p:nvSpPr>
          <p:cNvPr id="1438" name="Google Shape;1438;p66"/>
          <p:cNvSpPr/>
          <p:nvPr/>
        </p:nvSpPr>
        <p:spPr>
          <a:xfrm>
            <a:off x="882650" y="4649788"/>
            <a:ext cx="288925" cy="287337"/>
          </a:xfrm>
          <a:prstGeom prst="ellipse">
            <a:avLst/>
          </a:prstGeom>
          <a:solidFill>
            <a:srgbClr val="3939FF"/>
          </a:solidFill>
          <a:ln w="9525" cap="flat" cmpd="sng">
            <a:solidFill>
              <a:srgbClr val="3939FF"/>
            </a:solidFill>
            <a:prstDash val="solid"/>
            <a:round/>
            <a:headEnd type="none" w="sm" len="sm"/>
            <a:tailEnd type="none" w="sm" len="sm"/>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39" name="Google Shape;1439;p66"/>
          <p:cNvSpPr txBox="1"/>
          <p:nvPr/>
        </p:nvSpPr>
        <p:spPr>
          <a:xfrm>
            <a:off x="577850" y="4230688"/>
            <a:ext cx="98425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Noto Sans Symbols"/>
              <a:buNone/>
            </a:pPr>
            <a:r>
              <a:rPr lang="zh-TW" sz="2000">
                <a:solidFill>
                  <a:srgbClr val="000000"/>
                </a:solidFill>
                <a:latin typeface="Arial"/>
                <a:ea typeface="Arial"/>
                <a:cs typeface="Arial"/>
                <a:sym typeface="Arial"/>
              </a:rPr>
              <a:t>3月</a:t>
            </a:r>
            <a:endParaRPr/>
          </a:p>
        </p:txBody>
      </p:sp>
      <p:sp>
        <p:nvSpPr>
          <p:cNvPr id="1440" name="Google Shape;1440;p66"/>
          <p:cNvSpPr/>
          <p:nvPr/>
        </p:nvSpPr>
        <p:spPr>
          <a:xfrm>
            <a:off x="7712075" y="4649788"/>
            <a:ext cx="288925" cy="287337"/>
          </a:xfrm>
          <a:prstGeom prst="ellipse">
            <a:avLst/>
          </a:prstGeom>
          <a:solidFill>
            <a:srgbClr val="3939FF"/>
          </a:solidFill>
          <a:ln w="9525" cap="flat" cmpd="sng">
            <a:solidFill>
              <a:srgbClr val="3939FF"/>
            </a:solidFill>
            <a:prstDash val="solid"/>
            <a:round/>
            <a:headEnd type="none" w="sm" len="sm"/>
            <a:tailEnd type="none" w="sm" len="sm"/>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41" name="Google Shape;1441;p66"/>
          <p:cNvSpPr/>
          <p:nvPr/>
        </p:nvSpPr>
        <p:spPr>
          <a:xfrm>
            <a:off x="9959975" y="3517900"/>
            <a:ext cx="1927225" cy="962025"/>
          </a:xfrm>
          <a:prstGeom prst="roundRect">
            <a:avLst>
              <a:gd name="adj" fmla="val 16667"/>
            </a:avLst>
          </a:prstGeom>
          <a:solidFill>
            <a:srgbClr val="E78712"/>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Arial"/>
                <a:ea typeface="Arial"/>
                <a:cs typeface="Arial"/>
                <a:sym typeface="Arial"/>
              </a:rPr>
              <a:t>續招</a:t>
            </a:r>
            <a:endParaRPr sz="2800">
              <a:solidFill>
                <a:srgbClr val="FFFFFF"/>
              </a:solidFill>
              <a:latin typeface="Arial"/>
              <a:ea typeface="Arial"/>
              <a:cs typeface="Arial"/>
              <a:sym typeface="Arial"/>
            </a:endParaRPr>
          </a:p>
          <a:p>
            <a:pPr marL="0" marR="0" lvl="0" indent="0" algn="ctr" rtl="0">
              <a:spcBef>
                <a:spcPts val="0"/>
              </a:spcBef>
              <a:spcAft>
                <a:spcPts val="0"/>
              </a:spcAft>
              <a:buNone/>
            </a:pPr>
            <a:r>
              <a:rPr lang="zh-TW" sz="2000">
                <a:solidFill>
                  <a:srgbClr val="FFFFFF"/>
                </a:solidFill>
                <a:latin typeface="Arial"/>
                <a:ea typeface="Arial"/>
                <a:cs typeface="Arial"/>
                <a:sym typeface="Arial"/>
              </a:rPr>
              <a:t>(7月中下旬)</a:t>
            </a:r>
            <a:endParaRPr sz="2000">
              <a:solidFill>
                <a:srgbClr val="FFFFFF"/>
              </a:solidFill>
              <a:latin typeface="Arial"/>
              <a:ea typeface="Arial"/>
              <a:cs typeface="Arial"/>
              <a:sym typeface="Arial"/>
            </a:endParaRPr>
          </a:p>
        </p:txBody>
      </p:sp>
      <p:sp>
        <p:nvSpPr>
          <p:cNvPr id="1442" name="Google Shape;1442;p66"/>
          <p:cNvSpPr/>
          <p:nvPr/>
        </p:nvSpPr>
        <p:spPr>
          <a:xfrm>
            <a:off x="10506075" y="4716463"/>
            <a:ext cx="287338" cy="287337"/>
          </a:xfrm>
          <a:prstGeom prst="ellipse">
            <a:avLst/>
          </a:prstGeom>
          <a:gradFill>
            <a:gsLst>
              <a:gs pos="0">
                <a:srgbClr val="BD574B"/>
              </a:gs>
              <a:gs pos="100000">
                <a:srgbClr val="AA3722"/>
              </a:gs>
            </a:gsLst>
            <a:lin ang="5400000" scaled="0"/>
          </a:gradFill>
          <a:ln w="9525" cap="rnd" cmpd="sng">
            <a:solidFill>
              <a:srgbClr val="AE3924"/>
            </a:solidFill>
            <a:prstDash val="solid"/>
            <a:round/>
            <a:headEnd type="none" w="sm" len="sm"/>
            <a:tailEnd type="none" w="sm" len="sm"/>
          </a:ln>
          <a:effectLst>
            <a:outerShdw blurRad="38100" dist="25400" dir="5400000"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43" name="Google Shape;1443;p66"/>
          <p:cNvSpPr/>
          <p:nvPr/>
        </p:nvSpPr>
        <p:spPr>
          <a:xfrm>
            <a:off x="882650" y="3349625"/>
            <a:ext cx="4640263" cy="787400"/>
          </a:xfrm>
          <a:prstGeom prst="roundRect">
            <a:avLst>
              <a:gd name="adj" fmla="val 16667"/>
            </a:avLst>
          </a:prstGeom>
          <a:solidFill>
            <a:srgbClr val="3333FF"/>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Arial"/>
                <a:ea typeface="Arial"/>
                <a:cs typeface="Arial"/>
                <a:sym typeface="Arial"/>
              </a:rPr>
              <a:t>特色招生</a:t>
            </a:r>
            <a:endParaRPr sz="2800">
              <a:solidFill>
                <a:srgbClr val="FFFFFF"/>
              </a:solidFill>
              <a:latin typeface="Arial"/>
              <a:ea typeface="Arial"/>
              <a:cs typeface="Arial"/>
              <a:sym typeface="Arial"/>
            </a:endParaRPr>
          </a:p>
          <a:p>
            <a:pPr marL="0" marR="0" lvl="0" indent="0" algn="ctr" rtl="0">
              <a:spcBef>
                <a:spcPts val="0"/>
              </a:spcBef>
              <a:spcAft>
                <a:spcPts val="0"/>
              </a:spcAft>
              <a:buNone/>
            </a:pPr>
            <a:r>
              <a:rPr lang="zh-TW" sz="2000">
                <a:solidFill>
                  <a:srgbClr val="FFFFFF"/>
                </a:solidFill>
                <a:latin typeface="Arial"/>
                <a:ea typeface="Arial"/>
                <a:cs typeface="Arial"/>
                <a:sym typeface="Arial"/>
              </a:rPr>
              <a:t>（甄選入學）</a:t>
            </a:r>
            <a:endParaRPr/>
          </a:p>
        </p:txBody>
      </p:sp>
      <p:sp>
        <p:nvSpPr>
          <p:cNvPr id="1444" name="Google Shape;1444;p66"/>
          <p:cNvSpPr/>
          <p:nvPr/>
        </p:nvSpPr>
        <p:spPr>
          <a:xfrm>
            <a:off x="1716088" y="34925"/>
            <a:ext cx="8437562" cy="749300"/>
          </a:xfrm>
          <a:prstGeom prst="rect">
            <a:avLst/>
          </a:prstGeom>
          <a:solidFill>
            <a:srgbClr val="0000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267">
                <a:solidFill>
                  <a:schemeClr val="lt1"/>
                </a:solidFill>
                <a:latin typeface="DFKai-SB"/>
                <a:ea typeface="DFKai-SB"/>
                <a:cs typeface="DFKai-SB"/>
                <a:sym typeface="DFKai-SB"/>
              </a:rPr>
              <a:t>多元入學管道日程說明</a:t>
            </a:r>
            <a:endParaRPr/>
          </a:p>
        </p:txBody>
      </p:sp>
      <p:sp>
        <p:nvSpPr>
          <p:cNvPr id="1445" name="Google Shape;1445;p66"/>
          <p:cNvSpPr/>
          <p:nvPr/>
        </p:nvSpPr>
        <p:spPr>
          <a:xfrm>
            <a:off x="2613025" y="1557338"/>
            <a:ext cx="2909888" cy="798512"/>
          </a:xfrm>
          <a:prstGeom prst="roundRect">
            <a:avLst>
              <a:gd name="adj" fmla="val 16667"/>
            </a:avLst>
          </a:prstGeom>
          <a:solidFill>
            <a:srgbClr val="3333FF"/>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Arial"/>
                <a:ea typeface="Arial"/>
                <a:cs typeface="Arial"/>
                <a:sym typeface="Arial"/>
              </a:rPr>
              <a:t>完全免試</a:t>
            </a:r>
            <a:endParaRPr/>
          </a:p>
        </p:txBody>
      </p:sp>
      <p:sp>
        <p:nvSpPr>
          <p:cNvPr id="1446" name="Google Shape;1446;p66"/>
          <p:cNvSpPr/>
          <p:nvPr/>
        </p:nvSpPr>
        <p:spPr>
          <a:xfrm>
            <a:off x="1530350" y="4665663"/>
            <a:ext cx="288925" cy="287337"/>
          </a:xfrm>
          <a:prstGeom prst="ellipse">
            <a:avLst/>
          </a:prstGeom>
          <a:solidFill>
            <a:srgbClr val="3939FF"/>
          </a:solidFill>
          <a:ln w="9525" cap="flat" cmpd="sng">
            <a:solidFill>
              <a:srgbClr val="3939FF"/>
            </a:solidFill>
            <a:prstDash val="solid"/>
            <a:round/>
            <a:headEnd type="none" w="sm" len="sm"/>
            <a:tailEnd type="none" w="sm" len="sm"/>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447" name="Google Shape;1447;p66"/>
          <p:cNvSpPr txBox="1"/>
          <p:nvPr/>
        </p:nvSpPr>
        <p:spPr>
          <a:xfrm>
            <a:off x="1182688" y="4229100"/>
            <a:ext cx="984250"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Noto Sans Symbols"/>
              <a:buNone/>
            </a:pPr>
            <a:r>
              <a:rPr lang="zh-TW" sz="2000">
                <a:solidFill>
                  <a:srgbClr val="000000"/>
                </a:solidFill>
                <a:latin typeface="Arial"/>
                <a:ea typeface="Arial"/>
                <a:cs typeface="Arial"/>
                <a:sym typeface="Arial"/>
              </a:rPr>
              <a:t>4月</a:t>
            </a:r>
            <a:endParaRPr/>
          </a:p>
        </p:txBody>
      </p:sp>
      <p:sp>
        <p:nvSpPr>
          <p:cNvPr id="1448" name="Google Shape;1448;p66"/>
          <p:cNvSpPr/>
          <p:nvPr/>
        </p:nvSpPr>
        <p:spPr>
          <a:xfrm>
            <a:off x="3475038" y="5037138"/>
            <a:ext cx="1962150" cy="796925"/>
          </a:xfrm>
          <a:prstGeom prst="roundRect">
            <a:avLst>
              <a:gd name="adj" fmla="val 16667"/>
            </a:avLst>
          </a:prstGeom>
          <a:solidFill>
            <a:srgbClr val="DA433E"/>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a:solidFill>
                  <a:srgbClr val="FFFFFF"/>
                </a:solidFill>
                <a:latin typeface="Arial"/>
                <a:ea typeface="Arial"/>
                <a:cs typeface="Arial"/>
                <a:sym typeface="Arial"/>
              </a:rPr>
              <a:t>五專</a:t>
            </a:r>
            <a:endParaRPr sz="2400">
              <a:solidFill>
                <a:srgbClr val="FFFFFF"/>
              </a:solidFill>
              <a:latin typeface="Arial"/>
              <a:ea typeface="Arial"/>
              <a:cs typeface="Arial"/>
              <a:sym typeface="Arial"/>
            </a:endParaRPr>
          </a:p>
          <a:p>
            <a:pPr marL="0" marR="0" lvl="0" indent="0" algn="ctr" rtl="0">
              <a:spcBef>
                <a:spcPts val="0"/>
              </a:spcBef>
              <a:spcAft>
                <a:spcPts val="0"/>
              </a:spcAft>
              <a:buNone/>
            </a:pPr>
            <a:r>
              <a:rPr lang="zh-TW" sz="2400">
                <a:solidFill>
                  <a:srgbClr val="FFFFFF"/>
                </a:solidFill>
                <a:latin typeface="Arial"/>
                <a:ea typeface="Arial"/>
                <a:cs typeface="Arial"/>
                <a:sym typeface="Arial"/>
              </a:rPr>
              <a:t>優先免試</a:t>
            </a:r>
            <a:endParaRPr/>
          </a:p>
        </p:txBody>
      </p:sp>
      <p:sp>
        <p:nvSpPr>
          <p:cNvPr id="1449" name="Google Shape;1449;p66"/>
          <p:cNvSpPr/>
          <p:nvPr/>
        </p:nvSpPr>
        <p:spPr>
          <a:xfrm>
            <a:off x="3475038" y="2447925"/>
            <a:ext cx="2049462" cy="798513"/>
          </a:xfrm>
          <a:prstGeom prst="roundRect">
            <a:avLst>
              <a:gd name="adj" fmla="val 16667"/>
            </a:avLst>
          </a:prstGeom>
          <a:solidFill>
            <a:srgbClr val="3333FF"/>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a:solidFill>
                  <a:srgbClr val="FFFFFF"/>
                </a:solidFill>
                <a:latin typeface="Arial"/>
                <a:ea typeface="Arial"/>
                <a:cs typeface="Arial"/>
                <a:sym typeface="Arial"/>
              </a:rPr>
              <a:t>技優、實用</a:t>
            </a:r>
            <a:endParaRPr/>
          </a:p>
        </p:txBody>
      </p:sp>
      <p:sp>
        <p:nvSpPr>
          <p:cNvPr id="1450" name="Google Shape;1450;p66"/>
          <p:cNvSpPr/>
          <p:nvPr/>
        </p:nvSpPr>
        <p:spPr>
          <a:xfrm>
            <a:off x="5522913" y="5037138"/>
            <a:ext cx="4279900" cy="796925"/>
          </a:xfrm>
          <a:prstGeom prst="roundRect">
            <a:avLst>
              <a:gd name="adj" fmla="val 16667"/>
            </a:avLst>
          </a:prstGeom>
          <a:solidFill>
            <a:srgbClr val="DA433E"/>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a:solidFill>
                  <a:srgbClr val="FFFFFF"/>
                </a:solidFill>
                <a:latin typeface="Arial"/>
                <a:ea typeface="Arial"/>
                <a:cs typeface="Arial"/>
                <a:sym typeface="Arial"/>
              </a:rPr>
              <a:t>五專</a:t>
            </a:r>
            <a:endParaRPr sz="2400">
              <a:solidFill>
                <a:srgbClr val="FFFFFF"/>
              </a:solidFill>
              <a:latin typeface="Arial"/>
              <a:ea typeface="Arial"/>
              <a:cs typeface="Arial"/>
              <a:sym typeface="Arial"/>
            </a:endParaRPr>
          </a:p>
          <a:p>
            <a:pPr marL="0" marR="0" lvl="0" indent="0" algn="ctr" rtl="0">
              <a:spcBef>
                <a:spcPts val="0"/>
              </a:spcBef>
              <a:spcAft>
                <a:spcPts val="0"/>
              </a:spcAft>
              <a:buNone/>
            </a:pPr>
            <a:r>
              <a:rPr lang="zh-TW" sz="2400">
                <a:solidFill>
                  <a:srgbClr val="FFFFFF"/>
                </a:solidFill>
                <a:latin typeface="Arial"/>
                <a:ea typeface="Arial"/>
                <a:cs typeface="Arial"/>
                <a:sym typeface="Arial"/>
              </a:rPr>
              <a:t>聯合免試</a:t>
            </a:r>
            <a:endParaRPr/>
          </a:p>
        </p:txBody>
      </p:sp>
      <p:sp>
        <p:nvSpPr>
          <p:cNvPr id="1451" name="Google Shape;1451;p66"/>
          <p:cNvSpPr/>
          <p:nvPr/>
        </p:nvSpPr>
        <p:spPr>
          <a:xfrm>
            <a:off x="838200" y="5908675"/>
            <a:ext cx="4637088" cy="796925"/>
          </a:xfrm>
          <a:prstGeom prst="roundRect">
            <a:avLst>
              <a:gd name="adj" fmla="val 16667"/>
            </a:avLst>
          </a:prstGeom>
          <a:solidFill>
            <a:srgbClr val="DA433E"/>
          </a:solidFill>
          <a:ln>
            <a:noFill/>
          </a:ln>
          <a:effectLst>
            <a:outerShdw blurRad="50800" dist="38100" dir="5400000"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a:solidFill>
                  <a:srgbClr val="FFFFFF"/>
                </a:solidFill>
                <a:latin typeface="Arial"/>
                <a:ea typeface="Arial"/>
                <a:cs typeface="Arial"/>
                <a:sym typeface="Arial"/>
              </a:rPr>
              <a:t>五專特色招生</a:t>
            </a:r>
            <a:r>
              <a:rPr lang="zh-TW" sz="2800">
                <a:solidFill>
                  <a:srgbClr val="FFFFFF"/>
                </a:solidFill>
                <a:latin typeface="Arial"/>
                <a:ea typeface="Arial"/>
                <a:cs typeface="Arial"/>
                <a:sym typeface="Arial"/>
              </a:rPr>
              <a:t/>
            </a:r>
            <a:br>
              <a:rPr lang="zh-TW" sz="2800">
                <a:solidFill>
                  <a:srgbClr val="FFFFFF"/>
                </a:solidFill>
                <a:latin typeface="Arial"/>
                <a:ea typeface="Arial"/>
                <a:cs typeface="Arial"/>
                <a:sym typeface="Arial"/>
              </a:rPr>
            </a:br>
            <a:r>
              <a:rPr lang="zh-TW" sz="2000">
                <a:solidFill>
                  <a:srgbClr val="FFFFFF"/>
                </a:solidFill>
                <a:latin typeface="Arial"/>
                <a:ea typeface="Arial"/>
                <a:cs typeface="Arial"/>
                <a:sym typeface="Arial"/>
              </a:rPr>
              <a:t>(甄選入學：七年一貫制)</a:t>
            </a:r>
            <a:endParaRPr sz="2800">
              <a:solidFill>
                <a:srgbClr val="FFFFFF"/>
              </a:solidFill>
              <a:latin typeface="Arial"/>
              <a:ea typeface="Arial"/>
              <a:cs typeface="Arial"/>
              <a:sym typeface="Arial"/>
            </a:endParaRPr>
          </a:p>
        </p:txBody>
      </p:sp>
      <p:sp>
        <p:nvSpPr>
          <p:cNvPr id="1452" name="Google Shape;1452;p6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55</a:t>
            </a:fld>
            <a:endParaRPr sz="1500">
              <a:solidFill>
                <a:srgbClr val="FEFFFF"/>
              </a:solidFill>
              <a:latin typeface="Century Gothic"/>
              <a:ea typeface="Century Gothic"/>
              <a:cs typeface="Century Gothic"/>
              <a:sym typeface="Century Gothic"/>
            </a:endParaRPr>
          </a:p>
        </p:txBody>
      </p:sp>
      <p:cxnSp>
        <p:nvCxnSpPr>
          <p:cNvPr id="1453" name="Google Shape;1453;p66"/>
          <p:cNvCxnSpPr/>
          <p:nvPr/>
        </p:nvCxnSpPr>
        <p:spPr>
          <a:xfrm>
            <a:off x="7570788" y="1570038"/>
            <a:ext cx="1646237" cy="782637"/>
          </a:xfrm>
          <a:prstGeom prst="straightConnector1">
            <a:avLst/>
          </a:prstGeom>
          <a:noFill/>
          <a:ln w="76200" cap="flat" cmpd="sng">
            <a:solidFill>
              <a:schemeClr val="lt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6"/>
                                        </p:tgtEl>
                                        <p:attrNameLst>
                                          <p:attrName>style.visibility</p:attrName>
                                        </p:attrNameLst>
                                      </p:cBhvr>
                                      <p:to>
                                        <p:strVal val="visible"/>
                                      </p:to>
                                    </p:set>
                                    <p:animEffect transition="in" filter="fade">
                                      <p:cBhvr>
                                        <p:cTn id="7" dur="1000"/>
                                        <p:tgtEl>
                                          <p:spTgt spid="1426"/>
                                        </p:tgtEl>
                                      </p:cBhvr>
                                    </p:animEffect>
                                  </p:childTnLst>
                                </p:cTn>
                              </p:par>
                              <p:par>
                                <p:cTn id="8" presetID="10" presetClass="entr" presetSubtype="0" fill="hold" nodeType="withEffect">
                                  <p:stCondLst>
                                    <p:cond delay="0"/>
                                  </p:stCondLst>
                                  <p:childTnLst>
                                    <p:set>
                                      <p:cBhvr>
                                        <p:cTn id="9" dur="1" fill="hold">
                                          <p:stCondLst>
                                            <p:cond delay="0"/>
                                          </p:stCondLst>
                                        </p:cTn>
                                        <p:tgtEl>
                                          <p:spTgt spid="1439"/>
                                        </p:tgtEl>
                                        <p:attrNameLst>
                                          <p:attrName>style.visibility</p:attrName>
                                        </p:attrNameLst>
                                      </p:cBhvr>
                                      <p:to>
                                        <p:strVal val="visible"/>
                                      </p:to>
                                    </p:set>
                                    <p:animEffect transition="in" filter="fade">
                                      <p:cBhvr>
                                        <p:cTn id="10" dur="500"/>
                                        <p:tgtEl>
                                          <p:spTgt spid="1439"/>
                                        </p:tgtEl>
                                      </p:cBhvr>
                                    </p:animEffect>
                                  </p:childTnLst>
                                </p:cTn>
                              </p:par>
                              <p:par>
                                <p:cTn id="11" presetID="10" presetClass="entr" presetSubtype="0" fill="hold" nodeType="withEffect">
                                  <p:stCondLst>
                                    <p:cond delay="0"/>
                                  </p:stCondLst>
                                  <p:childTnLst>
                                    <p:set>
                                      <p:cBhvr>
                                        <p:cTn id="12" dur="1" fill="hold">
                                          <p:stCondLst>
                                            <p:cond delay="0"/>
                                          </p:stCondLst>
                                        </p:cTn>
                                        <p:tgtEl>
                                          <p:spTgt spid="1438"/>
                                        </p:tgtEl>
                                        <p:attrNameLst>
                                          <p:attrName>style.visibility</p:attrName>
                                        </p:attrNameLst>
                                      </p:cBhvr>
                                      <p:to>
                                        <p:strVal val="visible"/>
                                      </p:to>
                                    </p:set>
                                    <p:animEffect transition="in" filter="fade">
                                      <p:cBhvr>
                                        <p:cTn id="13" dur="500"/>
                                        <p:tgtEl>
                                          <p:spTgt spid="1438"/>
                                        </p:tgtEl>
                                      </p:cBhvr>
                                    </p:animEffect>
                                  </p:childTnLst>
                                </p:cTn>
                              </p:par>
                              <p:par>
                                <p:cTn id="14" presetID="10" presetClass="entr" presetSubtype="0" fill="hold" nodeType="withEffect">
                                  <p:stCondLst>
                                    <p:cond delay="0"/>
                                  </p:stCondLst>
                                  <p:childTnLst>
                                    <p:set>
                                      <p:cBhvr>
                                        <p:cTn id="15" dur="1" fill="hold">
                                          <p:stCondLst>
                                            <p:cond delay="0"/>
                                          </p:stCondLst>
                                        </p:cTn>
                                        <p:tgtEl>
                                          <p:spTgt spid="1434"/>
                                        </p:tgtEl>
                                        <p:attrNameLst>
                                          <p:attrName>style.visibility</p:attrName>
                                        </p:attrNameLst>
                                      </p:cBhvr>
                                      <p:to>
                                        <p:strVal val="visible"/>
                                      </p:to>
                                    </p:set>
                                    <p:animEffect transition="in" filter="fade">
                                      <p:cBhvr>
                                        <p:cTn id="16" dur="500"/>
                                        <p:tgtEl>
                                          <p:spTgt spid="1434"/>
                                        </p:tgtEl>
                                      </p:cBhvr>
                                    </p:animEffect>
                                  </p:childTnLst>
                                </p:cTn>
                              </p:par>
                              <p:par>
                                <p:cTn id="17" presetID="10" presetClass="entr" presetSubtype="0" fill="hold" nodeType="withEffect">
                                  <p:stCondLst>
                                    <p:cond delay="0"/>
                                  </p:stCondLst>
                                  <p:childTnLst>
                                    <p:set>
                                      <p:cBhvr>
                                        <p:cTn id="18" dur="1" fill="hold">
                                          <p:stCondLst>
                                            <p:cond delay="0"/>
                                          </p:stCondLst>
                                        </p:cTn>
                                        <p:tgtEl>
                                          <p:spTgt spid="1432"/>
                                        </p:tgtEl>
                                        <p:attrNameLst>
                                          <p:attrName>style.visibility</p:attrName>
                                        </p:attrNameLst>
                                      </p:cBhvr>
                                      <p:to>
                                        <p:strVal val="visible"/>
                                      </p:to>
                                    </p:set>
                                    <p:animEffect transition="in" filter="fade">
                                      <p:cBhvr>
                                        <p:cTn id="19" dur="500"/>
                                        <p:tgtEl>
                                          <p:spTgt spid="14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30"/>
                                        </p:tgtEl>
                                        <p:attrNameLst>
                                          <p:attrName>style.visibility</p:attrName>
                                        </p:attrNameLst>
                                      </p:cBhvr>
                                      <p:to>
                                        <p:strVal val="visible"/>
                                      </p:to>
                                    </p:set>
                                    <p:animEffect transition="in" filter="fade">
                                      <p:cBhvr>
                                        <p:cTn id="24" dur="500"/>
                                        <p:tgtEl>
                                          <p:spTgt spid="1430"/>
                                        </p:tgtEl>
                                      </p:cBhvr>
                                    </p:animEffect>
                                  </p:childTnLst>
                                </p:cTn>
                              </p:par>
                              <p:par>
                                <p:cTn id="25" presetID="10" presetClass="entr" presetSubtype="0" fill="hold" nodeType="withEffect">
                                  <p:stCondLst>
                                    <p:cond delay="0"/>
                                  </p:stCondLst>
                                  <p:childTnLst>
                                    <p:set>
                                      <p:cBhvr>
                                        <p:cTn id="26" dur="1" fill="hold">
                                          <p:stCondLst>
                                            <p:cond delay="0"/>
                                          </p:stCondLst>
                                        </p:cTn>
                                        <p:tgtEl>
                                          <p:spTgt spid="1428"/>
                                        </p:tgtEl>
                                        <p:attrNameLst>
                                          <p:attrName>style.visibility</p:attrName>
                                        </p:attrNameLst>
                                      </p:cBhvr>
                                      <p:to>
                                        <p:strVal val="visible"/>
                                      </p:to>
                                    </p:set>
                                    <p:animEffect transition="in" filter="fade">
                                      <p:cBhvr>
                                        <p:cTn id="27" dur="500"/>
                                        <p:tgtEl>
                                          <p:spTgt spid="1428"/>
                                        </p:tgtEl>
                                      </p:cBhvr>
                                    </p:animEffect>
                                  </p:childTnLst>
                                </p:cTn>
                              </p:par>
                              <p:par>
                                <p:cTn id="28" presetID="10" presetClass="entr" presetSubtype="0" fill="hold" nodeType="withEffect">
                                  <p:stCondLst>
                                    <p:cond delay="0"/>
                                  </p:stCondLst>
                                  <p:childTnLst>
                                    <p:set>
                                      <p:cBhvr>
                                        <p:cTn id="29" dur="1" fill="hold">
                                          <p:stCondLst>
                                            <p:cond delay="0"/>
                                          </p:stCondLst>
                                        </p:cTn>
                                        <p:tgtEl>
                                          <p:spTgt spid="1429"/>
                                        </p:tgtEl>
                                        <p:attrNameLst>
                                          <p:attrName>style.visibility</p:attrName>
                                        </p:attrNameLst>
                                      </p:cBhvr>
                                      <p:to>
                                        <p:strVal val="visible"/>
                                      </p:to>
                                    </p:set>
                                    <p:animEffect transition="in" filter="fade">
                                      <p:cBhvr>
                                        <p:cTn id="30" dur="500"/>
                                        <p:tgtEl>
                                          <p:spTgt spid="1429"/>
                                        </p:tgtEl>
                                      </p:cBhvr>
                                    </p:animEffect>
                                  </p:childTnLst>
                                </p:cTn>
                              </p:par>
                              <p:par>
                                <p:cTn id="31" presetID="10" presetClass="entr" presetSubtype="0" fill="hold" nodeType="withEffect">
                                  <p:stCondLst>
                                    <p:cond delay="0"/>
                                  </p:stCondLst>
                                  <p:childTnLst>
                                    <p:set>
                                      <p:cBhvr>
                                        <p:cTn id="32" dur="1" fill="hold">
                                          <p:stCondLst>
                                            <p:cond delay="0"/>
                                          </p:stCondLst>
                                        </p:cTn>
                                        <p:tgtEl>
                                          <p:spTgt spid="1443"/>
                                        </p:tgtEl>
                                        <p:attrNameLst>
                                          <p:attrName>style.visibility</p:attrName>
                                        </p:attrNameLst>
                                      </p:cBhvr>
                                      <p:to>
                                        <p:strVal val="visible"/>
                                      </p:to>
                                    </p:set>
                                    <p:animEffect transition="in" filter="fade">
                                      <p:cBhvr>
                                        <p:cTn id="33" dur="1000"/>
                                        <p:tgtEl>
                                          <p:spTgt spid="14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35"/>
                                        </p:tgtEl>
                                        <p:attrNameLst>
                                          <p:attrName>style.visibility</p:attrName>
                                        </p:attrNameLst>
                                      </p:cBhvr>
                                      <p:to>
                                        <p:strVal val="visible"/>
                                      </p:to>
                                    </p:set>
                                    <p:animEffect transition="in" filter="fade">
                                      <p:cBhvr>
                                        <p:cTn id="38" dur="500"/>
                                        <p:tgtEl>
                                          <p:spTgt spid="14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36"/>
                                        </p:tgtEl>
                                        <p:attrNameLst>
                                          <p:attrName>style.visibility</p:attrName>
                                        </p:attrNameLst>
                                      </p:cBhvr>
                                      <p:to>
                                        <p:strVal val="visible"/>
                                      </p:to>
                                    </p:set>
                                    <p:animEffect transition="in" filter="fade">
                                      <p:cBhvr>
                                        <p:cTn id="43" dur="1000"/>
                                        <p:tgtEl>
                                          <p:spTgt spid="14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33"/>
                                        </p:tgtEl>
                                        <p:attrNameLst>
                                          <p:attrName>style.visibility</p:attrName>
                                        </p:attrNameLst>
                                      </p:cBhvr>
                                      <p:to>
                                        <p:strVal val="visible"/>
                                      </p:to>
                                    </p:set>
                                    <p:animEffect transition="in" filter="fade">
                                      <p:cBhvr>
                                        <p:cTn id="48" dur="500"/>
                                        <p:tgtEl>
                                          <p:spTgt spid="1433"/>
                                        </p:tgtEl>
                                      </p:cBhvr>
                                    </p:animEffect>
                                  </p:childTnLst>
                                </p:cTn>
                              </p:par>
                              <p:par>
                                <p:cTn id="49" presetID="10" presetClass="entr" presetSubtype="0" fill="hold" nodeType="withEffect">
                                  <p:stCondLst>
                                    <p:cond delay="0"/>
                                  </p:stCondLst>
                                  <p:childTnLst>
                                    <p:set>
                                      <p:cBhvr>
                                        <p:cTn id="50" dur="1" fill="hold">
                                          <p:stCondLst>
                                            <p:cond delay="0"/>
                                          </p:stCondLst>
                                        </p:cTn>
                                        <p:tgtEl>
                                          <p:spTgt spid="1427"/>
                                        </p:tgtEl>
                                        <p:attrNameLst>
                                          <p:attrName>style.visibility</p:attrName>
                                        </p:attrNameLst>
                                      </p:cBhvr>
                                      <p:to>
                                        <p:strVal val="visible"/>
                                      </p:to>
                                    </p:set>
                                    <p:animEffect transition="in" filter="fade">
                                      <p:cBhvr>
                                        <p:cTn id="51" dur="500"/>
                                        <p:tgtEl>
                                          <p:spTgt spid="1427"/>
                                        </p:tgtEl>
                                      </p:cBhvr>
                                    </p:animEffect>
                                  </p:childTnLst>
                                </p:cTn>
                              </p:par>
                              <p:par>
                                <p:cTn id="52" presetID="10" presetClass="entr" presetSubtype="0" fill="hold" nodeType="withEffect">
                                  <p:stCondLst>
                                    <p:cond delay="0"/>
                                  </p:stCondLst>
                                  <p:childTnLst>
                                    <p:set>
                                      <p:cBhvr>
                                        <p:cTn id="53" dur="1" fill="hold">
                                          <p:stCondLst>
                                            <p:cond delay="0"/>
                                          </p:stCondLst>
                                        </p:cTn>
                                        <p:tgtEl>
                                          <p:spTgt spid="1440"/>
                                        </p:tgtEl>
                                        <p:attrNameLst>
                                          <p:attrName>style.visibility</p:attrName>
                                        </p:attrNameLst>
                                      </p:cBhvr>
                                      <p:to>
                                        <p:strVal val="visible"/>
                                      </p:to>
                                    </p:set>
                                    <p:animEffect transition="in" filter="fade">
                                      <p:cBhvr>
                                        <p:cTn id="54" dur="1000"/>
                                        <p:tgtEl>
                                          <p:spTgt spid="1440"/>
                                        </p:tgtEl>
                                      </p:cBhvr>
                                    </p:animEffect>
                                  </p:childTnLst>
                                </p:cTn>
                              </p:par>
                              <p:par>
                                <p:cTn id="55" presetID="10" presetClass="entr" presetSubtype="0" fill="hold" nodeType="withEffect">
                                  <p:stCondLst>
                                    <p:cond delay="0"/>
                                  </p:stCondLst>
                                  <p:childTnLst>
                                    <p:set>
                                      <p:cBhvr>
                                        <p:cTn id="56" dur="1" fill="hold">
                                          <p:stCondLst>
                                            <p:cond delay="0"/>
                                          </p:stCondLst>
                                        </p:cTn>
                                        <p:tgtEl>
                                          <p:spTgt spid="1431"/>
                                        </p:tgtEl>
                                        <p:attrNameLst>
                                          <p:attrName>style.visibility</p:attrName>
                                        </p:attrNameLst>
                                      </p:cBhvr>
                                      <p:to>
                                        <p:strVal val="visible"/>
                                      </p:to>
                                    </p:set>
                                    <p:animEffect transition="in" filter="fade">
                                      <p:cBhvr>
                                        <p:cTn id="57" dur="1000"/>
                                        <p:tgtEl>
                                          <p:spTgt spid="14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37"/>
                                        </p:tgtEl>
                                        <p:attrNameLst>
                                          <p:attrName>style.visibility</p:attrName>
                                        </p:attrNameLst>
                                      </p:cBhvr>
                                      <p:to>
                                        <p:strVal val="visible"/>
                                      </p:to>
                                    </p:set>
                                    <p:animEffect transition="in" filter="fade">
                                      <p:cBhvr>
                                        <p:cTn id="62" dur="500"/>
                                        <p:tgtEl>
                                          <p:spTgt spid="14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42"/>
                                        </p:tgtEl>
                                        <p:attrNameLst>
                                          <p:attrName>style.visibility</p:attrName>
                                        </p:attrNameLst>
                                      </p:cBhvr>
                                      <p:to>
                                        <p:strVal val="visible"/>
                                      </p:to>
                                    </p:set>
                                    <p:animEffect transition="in" filter="fade">
                                      <p:cBhvr>
                                        <p:cTn id="67" dur="500"/>
                                        <p:tgtEl>
                                          <p:spTgt spid="1442"/>
                                        </p:tgtEl>
                                      </p:cBhvr>
                                    </p:animEffect>
                                  </p:childTnLst>
                                </p:cTn>
                              </p:par>
                              <p:par>
                                <p:cTn id="68" presetID="10" presetClass="entr" presetSubtype="0" fill="hold" nodeType="withEffect">
                                  <p:stCondLst>
                                    <p:cond delay="0"/>
                                  </p:stCondLst>
                                  <p:childTnLst>
                                    <p:set>
                                      <p:cBhvr>
                                        <p:cTn id="69" dur="1" fill="hold">
                                          <p:stCondLst>
                                            <p:cond delay="0"/>
                                          </p:stCondLst>
                                        </p:cTn>
                                        <p:tgtEl>
                                          <p:spTgt spid="1441"/>
                                        </p:tgtEl>
                                        <p:attrNameLst>
                                          <p:attrName>style.visibility</p:attrName>
                                        </p:attrNameLst>
                                      </p:cBhvr>
                                      <p:to>
                                        <p:strVal val="visible"/>
                                      </p:to>
                                    </p:set>
                                    <p:animEffect transition="in" filter="fade">
                                      <p:cBhvr>
                                        <p:cTn id="70" dur="500"/>
                                        <p:tgtEl>
                                          <p:spTgt spid="1441"/>
                                        </p:tgtEl>
                                      </p:cBhvr>
                                    </p:animEffect>
                                  </p:childTnLst>
                                </p:cTn>
                              </p:par>
                              <p:par>
                                <p:cTn id="71" presetID="10" presetClass="entr" presetSubtype="0" fill="hold" nodeType="withEffect">
                                  <p:stCondLst>
                                    <p:cond delay="0"/>
                                  </p:stCondLst>
                                  <p:childTnLst>
                                    <p:set>
                                      <p:cBhvr>
                                        <p:cTn id="72" dur="1" fill="hold">
                                          <p:stCondLst>
                                            <p:cond delay="0"/>
                                          </p:stCondLst>
                                        </p:cTn>
                                        <p:tgtEl>
                                          <p:spTgt spid="1445"/>
                                        </p:tgtEl>
                                        <p:attrNameLst>
                                          <p:attrName>style.visibility</p:attrName>
                                        </p:attrNameLst>
                                      </p:cBhvr>
                                      <p:to>
                                        <p:strVal val="visible"/>
                                      </p:to>
                                    </p:set>
                                    <p:animEffect transition="in" filter="fade">
                                      <p:cBhvr>
                                        <p:cTn id="73" dur="500"/>
                                        <p:tgtEl>
                                          <p:spTgt spid="1445"/>
                                        </p:tgtEl>
                                      </p:cBhvr>
                                    </p:animEffect>
                                  </p:childTnLst>
                                </p:cTn>
                              </p:par>
                              <p:par>
                                <p:cTn id="74" presetID="10" presetClass="entr" presetSubtype="0" fill="hold" nodeType="withEffect">
                                  <p:stCondLst>
                                    <p:cond delay="0"/>
                                  </p:stCondLst>
                                  <p:childTnLst>
                                    <p:set>
                                      <p:cBhvr>
                                        <p:cTn id="75" dur="1" fill="hold">
                                          <p:stCondLst>
                                            <p:cond delay="0"/>
                                          </p:stCondLst>
                                        </p:cTn>
                                        <p:tgtEl>
                                          <p:spTgt spid="1446"/>
                                        </p:tgtEl>
                                        <p:attrNameLst>
                                          <p:attrName>style.visibility</p:attrName>
                                        </p:attrNameLst>
                                      </p:cBhvr>
                                      <p:to>
                                        <p:strVal val="visible"/>
                                      </p:to>
                                    </p:set>
                                    <p:animEffect transition="in" filter="fade">
                                      <p:cBhvr>
                                        <p:cTn id="76" dur="500"/>
                                        <p:tgtEl>
                                          <p:spTgt spid="1446"/>
                                        </p:tgtEl>
                                      </p:cBhvr>
                                    </p:animEffect>
                                  </p:childTnLst>
                                </p:cTn>
                              </p:par>
                              <p:par>
                                <p:cTn id="77" presetID="10" presetClass="entr" presetSubtype="0" fill="hold" nodeType="withEffect">
                                  <p:stCondLst>
                                    <p:cond delay="0"/>
                                  </p:stCondLst>
                                  <p:childTnLst>
                                    <p:set>
                                      <p:cBhvr>
                                        <p:cTn id="78" dur="1" fill="hold">
                                          <p:stCondLst>
                                            <p:cond delay="0"/>
                                          </p:stCondLst>
                                        </p:cTn>
                                        <p:tgtEl>
                                          <p:spTgt spid="1447"/>
                                        </p:tgtEl>
                                        <p:attrNameLst>
                                          <p:attrName>style.visibility</p:attrName>
                                        </p:attrNameLst>
                                      </p:cBhvr>
                                      <p:to>
                                        <p:strVal val="visible"/>
                                      </p:to>
                                    </p:set>
                                    <p:animEffect transition="in" filter="fade">
                                      <p:cBhvr>
                                        <p:cTn id="79" dur="500"/>
                                        <p:tgtEl>
                                          <p:spTgt spid="1447"/>
                                        </p:tgtEl>
                                      </p:cBhvr>
                                    </p:animEffect>
                                  </p:childTnLst>
                                </p:cTn>
                              </p:par>
                              <p:par>
                                <p:cTn id="80" presetID="10" presetClass="entr" presetSubtype="0" fill="hold" nodeType="withEffect">
                                  <p:stCondLst>
                                    <p:cond delay="0"/>
                                  </p:stCondLst>
                                  <p:childTnLst>
                                    <p:set>
                                      <p:cBhvr>
                                        <p:cTn id="81" dur="1" fill="hold">
                                          <p:stCondLst>
                                            <p:cond delay="0"/>
                                          </p:stCondLst>
                                        </p:cTn>
                                        <p:tgtEl>
                                          <p:spTgt spid="1448"/>
                                        </p:tgtEl>
                                        <p:attrNameLst>
                                          <p:attrName>style.visibility</p:attrName>
                                        </p:attrNameLst>
                                      </p:cBhvr>
                                      <p:to>
                                        <p:strVal val="visible"/>
                                      </p:to>
                                    </p:set>
                                    <p:animEffect transition="in" filter="fade">
                                      <p:cBhvr>
                                        <p:cTn id="82" dur="500"/>
                                        <p:tgtEl>
                                          <p:spTgt spid="1448"/>
                                        </p:tgtEl>
                                      </p:cBhvr>
                                    </p:animEffect>
                                  </p:childTnLst>
                                </p:cTn>
                              </p:par>
                              <p:par>
                                <p:cTn id="83" presetID="10" presetClass="entr" presetSubtype="0" fill="hold" nodeType="withEffect">
                                  <p:stCondLst>
                                    <p:cond delay="0"/>
                                  </p:stCondLst>
                                  <p:childTnLst>
                                    <p:set>
                                      <p:cBhvr>
                                        <p:cTn id="84" dur="1" fill="hold">
                                          <p:stCondLst>
                                            <p:cond delay="0"/>
                                          </p:stCondLst>
                                        </p:cTn>
                                        <p:tgtEl>
                                          <p:spTgt spid="1449"/>
                                        </p:tgtEl>
                                        <p:attrNameLst>
                                          <p:attrName>style.visibility</p:attrName>
                                        </p:attrNameLst>
                                      </p:cBhvr>
                                      <p:to>
                                        <p:strVal val="visible"/>
                                      </p:to>
                                    </p:set>
                                    <p:animEffect transition="in" filter="fade">
                                      <p:cBhvr>
                                        <p:cTn id="85" dur="500"/>
                                        <p:tgtEl>
                                          <p:spTgt spid="1449"/>
                                        </p:tgtEl>
                                      </p:cBhvr>
                                    </p:animEffect>
                                  </p:childTnLst>
                                </p:cTn>
                              </p:par>
                              <p:par>
                                <p:cTn id="86" presetID="10" presetClass="entr" presetSubtype="0" fill="hold" nodeType="withEffect">
                                  <p:stCondLst>
                                    <p:cond delay="0"/>
                                  </p:stCondLst>
                                  <p:childTnLst>
                                    <p:set>
                                      <p:cBhvr>
                                        <p:cTn id="87" dur="1" fill="hold">
                                          <p:stCondLst>
                                            <p:cond delay="0"/>
                                          </p:stCondLst>
                                        </p:cTn>
                                        <p:tgtEl>
                                          <p:spTgt spid="1450"/>
                                        </p:tgtEl>
                                        <p:attrNameLst>
                                          <p:attrName>style.visibility</p:attrName>
                                        </p:attrNameLst>
                                      </p:cBhvr>
                                      <p:to>
                                        <p:strVal val="visible"/>
                                      </p:to>
                                    </p:set>
                                    <p:animEffect transition="in" filter="fade">
                                      <p:cBhvr>
                                        <p:cTn id="88" dur="500"/>
                                        <p:tgtEl>
                                          <p:spTgt spid="1450"/>
                                        </p:tgtEl>
                                      </p:cBhvr>
                                    </p:animEffect>
                                  </p:childTnLst>
                                </p:cTn>
                              </p:par>
                              <p:par>
                                <p:cTn id="89" presetID="10" presetClass="entr" presetSubtype="0" fill="hold" nodeType="withEffect">
                                  <p:stCondLst>
                                    <p:cond delay="0"/>
                                  </p:stCondLst>
                                  <p:childTnLst>
                                    <p:set>
                                      <p:cBhvr>
                                        <p:cTn id="90" dur="1" fill="hold">
                                          <p:stCondLst>
                                            <p:cond delay="0"/>
                                          </p:stCondLst>
                                        </p:cTn>
                                        <p:tgtEl>
                                          <p:spTgt spid="1451"/>
                                        </p:tgtEl>
                                        <p:attrNameLst>
                                          <p:attrName>style.visibility</p:attrName>
                                        </p:attrNameLst>
                                      </p:cBhvr>
                                      <p:to>
                                        <p:strVal val="visible"/>
                                      </p:to>
                                    </p:set>
                                    <p:animEffect transition="in" filter="fade">
                                      <p:cBhvr>
                                        <p:cTn id="91" dur="500"/>
                                        <p:tgtEl>
                                          <p:spTgt spid="1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67"/>
          <p:cNvSpPr txBox="1">
            <a:spLocks noGrp="1"/>
          </p:cNvSpPr>
          <p:nvPr>
            <p:ph type="body" idx="1"/>
          </p:nvPr>
        </p:nvSpPr>
        <p:spPr>
          <a:xfrm>
            <a:off x="1766888" y="1692275"/>
            <a:ext cx="9921875" cy="3778250"/>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3600"/>
              <a:buChar char="🠶"/>
            </a:pPr>
            <a:r>
              <a:rPr lang="zh-TW" sz="3600">
                <a:latin typeface="DFKai-SB"/>
                <a:ea typeface="DFKai-SB"/>
                <a:cs typeface="DFKai-SB"/>
                <a:sym typeface="DFKai-SB"/>
              </a:rPr>
              <a:t>國中畢業生可同時報名高中高職、五專免試入學及特色招生入學，但僅能擇一校報到。</a:t>
            </a:r>
            <a:endParaRPr sz="3600">
              <a:latin typeface="DFKai-SB"/>
              <a:ea typeface="DFKai-SB"/>
              <a:cs typeface="DFKai-SB"/>
              <a:sym typeface="DFKai-SB"/>
            </a:endParaRPr>
          </a:p>
          <a:p>
            <a:pPr marL="257175" lvl="0" indent="-28575" algn="l" rtl="0">
              <a:spcBef>
                <a:spcPts val="750"/>
              </a:spcBef>
              <a:spcAft>
                <a:spcPts val="0"/>
              </a:spcAft>
              <a:buSzPts val="3600"/>
              <a:buNone/>
            </a:pPr>
            <a:endParaRPr sz="3600">
              <a:latin typeface="DFKai-SB"/>
              <a:ea typeface="DFKai-SB"/>
              <a:cs typeface="DFKai-SB"/>
              <a:sym typeface="DFKai-SB"/>
            </a:endParaRPr>
          </a:p>
          <a:p>
            <a:pPr marL="257175" lvl="0" indent="-257175" algn="l" rtl="0">
              <a:spcBef>
                <a:spcPts val="750"/>
              </a:spcBef>
              <a:spcAft>
                <a:spcPts val="0"/>
              </a:spcAft>
              <a:buSzPts val="3600"/>
              <a:buChar char="🠶"/>
            </a:pPr>
            <a:r>
              <a:rPr lang="zh-TW" sz="3600">
                <a:latin typeface="DFKai-SB"/>
                <a:ea typeface="DFKai-SB"/>
                <a:cs typeface="DFKai-SB"/>
                <a:sym typeface="DFKai-SB"/>
              </a:rPr>
              <a:t>每位學生皆可參加五專之免試入學（優先免試、聯合免試）和特色招生甄選入學，經錄取報到之學生，未依時間規定放棄者，不得報名免試續招。</a:t>
            </a:r>
            <a:endParaRPr/>
          </a:p>
        </p:txBody>
      </p:sp>
      <p:sp>
        <p:nvSpPr>
          <p:cNvPr id="1459" name="Google Shape;1459;p67"/>
          <p:cNvSpPr txBox="1"/>
          <p:nvPr/>
        </p:nvSpPr>
        <p:spPr>
          <a:xfrm>
            <a:off x="1909763" y="563563"/>
            <a:ext cx="8910637" cy="863600"/>
          </a:xfrm>
          <a:prstGeom prst="rect">
            <a:avLst/>
          </a:prstGeom>
          <a:solidFill>
            <a:srgbClr val="00FF0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4000"/>
              <a:buFont typeface="Noto Sans Symbols"/>
              <a:buNone/>
            </a:pPr>
            <a:r>
              <a:rPr lang="zh-TW" sz="4000">
                <a:solidFill>
                  <a:srgbClr val="262626"/>
                </a:solidFill>
                <a:latin typeface="DFKai-SB"/>
                <a:ea typeface="DFKai-SB"/>
                <a:cs typeface="DFKai-SB"/>
                <a:sym typeface="DFKai-SB"/>
              </a:rPr>
              <a:t>五專招生升學管道重要規範事項</a:t>
            </a:r>
            <a:endParaRPr/>
          </a:p>
        </p:txBody>
      </p:sp>
      <p:sp>
        <p:nvSpPr>
          <p:cNvPr id="1460" name="Google Shape;1460;p6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56</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g17fc6edb660_0_4"/>
          <p:cNvSpPr txBox="1">
            <a:spLocks noGrp="1"/>
          </p:cNvSpPr>
          <p:nvPr>
            <p:ph type="sldNum" idx="12"/>
          </p:nvPr>
        </p:nvSpPr>
        <p:spPr>
          <a:xfrm>
            <a:off x="531813" y="787400"/>
            <a:ext cx="779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57</a:t>
            </a:fld>
            <a:endParaRPr/>
          </a:p>
        </p:txBody>
      </p:sp>
      <p:sp>
        <p:nvSpPr>
          <p:cNvPr id="5" name="文字方塊 4">
            <a:extLst>
              <a:ext uri="{FF2B5EF4-FFF2-40B4-BE49-F238E27FC236}">
                <a16:creationId xmlns="" xmlns:a16="http://schemas.microsoft.com/office/drawing/2014/main" id="{B765B218-372B-5C4C-D971-7DF4F9EBA0C3}"/>
              </a:ext>
            </a:extLst>
          </p:cNvPr>
          <p:cNvSpPr txBox="1"/>
          <p:nvPr/>
        </p:nvSpPr>
        <p:spPr>
          <a:xfrm>
            <a:off x="417056" y="6086039"/>
            <a:ext cx="11679410" cy="646331"/>
          </a:xfrm>
          <a:prstGeom prst="rect">
            <a:avLst/>
          </a:prstGeom>
          <a:noFill/>
        </p:spPr>
        <p:txBody>
          <a:bodyPr wrap="square" rtlCol="0">
            <a:spAutoFit/>
          </a:bodyPr>
          <a:lstStyle/>
          <a:p>
            <a:r>
              <a:rPr lang="zh-TW" altLang="en-US" sz="3600" b="1" dirty="0">
                <a:solidFill>
                  <a:srgbClr val="FF0000"/>
                </a:solidFill>
                <a:latin typeface="標楷體" panose="03000509000000000000" pitchFamily="65" charset="-120"/>
                <a:ea typeface="標楷體" panose="03000509000000000000" pitchFamily="65" charset="-120"/>
              </a:rPr>
              <a:t>國三上課時會完成，會列入</a:t>
            </a:r>
            <a:r>
              <a:rPr lang="zh-TW" altLang="zh-TW" sz="3600" b="1" dirty="0">
                <a:solidFill>
                  <a:srgbClr val="262626"/>
                </a:solidFill>
                <a:latin typeface="標楷體" panose="03000509000000000000" pitchFamily="65" charset="-120"/>
                <a:ea typeface="標楷體" panose="03000509000000000000" pitchFamily="65" charset="-120"/>
                <a:cs typeface="DFKai-SB"/>
                <a:sym typeface="DFKai-SB"/>
              </a:rPr>
              <a:t>五專招生超額比序項目</a:t>
            </a:r>
            <a:r>
              <a:rPr lang="zh-TW" altLang="en-US" sz="3600" b="1" dirty="0">
                <a:solidFill>
                  <a:srgbClr val="FF0000"/>
                </a:solidFill>
                <a:latin typeface="標楷體" panose="03000509000000000000" pitchFamily="65" charset="-120"/>
                <a:ea typeface="標楷體" panose="03000509000000000000" pitchFamily="65" charset="-120"/>
              </a:rPr>
              <a:t>積分</a:t>
            </a:r>
            <a:endParaRPr lang="en-US" altLang="zh-TW" sz="3600" b="1" dirty="0">
              <a:solidFill>
                <a:srgbClr val="FF0000"/>
              </a:solidFill>
              <a:latin typeface="標楷體" panose="03000509000000000000" pitchFamily="65" charset="-120"/>
              <a:ea typeface="標楷體" panose="03000509000000000000" pitchFamily="65" charset="-12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785" y="115690"/>
            <a:ext cx="4182275" cy="597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869" y="115689"/>
            <a:ext cx="4230755" cy="586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0425538" y="5640713"/>
            <a:ext cx="383438" cy="307777"/>
          </a:xfrm>
          <a:prstGeom prst="rect">
            <a:avLst/>
          </a:prstGeom>
          <a:noFill/>
        </p:spPr>
        <p:txBody>
          <a:bodyPr wrap="none" rtlCol="0">
            <a:spAutoFit/>
          </a:bodyPr>
          <a:lstStyle/>
          <a:p>
            <a:r>
              <a:rPr lang="en-US" altLang="zh-TW" dirty="0" smtClean="0"/>
              <a:t>23</a:t>
            </a:r>
            <a:endParaRPr lang="zh-TW"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72"/>
          <p:cNvSpPr txBox="1"/>
          <p:nvPr/>
        </p:nvSpPr>
        <p:spPr>
          <a:xfrm>
            <a:off x="921544" y="1318533"/>
            <a:ext cx="3291227" cy="2110467"/>
          </a:xfrm>
          <a:prstGeom prst="rect">
            <a:avLst/>
          </a:prstGeom>
          <a:solidFill>
            <a:srgbClr val="00FF00"/>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4000"/>
              <a:buFont typeface="Noto Sans Symbols"/>
              <a:buNone/>
            </a:pPr>
            <a:r>
              <a:rPr lang="zh-TW" sz="4000" dirty="0">
                <a:solidFill>
                  <a:srgbClr val="262626"/>
                </a:solidFill>
                <a:latin typeface="DFKai-SB"/>
                <a:ea typeface="DFKai-SB"/>
                <a:cs typeface="DFKai-SB"/>
                <a:sym typeface="DFKai-SB"/>
              </a:rPr>
              <a:t>五專招生超額比序項目積分範例</a:t>
            </a:r>
            <a:endParaRPr dirty="0"/>
          </a:p>
        </p:txBody>
      </p:sp>
      <p:pic>
        <p:nvPicPr>
          <p:cNvPr id="1474" name="Google Shape;1474;p72" descr="畫面剪輯"/>
          <p:cNvPicPr preferRelativeResize="0">
            <a:picLocks noGrp="1"/>
          </p:cNvPicPr>
          <p:nvPr>
            <p:ph type="body" idx="1"/>
          </p:nvPr>
        </p:nvPicPr>
        <p:blipFill rotWithShape="1">
          <a:blip r:embed="rId3">
            <a:alphaModFix/>
          </a:blip>
          <a:srcRect/>
          <a:stretch/>
        </p:blipFill>
        <p:spPr>
          <a:xfrm>
            <a:off x="4644509" y="0"/>
            <a:ext cx="6343387" cy="6858000"/>
          </a:xfrm>
          <a:prstGeom prst="rect">
            <a:avLst/>
          </a:prstGeom>
          <a:noFill/>
          <a:ln>
            <a:noFill/>
          </a:ln>
        </p:spPr>
      </p:pic>
      <p:sp>
        <p:nvSpPr>
          <p:cNvPr id="1475" name="Google Shape;1475;p72"/>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58</a:t>
            </a:fld>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pic>
        <p:nvPicPr>
          <p:cNvPr id="1480" name="Google Shape;1480;p74"/>
          <p:cNvPicPr preferRelativeResize="0"/>
          <p:nvPr/>
        </p:nvPicPr>
        <p:blipFill rotWithShape="1">
          <a:blip r:embed="rId3">
            <a:alphaModFix/>
          </a:blip>
          <a:srcRect/>
          <a:stretch/>
        </p:blipFill>
        <p:spPr>
          <a:xfrm>
            <a:off x="2158983" y="1517650"/>
            <a:ext cx="8030046" cy="5264449"/>
          </a:xfrm>
          <a:prstGeom prst="rect">
            <a:avLst/>
          </a:prstGeom>
          <a:noFill/>
          <a:ln>
            <a:noFill/>
          </a:ln>
        </p:spPr>
      </p:pic>
      <p:sp>
        <p:nvSpPr>
          <p:cNvPr id="1481" name="Google Shape;1481;p74"/>
          <p:cNvSpPr txBox="1">
            <a:spLocks noGrp="1"/>
          </p:cNvSpPr>
          <p:nvPr>
            <p:ph type="title"/>
          </p:nvPr>
        </p:nvSpPr>
        <p:spPr>
          <a:xfrm>
            <a:off x="2101850" y="194641"/>
            <a:ext cx="8912225" cy="719759"/>
          </a:xfrm>
          <a:prstGeom prst="rect">
            <a:avLst/>
          </a:prstGeom>
          <a:solidFill>
            <a:srgbClr val="00FFFF"/>
          </a:solid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zh-TW" sz="4000">
                <a:solidFill>
                  <a:srgbClr val="0000FF"/>
                </a:solidFill>
                <a:latin typeface="DFKai-SB"/>
                <a:ea typeface="DFKai-SB"/>
                <a:cs typeface="DFKai-SB"/>
                <a:sym typeface="DFKai-SB"/>
              </a:rPr>
              <a:t>一</a:t>
            </a:r>
            <a:r>
              <a:rPr lang="zh-TW" sz="4000">
                <a:solidFill>
                  <a:srgbClr val="0000FF"/>
                </a:solidFill>
                <a:latin typeface="PMingLiu"/>
                <a:ea typeface="PMingLiu"/>
                <a:cs typeface="PMingLiu"/>
                <a:sym typeface="PMingLiu"/>
              </a:rPr>
              <a:t>、</a:t>
            </a:r>
            <a:r>
              <a:rPr lang="zh-TW" sz="4000">
                <a:solidFill>
                  <a:srgbClr val="0000FF"/>
                </a:solidFill>
                <a:latin typeface="DFKai-SB"/>
                <a:ea typeface="DFKai-SB"/>
                <a:cs typeface="DFKai-SB"/>
                <a:sym typeface="DFKai-SB"/>
              </a:rPr>
              <a:t>教育部十二年國教資訊網</a:t>
            </a:r>
            <a:endParaRPr/>
          </a:p>
        </p:txBody>
      </p:sp>
      <p:sp>
        <p:nvSpPr>
          <p:cNvPr id="1482" name="Google Shape;1482;p74"/>
          <p:cNvSpPr txBox="1"/>
          <p:nvPr/>
        </p:nvSpPr>
        <p:spPr>
          <a:xfrm>
            <a:off x="2101850" y="923925"/>
            <a:ext cx="3941763"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dk1"/>
                </a:solidFill>
                <a:latin typeface="Arial"/>
                <a:ea typeface="Arial"/>
                <a:cs typeface="Arial"/>
                <a:sym typeface="Arial"/>
              </a:rPr>
              <a:t>http://12basic.edu.tw</a:t>
            </a:r>
            <a:endParaRPr sz="3200">
              <a:solidFill>
                <a:schemeClr val="dk1"/>
              </a:solidFill>
              <a:latin typeface="Arial"/>
              <a:ea typeface="Arial"/>
              <a:cs typeface="Arial"/>
              <a:sym typeface="Arial"/>
            </a:endParaRPr>
          </a:p>
        </p:txBody>
      </p:sp>
      <p:sp>
        <p:nvSpPr>
          <p:cNvPr id="1483" name="Google Shape;1483;p74"/>
          <p:cNvSpPr/>
          <p:nvPr/>
        </p:nvSpPr>
        <p:spPr>
          <a:xfrm>
            <a:off x="7429499" y="1633765"/>
            <a:ext cx="927101" cy="206635"/>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4" name="Google Shape;1484;p74"/>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59</a:t>
            </a:fld>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graphicFrame>
        <p:nvGraphicFramePr>
          <p:cNvPr id="802" name="Google Shape;802;p3"/>
          <p:cNvGraphicFramePr/>
          <p:nvPr/>
        </p:nvGraphicFramePr>
        <p:xfrm>
          <a:off x="1775520" y="1340769"/>
          <a:ext cx="8640975" cy="4896525"/>
        </p:xfrm>
        <a:graphic>
          <a:graphicData uri="http://schemas.openxmlformats.org/drawingml/2006/table">
            <a:tbl>
              <a:tblPr firstRow="1" bandRow="1">
                <a:noFill/>
                <a:tableStyleId>{6B493133-54A4-422E-BADD-9497E44F51B0}</a:tableStyleId>
              </a:tblPr>
              <a:tblGrid>
                <a:gridCol w="1598625">
                  <a:extLst>
                    <a:ext uri="{9D8B030D-6E8A-4147-A177-3AD203B41FA5}">
                      <a16:colId xmlns="" xmlns:a16="http://schemas.microsoft.com/office/drawing/2014/main" val="20000"/>
                    </a:ext>
                  </a:extLst>
                </a:gridCol>
                <a:gridCol w="3251125">
                  <a:extLst>
                    <a:ext uri="{9D8B030D-6E8A-4147-A177-3AD203B41FA5}">
                      <a16:colId xmlns="" xmlns:a16="http://schemas.microsoft.com/office/drawing/2014/main" val="20001"/>
                    </a:ext>
                  </a:extLst>
                </a:gridCol>
                <a:gridCol w="3791225">
                  <a:extLst>
                    <a:ext uri="{9D8B030D-6E8A-4147-A177-3AD203B41FA5}">
                      <a16:colId xmlns="" xmlns:a16="http://schemas.microsoft.com/office/drawing/2014/main" val="20002"/>
                    </a:ext>
                  </a:extLst>
                </a:gridCol>
              </a:tblGrid>
              <a:tr h="1536875">
                <a:tc>
                  <a:txBody>
                    <a:bodyPr/>
                    <a:lstStyle/>
                    <a:p>
                      <a:pPr marL="0" marR="0" lvl="0" indent="0" algn="ctr" rtl="0">
                        <a:lnSpc>
                          <a:spcPct val="100000"/>
                        </a:lnSpc>
                        <a:spcBef>
                          <a:spcPts val="0"/>
                        </a:spcBef>
                        <a:spcAft>
                          <a:spcPts val="0"/>
                        </a:spcAft>
                        <a:buClr>
                          <a:srgbClr val="FFFF00"/>
                        </a:buClr>
                        <a:buSzPts val="4000"/>
                        <a:buFont typeface="DFKai-SB"/>
                        <a:buNone/>
                      </a:pPr>
                      <a:r>
                        <a:rPr lang="zh-TW" sz="4000" b="0" u="none" strike="noStrike" cap="none">
                          <a:solidFill>
                            <a:srgbClr val="FFFF00"/>
                          </a:solidFill>
                          <a:latin typeface="DFKai-SB"/>
                          <a:ea typeface="DFKai-SB"/>
                          <a:cs typeface="DFKai-SB"/>
                          <a:sym typeface="DFKai-SB"/>
                        </a:rPr>
                        <a:t>入學方式</a:t>
                      </a:r>
                      <a:endParaRPr/>
                    </a:p>
                  </a:txBody>
                  <a:tcPr marL="91450" marR="91450" marT="45725" marB="45725" anchor="ctr"/>
                </a:tc>
                <a:tc>
                  <a:txBody>
                    <a:bodyPr/>
                    <a:lstStyle/>
                    <a:p>
                      <a:pPr marL="0" marR="0" lvl="0" indent="0" algn="ctr" rtl="0">
                        <a:spcBef>
                          <a:spcPts val="0"/>
                        </a:spcBef>
                        <a:spcAft>
                          <a:spcPts val="0"/>
                        </a:spcAft>
                        <a:buNone/>
                      </a:pPr>
                      <a:r>
                        <a:rPr lang="zh-TW" sz="4000" b="0" u="none" strike="noStrike" cap="none">
                          <a:solidFill>
                            <a:srgbClr val="FFFF00"/>
                          </a:solidFill>
                          <a:latin typeface="DFKai-SB"/>
                          <a:ea typeface="DFKai-SB"/>
                          <a:cs typeface="DFKai-SB"/>
                          <a:sym typeface="DFKai-SB"/>
                        </a:rPr>
                        <a:t>內  涵</a:t>
                      </a:r>
                      <a:endParaRPr/>
                    </a:p>
                  </a:txBody>
                  <a:tcPr marL="91450" marR="91450" marT="45725" marB="45725" anchor="ctr"/>
                </a:tc>
                <a:tc>
                  <a:txBody>
                    <a:bodyPr/>
                    <a:lstStyle/>
                    <a:p>
                      <a:pPr marL="0" marR="0" lvl="0" indent="0" algn="ctr" rtl="0">
                        <a:spcBef>
                          <a:spcPts val="0"/>
                        </a:spcBef>
                        <a:spcAft>
                          <a:spcPts val="0"/>
                        </a:spcAft>
                        <a:buNone/>
                      </a:pPr>
                      <a:r>
                        <a:rPr lang="zh-TW" sz="4000" b="0" u="none" strike="noStrike" cap="none">
                          <a:solidFill>
                            <a:srgbClr val="FFFF00"/>
                          </a:solidFill>
                          <a:latin typeface="DFKai-SB"/>
                          <a:ea typeface="DFKai-SB"/>
                          <a:cs typeface="DFKai-SB"/>
                          <a:sym typeface="DFKai-SB"/>
                        </a:rPr>
                        <a:t>操作策略</a:t>
                      </a:r>
                      <a:endParaRPr/>
                    </a:p>
                  </a:txBody>
                  <a:tcPr marL="91450" marR="91450" marT="45725" marB="45725" anchor="ctr"/>
                </a:tc>
                <a:extLst>
                  <a:ext uri="{0D108BD9-81ED-4DB2-BD59-A6C34878D82A}">
                    <a16:rowId xmlns="" xmlns:a16="http://schemas.microsoft.com/office/drawing/2014/main" val="10000"/>
                  </a:ext>
                </a:extLst>
              </a:tr>
              <a:tr h="1679825">
                <a:tc>
                  <a:txBody>
                    <a:bodyPr/>
                    <a:lstStyle/>
                    <a:p>
                      <a:pPr marL="0" marR="0" lvl="0" indent="0" algn="ctr" rtl="0">
                        <a:spcBef>
                          <a:spcPts val="0"/>
                        </a:spcBef>
                        <a:spcAft>
                          <a:spcPts val="0"/>
                        </a:spcAft>
                        <a:buNone/>
                      </a:pPr>
                      <a:r>
                        <a:rPr lang="zh-TW" sz="4400" b="0" u="none" strike="noStrike" cap="none">
                          <a:solidFill>
                            <a:srgbClr val="008000"/>
                          </a:solidFill>
                          <a:latin typeface="DFKai-SB"/>
                          <a:ea typeface="DFKai-SB"/>
                          <a:cs typeface="DFKai-SB"/>
                          <a:sym typeface="DFKai-SB"/>
                        </a:rPr>
                        <a:t>免試入學</a:t>
                      </a:r>
                      <a:endParaRPr/>
                    </a:p>
                  </a:txBody>
                  <a:tcPr marL="91450" marR="91450" marT="45725" marB="45725"/>
                </a:tc>
                <a:tc>
                  <a:txBody>
                    <a:bodyPr/>
                    <a:lstStyle/>
                    <a:p>
                      <a:pPr marL="0" marR="0" lvl="0" indent="0" algn="ctr" rtl="0">
                        <a:spcBef>
                          <a:spcPts val="0"/>
                        </a:spcBef>
                        <a:spcAft>
                          <a:spcPts val="0"/>
                        </a:spcAft>
                        <a:buNone/>
                      </a:pPr>
                      <a:r>
                        <a:rPr lang="zh-TW" sz="4400" b="0" u="none" strike="noStrike" cap="none">
                          <a:solidFill>
                            <a:srgbClr val="008000"/>
                          </a:solidFill>
                          <a:latin typeface="DFKai-SB"/>
                          <a:ea typeface="DFKai-SB"/>
                          <a:cs typeface="DFKai-SB"/>
                          <a:sym typeface="DFKai-SB"/>
                        </a:rPr>
                        <a:t>適性引導</a:t>
                      </a:r>
                      <a:endParaRPr sz="4400" b="0" u="none" strike="noStrike" cap="none">
                        <a:solidFill>
                          <a:srgbClr val="008000"/>
                        </a:solidFill>
                        <a:latin typeface="DFKai-SB"/>
                        <a:ea typeface="DFKai-SB"/>
                        <a:cs typeface="DFKai-SB"/>
                        <a:sym typeface="DFKai-SB"/>
                      </a:endParaRPr>
                    </a:p>
                    <a:p>
                      <a:pPr marL="0" marR="0" lvl="0" indent="0" algn="ctr" rtl="0">
                        <a:spcBef>
                          <a:spcPts val="0"/>
                        </a:spcBef>
                        <a:spcAft>
                          <a:spcPts val="0"/>
                        </a:spcAft>
                        <a:buNone/>
                      </a:pPr>
                      <a:r>
                        <a:rPr lang="zh-TW" sz="4400" b="0" u="none" strike="noStrike" cap="none">
                          <a:solidFill>
                            <a:srgbClr val="008000"/>
                          </a:solidFill>
                          <a:latin typeface="DFKai-SB"/>
                          <a:ea typeface="DFKai-SB"/>
                          <a:cs typeface="DFKai-SB"/>
                          <a:sym typeface="DFKai-SB"/>
                        </a:rPr>
                        <a:t>就近入學</a:t>
                      </a:r>
                      <a:endParaRPr/>
                    </a:p>
                  </a:txBody>
                  <a:tcPr marL="91450" marR="91450" marT="45725" marB="45725"/>
                </a:tc>
                <a:tc>
                  <a:txBody>
                    <a:bodyPr/>
                    <a:lstStyle/>
                    <a:p>
                      <a:pPr marL="0" marR="0" lvl="0" indent="0" algn="ctr" rtl="0">
                        <a:spcBef>
                          <a:spcPts val="0"/>
                        </a:spcBef>
                        <a:spcAft>
                          <a:spcPts val="0"/>
                        </a:spcAft>
                        <a:buNone/>
                      </a:pPr>
                      <a:r>
                        <a:rPr lang="zh-TW" sz="4400" b="0" u="none" strike="noStrike" cap="none">
                          <a:solidFill>
                            <a:srgbClr val="008000"/>
                          </a:solidFill>
                          <a:latin typeface="DFKai-SB"/>
                          <a:ea typeface="DFKai-SB"/>
                          <a:cs typeface="DFKai-SB"/>
                          <a:sym typeface="DFKai-SB"/>
                        </a:rPr>
                        <a:t>高中職</a:t>
                      </a:r>
                      <a:endParaRPr sz="4400" b="0" u="none" strike="noStrike" cap="none">
                        <a:solidFill>
                          <a:srgbClr val="008000"/>
                        </a:solidFill>
                        <a:latin typeface="DFKai-SB"/>
                        <a:ea typeface="DFKai-SB"/>
                        <a:cs typeface="DFKai-SB"/>
                        <a:sym typeface="DFKai-SB"/>
                      </a:endParaRPr>
                    </a:p>
                    <a:p>
                      <a:pPr marL="0" marR="0" lvl="0" indent="0" algn="ctr" rtl="0">
                        <a:spcBef>
                          <a:spcPts val="0"/>
                        </a:spcBef>
                        <a:spcAft>
                          <a:spcPts val="0"/>
                        </a:spcAft>
                        <a:buNone/>
                      </a:pPr>
                      <a:r>
                        <a:rPr lang="zh-TW" sz="4400" b="0" u="none" strike="noStrike" cap="none">
                          <a:solidFill>
                            <a:srgbClr val="008000"/>
                          </a:solidFill>
                          <a:latin typeface="DFKai-SB"/>
                          <a:ea typeface="DFKai-SB"/>
                          <a:cs typeface="DFKai-SB"/>
                          <a:sym typeface="DFKai-SB"/>
                        </a:rPr>
                        <a:t>校校優質</a:t>
                      </a:r>
                      <a:endParaRPr/>
                    </a:p>
                  </a:txBody>
                  <a:tcPr marL="91450" marR="91450" marT="45725" marB="45725"/>
                </a:tc>
                <a:extLst>
                  <a:ext uri="{0D108BD9-81ED-4DB2-BD59-A6C34878D82A}">
                    <a16:rowId xmlns="" xmlns:a16="http://schemas.microsoft.com/office/drawing/2014/main" val="10001"/>
                  </a:ext>
                </a:extLst>
              </a:tr>
              <a:tr h="1679825">
                <a:tc>
                  <a:txBody>
                    <a:bodyPr/>
                    <a:lstStyle/>
                    <a:p>
                      <a:pPr marL="0" marR="0" lvl="0" indent="0" algn="ctr" rtl="0">
                        <a:spcBef>
                          <a:spcPts val="0"/>
                        </a:spcBef>
                        <a:spcAft>
                          <a:spcPts val="0"/>
                        </a:spcAft>
                        <a:buNone/>
                      </a:pPr>
                      <a:r>
                        <a:rPr lang="zh-TW" sz="4400" b="0" u="none" strike="noStrike" cap="none">
                          <a:solidFill>
                            <a:srgbClr val="993300"/>
                          </a:solidFill>
                          <a:latin typeface="DFKai-SB"/>
                          <a:ea typeface="DFKai-SB"/>
                          <a:cs typeface="DFKai-SB"/>
                          <a:sym typeface="DFKai-SB"/>
                        </a:rPr>
                        <a:t>特色招生</a:t>
                      </a:r>
                      <a:endParaRPr/>
                    </a:p>
                  </a:txBody>
                  <a:tcPr marL="91450" marR="91450" marT="45725" marB="45725"/>
                </a:tc>
                <a:tc>
                  <a:txBody>
                    <a:bodyPr/>
                    <a:lstStyle/>
                    <a:p>
                      <a:pPr marL="0" marR="0" lvl="0" indent="0" algn="ctr" rtl="0">
                        <a:spcBef>
                          <a:spcPts val="0"/>
                        </a:spcBef>
                        <a:spcAft>
                          <a:spcPts val="0"/>
                        </a:spcAft>
                        <a:buNone/>
                      </a:pPr>
                      <a:r>
                        <a:rPr lang="zh-TW" sz="4400" b="0" u="none" strike="noStrike" cap="none">
                          <a:solidFill>
                            <a:srgbClr val="993300"/>
                          </a:solidFill>
                          <a:latin typeface="DFKai-SB"/>
                          <a:ea typeface="DFKai-SB"/>
                          <a:cs typeface="DFKai-SB"/>
                          <a:sym typeface="DFKai-SB"/>
                        </a:rPr>
                        <a:t>多元菁英</a:t>
                      </a:r>
                      <a:endParaRPr sz="4400" b="0" u="none" strike="noStrike" cap="none">
                        <a:solidFill>
                          <a:srgbClr val="993300"/>
                        </a:solidFill>
                        <a:latin typeface="DFKai-SB"/>
                        <a:ea typeface="DFKai-SB"/>
                        <a:cs typeface="DFKai-SB"/>
                        <a:sym typeface="DFKai-SB"/>
                      </a:endParaRPr>
                    </a:p>
                    <a:p>
                      <a:pPr marL="0" marR="0" lvl="0" indent="0" algn="ctr" rtl="0">
                        <a:spcBef>
                          <a:spcPts val="0"/>
                        </a:spcBef>
                        <a:spcAft>
                          <a:spcPts val="0"/>
                        </a:spcAft>
                        <a:buNone/>
                      </a:pPr>
                      <a:r>
                        <a:rPr lang="zh-TW" sz="4400" b="0" u="none" strike="noStrike" cap="none">
                          <a:solidFill>
                            <a:srgbClr val="993300"/>
                          </a:solidFill>
                          <a:latin typeface="DFKai-SB"/>
                          <a:ea typeface="DFKai-SB"/>
                          <a:cs typeface="DFKai-SB"/>
                          <a:sym typeface="DFKai-SB"/>
                        </a:rPr>
                        <a:t>特色選才</a:t>
                      </a:r>
                      <a:endParaRPr/>
                    </a:p>
                  </a:txBody>
                  <a:tcPr marL="91450" marR="91450" marT="45725" marB="45725"/>
                </a:tc>
                <a:tc>
                  <a:txBody>
                    <a:bodyPr/>
                    <a:lstStyle/>
                    <a:p>
                      <a:pPr marL="0" marR="0" lvl="0" indent="0" algn="ctr" rtl="0">
                        <a:spcBef>
                          <a:spcPts val="0"/>
                        </a:spcBef>
                        <a:spcAft>
                          <a:spcPts val="0"/>
                        </a:spcAft>
                        <a:buNone/>
                      </a:pPr>
                      <a:r>
                        <a:rPr lang="zh-TW" sz="4400" b="0" u="none" strike="noStrike" cap="none">
                          <a:solidFill>
                            <a:srgbClr val="993300"/>
                          </a:solidFill>
                          <a:latin typeface="DFKai-SB"/>
                          <a:ea typeface="DFKai-SB"/>
                          <a:cs typeface="DFKai-SB"/>
                          <a:sym typeface="DFKai-SB"/>
                        </a:rPr>
                        <a:t>高中職</a:t>
                      </a:r>
                      <a:endParaRPr sz="4400" b="0" u="none" strike="noStrike" cap="none">
                        <a:solidFill>
                          <a:srgbClr val="993300"/>
                        </a:solidFill>
                        <a:latin typeface="DFKai-SB"/>
                        <a:ea typeface="DFKai-SB"/>
                        <a:cs typeface="DFKai-SB"/>
                        <a:sym typeface="DFKai-SB"/>
                      </a:endParaRPr>
                    </a:p>
                    <a:p>
                      <a:pPr marL="0" marR="0" lvl="0" indent="0" algn="ctr" rtl="0">
                        <a:spcBef>
                          <a:spcPts val="0"/>
                        </a:spcBef>
                        <a:spcAft>
                          <a:spcPts val="0"/>
                        </a:spcAft>
                        <a:buNone/>
                      </a:pPr>
                      <a:r>
                        <a:rPr lang="zh-TW" sz="4400" b="0" u="none" strike="noStrike" cap="none">
                          <a:solidFill>
                            <a:srgbClr val="993300"/>
                          </a:solidFill>
                          <a:latin typeface="DFKai-SB"/>
                          <a:ea typeface="DFKai-SB"/>
                          <a:cs typeface="DFKai-SB"/>
                          <a:sym typeface="DFKai-SB"/>
                        </a:rPr>
                        <a:t>特色彰顯</a:t>
                      </a:r>
                      <a:endParaRPr/>
                    </a:p>
                  </a:txBody>
                  <a:tcPr marL="91450" marR="91450" marT="45725" marB="45725"/>
                </a:tc>
                <a:extLst>
                  <a:ext uri="{0D108BD9-81ED-4DB2-BD59-A6C34878D82A}">
                    <a16:rowId xmlns="" xmlns:a16="http://schemas.microsoft.com/office/drawing/2014/main" val="10002"/>
                  </a:ext>
                </a:extLst>
              </a:tr>
            </a:tbl>
          </a:graphicData>
        </a:graphic>
      </p:graphicFrame>
      <p:sp>
        <p:nvSpPr>
          <p:cNvPr id="803" name="Google Shape;803;p3"/>
          <p:cNvSpPr/>
          <p:nvPr/>
        </p:nvSpPr>
        <p:spPr>
          <a:xfrm>
            <a:off x="1322388" y="0"/>
            <a:ext cx="10709275" cy="941388"/>
          </a:xfrm>
          <a:prstGeom prst="rect">
            <a:avLst/>
          </a:prstGeom>
          <a:solidFill>
            <a:srgbClr val="006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800" b="1">
                <a:solidFill>
                  <a:schemeClr val="lt1"/>
                </a:solidFill>
                <a:latin typeface="Microsoft JhengHei"/>
                <a:ea typeface="Microsoft JhengHei"/>
                <a:cs typeface="Microsoft JhengHei"/>
                <a:sym typeface="Microsoft JhengHei"/>
              </a:rPr>
              <a:t>十二年國民基本教育：成就每一個孩子</a:t>
            </a:r>
            <a:endParaRPr sz="4800" b="1">
              <a:solidFill>
                <a:schemeClr val="lt1"/>
              </a:solidFill>
              <a:latin typeface="Microsoft JhengHei"/>
              <a:ea typeface="Microsoft JhengHei"/>
              <a:cs typeface="Microsoft JhengHei"/>
              <a:sym typeface="Microsoft JhengHei"/>
            </a:endParaRPr>
          </a:p>
        </p:txBody>
      </p:sp>
      <p:sp>
        <p:nvSpPr>
          <p:cNvPr id="804" name="Google Shape;804;p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FEFFFF"/>
              </a:buClr>
              <a:buSzPts val="2000"/>
              <a:buFont typeface="Noto Sans Symbols"/>
              <a:buNone/>
            </a:pPr>
            <a:fld id="{00000000-1234-1234-1234-123412341234}" type="slidenum">
              <a:rPr lang="en-US" altLang="zh-TW" sz="2000">
                <a:solidFill>
                  <a:srgbClr val="FEFFFF"/>
                </a:solidFill>
                <a:latin typeface="Century Gothic"/>
                <a:ea typeface="Century Gothic"/>
                <a:cs typeface="Century Gothic"/>
                <a:sym typeface="Century Gothic"/>
              </a:rPr>
              <a:t>6</a:t>
            </a:fld>
            <a:endParaRPr sz="2000">
              <a:solidFill>
                <a:srgbClr val="FE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6320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75"/>
          <p:cNvSpPr txBox="1">
            <a:spLocks noGrp="1"/>
          </p:cNvSpPr>
          <p:nvPr>
            <p:ph type="title"/>
          </p:nvPr>
        </p:nvSpPr>
        <p:spPr>
          <a:xfrm>
            <a:off x="2101850" y="194641"/>
            <a:ext cx="8912225" cy="719759"/>
          </a:xfrm>
          <a:prstGeom prst="rect">
            <a:avLst/>
          </a:prstGeom>
          <a:solidFill>
            <a:srgbClr val="00FFFF"/>
          </a:solid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zh-TW" sz="4000">
                <a:solidFill>
                  <a:srgbClr val="0000FF"/>
                </a:solidFill>
                <a:latin typeface="DFKai-SB"/>
                <a:ea typeface="DFKai-SB"/>
                <a:cs typeface="DFKai-SB"/>
                <a:sym typeface="DFKai-SB"/>
              </a:rPr>
              <a:t>二</a:t>
            </a:r>
            <a:r>
              <a:rPr lang="zh-TW" sz="4000">
                <a:solidFill>
                  <a:srgbClr val="0000FF"/>
                </a:solidFill>
                <a:latin typeface="PMingLiu"/>
                <a:ea typeface="PMingLiu"/>
                <a:cs typeface="PMingLiu"/>
                <a:sym typeface="PMingLiu"/>
              </a:rPr>
              <a:t>、</a:t>
            </a:r>
            <a:r>
              <a:rPr lang="zh-TW" sz="4000">
                <a:solidFill>
                  <a:srgbClr val="0000FF"/>
                </a:solidFill>
                <a:latin typeface="DFKai-SB"/>
                <a:ea typeface="DFKai-SB"/>
                <a:cs typeface="DFKai-SB"/>
                <a:sym typeface="DFKai-SB"/>
              </a:rPr>
              <a:t>臺南市十二年國教資訊網</a:t>
            </a:r>
            <a:endParaRPr/>
          </a:p>
        </p:txBody>
      </p:sp>
      <p:sp>
        <p:nvSpPr>
          <p:cNvPr id="1490" name="Google Shape;1490;p75"/>
          <p:cNvSpPr txBox="1"/>
          <p:nvPr/>
        </p:nvSpPr>
        <p:spPr>
          <a:xfrm>
            <a:off x="2101850" y="923925"/>
            <a:ext cx="43973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dk1"/>
                </a:solidFill>
                <a:latin typeface="Arial"/>
                <a:ea typeface="Arial"/>
                <a:cs typeface="Arial"/>
                <a:sym typeface="Arial"/>
              </a:rPr>
              <a:t>http://12basic.tn.edu.tw</a:t>
            </a:r>
            <a:endParaRPr sz="3200">
              <a:solidFill>
                <a:schemeClr val="dk1"/>
              </a:solidFill>
              <a:latin typeface="Arial"/>
              <a:ea typeface="Arial"/>
              <a:cs typeface="Arial"/>
              <a:sym typeface="Arial"/>
            </a:endParaRPr>
          </a:p>
        </p:txBody>
      </p:sp>
      <p:sp>
        <p:nvSpPr>
          <p:cNvPr id="1491" name="Google Shape;1491;p7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60</a:t>
            </a:fld>
            <a:endParaRPr sz="1800" b="0" i="0" u="none" strike="noStrike" cap="none">
              <a:solidFill>
                <a:srgbClr val="FFFFFF"/>
              </a:solidFill>
              <a:latin typeface="Arial"/>
              <a:ea typeface="Arial"/>
              <a:cs typeface="Arial"/>
              <a:sym typeface="Arial"/>
            </a:endParaRPr>
          </a:p>
        </p:txBody>
      </p:sp>
      <p:pic>
        <p:nvPicPr>
          <p:cNvPr id="1492" name="Google Shape;1492;p75"/>
          <p:cNvPicPr preferRelativeResize="0"/>
          <p:nvPr/>
        </p:nvPicPr>
        <p:blipFill rotWithShape="1">
          <a:blip r:embed="rId3">
            <a:alphaModFix/>
          </a:blip>
          <a:srcRect l="23694" t="8932" r="23787" b="7485"/>
          <a:stretch/>
        </p:blipFill>
        <p:spPr>
          <a:xfrm>
            <a:off x="2619632" y="1508700"/>
            <a:ext cx="7026876" cy="53493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76"/>
          <p:cNvSpPr txBox="1"/>
          <p:nvPr/>
        </p:nvSpPr>
        <p:spPr>
          <a:xfrm>
            <a:off x="1785938" y="53975"/>
            <a:ext cx="6623050" cy="623888"/>
          </a:xfrm>
          <a:prstGeom prst="rect">
            <a:avLst/>
          </a:prstGeom>
          <a:solidFill>
            <a:srgbClr val="00FFFF"/>
          </a:solid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FF"/>
              </a:buClr>
              <a:buSzPts val="4000"/>
              <a:buFont typeface="Noto Sans Symbols"/>
              <a:buNone/>
            </a:pPr>
            <a:r>
              <a:rPr lang="zh-TW" sz="4000" dirty="0">
                <a:solidFill>
                  <a:srgbClr val="0000FF"/>
                </a:solidFill>
                <a:latin typeface="DFKai-SB"/>
                <a:ea typeface="DFKai-SB"/>
                <a:cs typeface="DFKai-SB"/>
                <a:sym typeface="DFKai-SB"/>
              </a:rPr>
              <a:t> </a:t>
            </a:r>
            <a:endParaRPr dirty="0"/>
          </a:p>
          <a:p>
            <a:pPr marL="0" marR="0" lvl="0" indent="0" algn="l" rtl="0">
              <a:spcBef>
                <a:spcPts val="0"/>
              </a:spcBef>
              <a:spcAft>
                <a:spcPts val="0"/>
              </a:spcAft>
              <a:buClr>
                <a:srgbClr val="0000FF"/>
              </a:buClr>
              <a:buSzPts val="4000"/>
              <a:buFont typeface="Noto Sans Symbols"/>
              <a:buNone/>
            </a:pPr>
            <a:r>
              <a:rPr lang="zh-TW" altLang="en-US" sz="4000" dirty="0">
                <a:solidFill>
                  <a:srgbClr val="0000FF"/>
                </a:solidFill>
                <a:latin typeface="DFKai-SB"/>
                <a:ea typeface="DFKai-SB"/>
                <a:cs typeface="DFKai-SB"/>
                <a:sym typeface="DFKai-SB"/>
              </a:rPr>
              <a:t>三</a:t>
            </a:r>
            <a:r>
              <a:rPr lang="zh-TW" sz="4000" dirty="0">
                <a:solidFill>
                  <a:srgbClr val="0000FF"/>
                </a:solidFill>
                <a:latin typeface="DFKai-SB"/>
                <a:ea typeface="DFKai-SB"/>
                <a:cs typeface="DFKai-SB"/>
                <a:sym typeface="DFKai-SB"/>
              </a:rPr>
              <a:t>、國中教育會考網站</a:t>
            </a:r>
            <a:endParaRPr dirty="0"/>
          </a:p>
        </p:txBody>
      </p:sp>
      <p:sp>
        <p:nvSpPr>
          <p:cNvPr id="1498" name="Google Shape;1498;p76"/>
          <p:cNvSpPr txBox="1"/>
          <p:nvPr/>
        </p:nvSpPr>
        <p:spPr>
          <a:xfrm>
            <a:off x="1785938" y="636468"/>
            <a:ext cx="5795962"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dk1"/>
                </a:solidFill>
                <a:latin typeface="Arial"/>
                <a:ea typeface="Arial"/>
                <a:cs typeface="Arial"/>
                <a:sym typeface="Arial"/>
              </a:rPr>
              <a:t>https://cap.rcpet.edu.tw/</a:t>
            </a:r>
            <a:endParaRPr sz="3200">
              <a:solidFill>
                <a:schemeClr val="dk1"/>
              </a:solidFill>
              <a:latin typeface="Arial"/>
              <a:ea typeface="Arial"/>
              <a:cs typeface="Arial"/>
              <a:sym typeface="Arial"/>
            </a:endParaRPr>
          </a:p>
        </p:txBody>
      </p:sp>
      <p:sp>
        <p:nvSpPr>
          <p:cNvPr id="1499" name="Google Shape;1499;p76"/>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61</a:t>
            </a:fld>
            <a:endParaRPr sz="1800" b="0" i="0" u="none" strike="noStrike" cap="none">
              <a:solidFill>
                <a:srgbClr val="FFFFFF"/>
              </a:solidFill>
              <a:latin typeface="Arial"/>
              <a:ea typeface="Arial"/>
              <a:cs typeface="Arial"/>
              <a:sym typeface="Arial"/>
            </a:endParaRPr>
          </a:p>
        </p:txBody>
      </p:sp>
      <p:pic>
        <p:nvPicPr>
          <p:cNvPr id="1500" name="Google Shape;1500;p76"/>
          <p:cNvPicPr preferRelativeResize="0"/>
          <p:nvPr/>
        </p:nvPicPr>
        <p:blipFill rotWithShape="1">
          <a:blip r:embed="rId3">
            <a:alphaModFix/>
          </a:blip>
          <a:srcRect l="21980" t="9892" r="21800" b="9400"/>
          <a:stretch/>
        </p:blipFill>
        <p:spPr>
          <a:xfrm>
            <a:off x="1919416" y="1209217"/>
            <a:ext cx="7933038" cy="566768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77"/>
          <p:cNvSpPr txBox="1"/>
          <p:nvPr/>
        </p:nvSpPr>
        <p:spPr>
          <a:xfrm>
            <a:off x="1785938" y="142875"/>
            <a:ext cx="8640762" cy="731768"/>
          </a:xfrm>
          <a:prstGeom prst="rect">
            <a:avLst/>
          </a:prstGeom>
          <a:solidFill>
            <a:srgbClr val="00FFFF"/>
          </a:solid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FF"/>
              </a:buClr>
              <a:buSzPts val="4000"/>
              <a:buFont typeface="Noto Sans Symbols"/>
              <a:buNone/>
            </a:pPr>
            <a:r>
              <a:rPr lang="zh-TW" altLang="en-US" sz="4000" dirty="0">
                <a:solidFill>
                  <a:srgbClr val="0000FF"/>
                </a:solidFill>
                <a:latin typeface="DFKai-SB"/>
                <a:ea typeface="DFKai-SB"/>
                <a:cs typeface="DFKai-SB"/>
                <a:sym typeface="DFKai-SB"/>
              </a:rPr>
              <a:t>四</a:t>
            </a:r>
            <a:r>
              <a:rPr lang="zh-TW" sz="4000" dirty="0">
                <a:solidFill>
                  <a:srgbClr val="0000FF"/>
                </a:solidFill>
                <a:latin typeface="DFKai-SB"/>
                <a:ea typeface="DFKai-SB"/>
                <a:cs typeface="DFKai-SB"/>
                <a:sym typeface="DFKai-SB"/>
              </a:rPr>
              <a:t>、技專校院招生委員會聯合會</a:t>
            </a:r>
            <a:endParaRPr dirty="0"/>
          </a:p>
        </p:txBody>
      </p:sp>
      <p:sp>
        <p:nvSpPr>
          <p:cNvPr id="1506" name="Google Shape;1506;p77"/>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62</a:t>
            </a:fld>
            <a:endParaRPr sz="1500">
              <a:solidFill>
                <a:srgbClr val="FEFFFF"/>
              </a:solidFill>
              <a:latin typeface="Century Gothic"/>
              <a:ea typeface="Century Gothic"/>
              <a:cs typeface="Century Gothic"/>
              <a:sym typeface="Century Gothic"/>
            </a:endParaRPr>
          </a:p>
        </p:txBody>
      </p:sp>
      <p:sp>
        <p:nvSpPr>
          <p:cNvPr id="1507" name="Google Shape;1507;p77"/>
          <p:cNvSpPr txBox="1"/>
          <p:nvPr/>
        </p:nvSpPr>
        <p:spPr>
          <a:xfrm>
            <a:off x="1785938" y="874643"/>
            <a:ext cx="5211762"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dk1"/>
                </a:solidFill>
                <a:latin typeface="Arial"/>
                <a:ea typeface="Arial"/>
                <a:cs typeface="Arial"/>
                <a:sym typeface="Arial"/>
              </a:rPr>
              <a:t>https://www.jctv.ntut.edu.tw/</a:t>
            </a:r>
            <a:endParaRPr sz="3200">
              <a:solidFill>
                <a:schemeClr val="dk1"/>
              </a:solidFill>
              <a:latin typeface="Arial"/>
              <a:ea typeface="Arial"/>
              <a:cs typeface="Arial"/>
              <a:sym typeface="Arial"/>
            </a:endParaRPr>
          </a:p>
        </p:txBody>
      </p:sp>
      <p:pic>
        <p:nvPicPr>
          <p:cNvPr id="1508" name="Google Shape;1508;p77"/>
          <p:cNvPicPr preferRelativeResize="0"/>
          <p:nvPr/>
        </p:nvPicPr>
        <p:blipFill rotWithShape="1">
          <a:blip r:embed="rId3">
            <a:alphaModFix/>
          </a:blip>
          <a:srcRect/>
          <a:stretch/>
        </p:blipFill>
        <p:spPr>
          <a:xfrm>
            <a:off x="1785938" y="1375386"/>
            <a:ext cx="8640762" cy="510590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78"/>
          <p:cNvSpPr txBox="1"/>
          <p:nvPr/>
        </p:nvSpPr>
        <p:spPr>
          <a:xfrm>
            <a:off x="1858963" y="142875"/>
            <a:ext cx="9144000" cy="731768"/>
          </a:xfrm>
          <a:prstGeom prst="rect">
            <a:avLst/>
          </a:prstGeom>
          <a:solidFill>
            <a:srgbClr val="00FFFF"/>
          </a:solid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FF"/>
              </a:buClr>
              <a:buSzPts val="4000"/>
              <a:buFont typeface="Noto Sans Symbols"/>
              <a:buNone/>
            </a:pPr>
            <a:r>
              <a:rPr lang="zh-TW" altLang="en-US" sz="4000" dirty="0">
                <a:solidFill>
                  <a:srgbClr val="0000FF"/>
                </a:solidFill>
                <a:latin typeface="DFKai-SB"/>
                <a:ea typeface="DFKai-SB"/>
                <a:cs typeface="DFKai-SB"/>
                <a:sym typeface="DFKai-SB"/>
              </a:rPr>
              <a:t>五</a:t>
            </a:r>
            <a:r>
              <a:rPr lang="zh-TW" sz="4000" dirty="0">
                <a:solidFill>
                  <a:srgbClr val="0000FF"/>
                </a:solidFill>
                <a:latin typeface="DFKai-SB"/>
                <a:ea typeface="DFKai-SB"/>
                <a:cs typeface="DFKai-SB"/>
                <a:sym typeface="DFKai-SB"/>
              </a:rPr>
              <a:t>、技專校院招生策略委員會</a:t>
            </a:r>
            <a:endParaRPr dirty="0"/>
          </a:p>
        </p:txBody>
      </p:sp>
      <p:sp>
        <p:nvSpPr>
          <p:cNvPr id="1515" name="Google Shape;1515;p78"/>
          <p:cNvSpPr txBox="1"/>
          <p:nvPr/>
        </p:nvSpPr>
        <p:spPr>
          <a:xfrm>
            <a:off x="1858963" y="787400"/>
            <a:ext cx="5719763" cy="5857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a:solidFill>
                  <a:schemeClr val="dk1"/>
                </a:solidFill>
                <a:latin typeface="Arial"/>
                <a:ea typeface="Arial"/>
                <a:cs typeface="Arial"/>
                <a:sym typeface="Arial"/>
              </a:rPr>
              <a:t>https://www.techadmi.edu.tw/ </a:t>
            </a:r>
            <a:endParaRPr sz="3200">
              <a:solidFill>
                <a:schemeClr val="dk1"/>
              </a:solidFill>
              <a:latin typeface="Arial"/>
              <a:ea typeface="Arial"/>
              <a:cs typeface="Arial"/>
              <a:sym typeface="Arial"/>
            </a:endParaRPr>
          </a:p>
        </p:txBody>
      </p:sp>
      <p:sp>
        <p:nvSpPr>
          <p:cNvPr id="1516" name="Google Shape;1516;p78"/>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63</a:t>
            </a:fld>
            <a:endParaRPr sz="1800" b="0" i="0" u="none" strike="noStrike" cap="none">
              <a:solidFill>
                <a:srgbClr val="FFFFFF"/>
              </a:solidFill>
              <a:latin typeface="Arial"/>
              <a:ea typeface="Arial"/>
              <a:cs typeface="Arial"/>
              <a:sym typeface="Arial"/>
            </a:endParaRPr>
          </a:p>
        </p:txBody>
      </p:sp>
      <p:pic>
        <p:nvPicPr>
          <p:cNvPr id="1517" name="Google Shape;1517;p78"/>
          <p:cNvPicPr preferRelativeResize="0"/>
          <p:nvPr/>
        </p:nvPicPr>
        <p:blipFill rotWithShape="1">
          <a:blip r:embed="rId3">
            <a:alphaModFix/>
          </a:blip>
          <a:srcRect/>
          <a:stretch/>
        </p:blipFill>
        <p:spPr>
          <a:xfrm>
            <a:off x="1858963" y="1373187"/>
            <a:ext cx="9144000" cy="522826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79"/>
          <p:cNvSpPr txBox="1">
            <a:spLocks noGrp="1"/>
          </p:cNvSpPr>
          <p:nvPr>
            <p:ph type="title"/>
          </p:nvPr>
        </p:nvSpPr>
        <p:spPr>
          <a:xfrm>
            <a:off x="1787525" y="147638"/>
            <a:ext cx="8912225" cy="1279525"/>
          </a:xfrm>
          <a:prstGeom prst="rect">
            <a:avLst/>
          </a:prstGeom>
          <a:solidFill>
            <a:srgbClr val="00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tLang="en-US" sz="4000" dirty="0">
                <a:solidFill>
                  <a:srgbClr val="0000FF"/>
                </a:solidFill>
                <a:latin typeface="DFKai-SB"/>
                <a:ea typeface="DFKai-SB"/>
                <a:cs typeface="DFKai-SB"/>
                <a:sym typeface="DFKai-SB"/>
              </a:rPr>
              <a:t>六</a:t>
            </a:r>
            <a:r>
              <a:rPr lang="zh-TW" sz="4000" dirty="0">
                <a:solidFill>
                  <a:srgbClr val="0000FF"/>
                </a:solidFill>
                <a:latin typeface="DFKai-SB"/>
                <a:ea typeface="DFKai-SB"/>
                <a:cs typeface="DFKai-SB"/>
                <a:sym typeface="DFKai-SB"/>
              </a:rPr>
              <a:t>、臺南區高級中等學校免試入學暨特色招生考試分發入學志願選填網站</a:t>
            </a:r>
            <a:br>
              <a:rPr lang="zh-TW" sz="4000" dirty="0">
                <a:solidFill>
                  <a:srgbClr val="0000FF"/>
                </a:solidFill>
                <a:latin typeface="DFKai-SB"/>
                <a:ea typeface="DFKai-SB"/>
                <a:cs typeface="DFKai-SB"/>
                <a:sym typeface="DFKai-SB"/>
              </a:rPr>
            </a:br>
            <a:r>
              <a:rPr lang="zh-TW" sz="3200" u="sng" dirty="0">
                <a:solidFill>
                  <a:schemeClr val="dk1"/>
                </a:solidFill>
                <a:latin typeface="Arial"/>
                <a:ea typeface="Arial"/>
                <a:cs typeface="Arial"/>
                <a:sym typeface="Arial"/>
                <a:hlinkClick r:id="rId3">
                  <a:extLst>
                    <a:ext uri="{A12FA001-AC4F-418D-AE19-62706E023703}">
                      <ahyp:hlinkClr xmlns="" xmlns:ahyp="http://schemas.microsoft.com/office/drawing/2018/hyperlinkcolor" val="tx"/>
                    </a:ext>
                  </a:extLst>
                </a:hlinkClick>
              </a:rPr>
              <a:t>https://tn.entry.edu.tw</a:t>
            </a:r>
            <a:r>
              <a:rPr lang="zh-TW" sz="3200" dirty="0">
                <a:solidFill>
                  <a:schemeClr val="dk1"/>
                </a:solidFill>
                <a:latin typeface="Arial"/>
                <a:ea typeface="Arial"/>
                <a:cs typeface="Arial"/>
                <a:sym typeface="Arial"/>
              </a:rPr>
              <a:t> </a:t>
            </a:r>
            <a:endParaRPr dirty="0"/>
          </a:p>
        </p:txBody>
      </p:sp>
      <p:sp>
        <p:nvSpPr>
          <p:cNvPr id="1523" name="Google Shape;1523;p79"/>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64</a:t>
            </a:fld>
            <a:endParaRPr sz="1800" b="0" i="0" u="none" strike="noStrike" cap="none">
              <a:solidFill>
                <a:srgbClr val="FFFFFF"/>
              </a:solidFill>
              <a:latin typeface="Arial"/>
              <a:ea typeface="Arial"/>
              <a:cs typeface="Arial"/>
              <a:sym typeface="Arial"/>
            </a:endParaRPr>
          </a:p>
        </p:txBody>
      </p:sp>
      <p:pic>
        <p:nvPicPr>
          <p:cNvPr id="1524" name="Google Shape;1524;p79"/>
          <p:cNvPicPr preferRelativeResize="0"/>
          <p:nvPr/>
        </p:nvPicPr>
        <p:blipFill rotWithShape="1">
          <a:blip r:embed="rId4">
            <a:alphaModFix/>
          </a:blip>
          <a:srcRect/>
          <a:stretch/>
        </p:blipFill>
        <p:spPr>
          <a:xfrm>
            <a:off x="1606096" y="1973962"/>
            <a:ext cx="9526362" cy="4736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30" name="Google Shape;1530;p73"/>
          <p:cNvSpPr/>
          <p:nvPr/>
        </p:nvSpPr>
        <p:spPr>
          <a:xfrm rot="7740945">
            <a:off x="10020879" y="1323753"/>
            <a:ext cx="693847" cy="290490"/>
          </a:xfrm>
          <a:prstGeom prst="homePlate">
            <a:avLst>
              <a:gd name="adj" fmla="val 50000"/>
            </a:avLst>
          </a:prstGeom>
          <a:solidFill>
            <a:srgbClr val="FFFF00">
              <a:alpha val="85882"/>
            </a:srgbClr>
          </a:solidFill>
          <a:ln>
            <a:noFill/>
          </a:ln>
          <a:effectLst>
            <a:outerShdw blurRad="50800" dist="50800" dir="5400000" algn="ctr" rotWithShape="0">
              <a:srgbClr val="595959"/>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531" name="Google Shape;1531;p73"/>
          <p:cNvSpPr/>
          <p:nvPr/>
        </p:nvSpPr>
        <p:spPr>
          <a:xfrm>
            <a:off x="1567725" y="3920225"/>
            <a:ext cx="8264100" cy="1292400"/>
          </a:xfrm>
          <a:prstGeom prst="snip2DiagRect">
            <a:avLst>
              <a:gd name="adj1" fmla="val 0"/>
              <a:gd name="adj2" fmla="val 16667"/>
            </a:avLst>
          </a:prstGeom>
          <a:solidFill>
            <a:srgbClr val="FF33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3400" b="1" dirty="0">
                <a:solidFill>
                  <a:srgbClr val="FFFF00"/>
                </a:solidFill>
                <a:latin typeface="DFKai-SB"/>
                <a:ea typeface="DFKai-SB"/>
                <a:cs typeface="DFKai-SB"/>
                <a:sym typeface="DFKai-SB"/>
              </a:rPr>
              <a:t>J</a:t>
            </a:r>
            <a:r>
              <a:rPr lang="en-US" altLang="zh-TW" sz="3400" b="1" dirty="0">
                <a:solidFill>
                  <a:srgbClr val="FFFF00"/>
                </a:solidFill>
                <a:latin typeface="DFKai-SB"/>
                <a:ea typeface="DFKai-SB"/>
                <a:cs typeface="DFKai-SB"/>
                <a:sym typeface="DFKai-SB"/>
              </a:rPr>
              <a:t>205-</a:t>
            </a:r>
            <a:r>
              <a:rPr lang="zh-TW" sz="3400" b="1" dirty="0">
                <a:solidFill>
                  <a:srgbClr val="FFFF00"/>
                </a:solidFill>
                <a:latin typeface="DFKai-SB"/>
                <a:ea typeface="DFKai-SB"/>
                <a:cs typeface="DFKai-SB"/>
                <a:sym typeface="DFKai-SB"/>
              </a:rPr>
              <a:t>J</a:t>
            </a:r>
            <a:r>
              <a:rPr lang="en-US" altLang="zh-TW" sz="3400" b="1" dirty="0">
                <a:solidFill>
                  <a:srgbClr val="FFFF00"/>
                </a:solidFill>
                <a:latin typeface="DFKai-SB"/>
                <a:ea typeface="DFKai-SB"/>
                <a:cs typeface="DFKai-SB"/>
                <a:sym typeface="DFKai-SB"/>
              </a:rPr>
              <a:t>210</a:t>
            </a:r>
            <a:r>
              <a:rPr lang="zh-TW" sz="3400" b="1" dirty="0">
                <a:solidFill>
                  <a:srgbClr val="FFFF00"/>
                </a:solidFill>
                <a:latin typeface="DFKai-SB"/>
                <a:ea typeface="DFKai-SB"/>
                <a:cs typeface="DFKai-SB"/>
                <a:sym typeface="DFKai-SB"/>
              </a:rPr>
              <a:t>輔導老師 </a:t>
            </a:r>
            <a:r>
              <a:rPr lang="zh-TW" altLang="en-US" sz="3400" b="1" dirty="0">
                <a:solidFill>
                  <a:srgbClr val="FFFF00"/>
                </a:solidFill>
                <a:latin typeface="DFKai-SB"/>
                <a:ea typeface="DFKai-SB"/>
                <a:cs typeface="DFKai-SB"/>
                <a:sym typeface="DFKai-SB"/>
              </a:rPr>
              <a:t>賴筱婷</a:t>
            </a:r>
            <a:r>
              <a:rPr lang="zh-TW" sz="3400" b="1" dirty="0">
                <a:solidFill>
                  <a:srgbClr val="FFFF00"/>
                </a:solidFill>
                <a:latin typeface="DFKai-SB"/>
                <a:ea typeface="DFKai-SB"/>
                <a:cs typeface="DFKai-SB"/>
                <a:sym typeface="DFKai-SB"/>
              </a:rPr>
              <a:t>*71</a:t>
            </a:r>
            <a:r>
              <a:rPr lang="en-US" altLang="zh-TW" sz="3400" b="1" dirty="0">
                <a:solidFill>
                  <a:srgbClr val="FFFF00"/>
                </a:solidFill>
                <a:latin typeface="DFKai-SB"/>
                <a:ea typeface="DFKai-SB"/>
                <a:cs typeface="DFKai-SB"/>
                <a:sym typeface="DFKai-SB"/>
              </a:rPr>
              <a:t>7</a:t>
            </a:r>
            <a:endParaRPr sz="3400" b="1" dirty="0">
              <a:solidFill>
                <a:srgbClr val="FFFF00"/>
              </a:solidFill>
              <a:latin typeface="DFKai-SB"/>
              <a:ea typeface="DFKai-SB"/>
              <a:cs typeface="DFKai-SB"/>
              <a:sym typeface="DFKai-SB"/>
            </a:endParaRPr>
          </a:p>
        </p:txBody>
      </p:sp>
      <p:sp>
        <p:nvSpPr>
          <p:cNvPr id="1532" name="Google Shape;1532;p73"/>
          <p:cNvSpPr/>
          <p:nvPr/>
        </p:nvSpPr>
        <p:spPr>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3"/>
          <p:cNvSpPr txBox="1"/>
          <p:nvPr/>
        </p:nvSpPr>
        <p:spPr>
          <a:xfrm rot="2341719">
            <a:off x="10515807" y="4088650"/>
            <a:ext cx="473076" cy="621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67"/>
              <a:buFont typeface="Arial"/>
              <a:buNone/>
            </a:pPr>
            <a:endParaRPr sz="1867">
              <a:solidFill>
                <a:srgbClr val="000000"/>
              </a:solidFill>
              <a:latin typeface="Arial"/>
              <a:ea typeface="Arial"/>
              <a:cs typeface="Arial"/>
              <a:sym typeface="Arial"/>
            </a:endParaRPr>
          </a:p>
        </p:txBody>
      </p:sp>
      <p:sp>
        <p:nvSpPr>
          <p:cNvPr id="1534" name="Google Shape;1534;p73"/>
          <p:cNvSpPr/>
          <p:nvPr/>
        </p:nvSpPr>
        <p:spPr>
          <a:xfrm>
            <a:off x="1660000" y="419525"/>
            <a:ext cx="8399400" cy="1848000"/>
          </a:xfrm>
          <a:prstGeom prst="snip2DiagRect">
            <a:avLst>
              <a:gd name="adj1" fmla="val 0"/>
              <a:gd name="adj2" fmla="val 16667"/>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zh-TW" sz="3600" b="1">
                <a:solidFill>
                  <a:srgbClr val="000000"/>
                </a:solidFill>
                <a:latin typeface="Microsoft JhengHei"/>
                <a:ea typeface="Microsoft JhengHei"/>
                <a:cs typeface="Microsoft JhengHei"/>
                <a:sym typeface="Microsoft JhengHei"/>
              </a:rPr>
              <a:t>德光教務處  2894560*315</a:t>
            </a:r>
            <a:endParaRPr sz="3600" b="1">
              <a:solidFill>
                <a:srgbClr val="00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3600" b="1">
                <a:solidFill>
                  <a:srgbClr val="000000"/>
                </a:solidFill>
                <a:latin typeface="Microsoft JhengHei"/>
                <a:ea typeface="Microsoft JhengHei"/>
                <a:cs typeface="Microsoft JhengHei"/>
                <a:sym typeface="Microsoft JhengHei"/>
              </a:rPr>
              <a:t>        輔導處  2894560*710</a:t>
            </a:r>
            <a:endParaRPr sz="3600" b="1">
              <a:solidFill>
                <a:srgbClr val="000000"/>
              </a:solidFill>
              <a:latin typeface="Microsoft JhengHei"/>
              <a:ea typeface="Microsoft JhengHei"/>
              <a:cs typeface="Microsoft JhengHei"/>
              <a:sym typeface="Microsoft JhengHei"/>
            </a:endParaRPr>
          </a:p>
        </p:txBody>
      </p:sp>
      <p:sp>
        <p:nvSpPr>
          <p:cNvPr id="1535" name="Google Shape;1535;p73"/>
          <p:cNvSpPr/>
          <p:nvPr/>
        </p:nvSpPr>
        <p:spPr>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3"/>
          <p:cNvSpPr txBox="1"/>
          <p:nvPr/>
        </p:nvSpPr>
        <p:spPr>
          <a:xfrm rot="2340605">
            <a:off x="10222548" y="5453209"/>
            <a:ext cx="290512" cy="6211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67"/>
              <a:buFont typeface="Arial"/>
              <a:buNone/>
            </a:pPr>
            <a:endParaRPr sz="1867">
              <a:solidFill>
                <a:srgbClr val="000000"/>
              </a:solidFill>
              <a:latin typeface="Arial"/>
              <a:ea typeface="Arial"/>
              <a:cs typeface="Arial"/>
              <a:sym typeface="Arial"/>
            </a:endParaRPr>
          </a:p>
        </p:txBody>
      </p:sp>
      <p:sp>
        <p:nvSpPr>
          <p:cNvPr id="1537" name="Google Shape;1537;p73"/>
          <p:cNvSpPr/>
          <p:nvPr/>
        </p:nvSpPr>
        <p:spPr>
          <a:xfrm>
            <a:off x="1567638" y="2409574"/>
            <a:ext cx="8264271" cy="1292276"/>
          </a:xfrm>
          <a:custGeom>
            <a:avLst/>
            <a:gdLst/>
            <a:ahLst/>
            <a:cxnLst/>
            <a:rect l="l" t="t" r="r" b="b"/>
            <a:pathLst>
              <a:path w="8305800" h="1439862" extrusionOk="0">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zh-TW" sz="3400" b="1" dirty="0">
                <a:solidFill>
                  <a:srgbClr val="7030A0"/>
                </a:solidFill>
                <a:latin typeface="DFKai-SB"/>
                <a:ea typeface="DFKai-SB"/>
                <a:cs typeface="DFKai-SB"/>
                <a:sym typeface="DFKai-SB"/>
              </a:rPr>
              <a:t>J</a:t>
            </a:r>
            <a:r>
              <a:rPr lang="en-US" altLang="zh-TW" sz="3400" b="1" dirty="0">
                <a:solidFill>
                  <a:srgbClr val="7030A0"/>
                </a:solidFill>
                <a:latin typeface="DFKai-SB"/>
                <a:ea typeface="DFKai-SB"/>
                <a:cs typeface="DFKai-SB"/>
                <a:sym typeface="DFKai-SB"/>
              </a:rPr>
              <a:t>2</a:t>
            </a:r>
            <a:r>
              <a:rPr lang="zh-TW" sz="3400" b="1" dirty="0">
                <a:solidFill>
                  <a:srgbClr val="7030A0"/>
                </a:solidFill>
                <a:latin typeface="DFKai-SB"/>
                <a:ea typeface="DFKai-SB"/>
                <a:cs typeface="DFKai-SB"/>
                <a:sym typeface="DFKai-SB"/>
              </a:rPr>
              <a:t>01-J</a:t>
            </a:r>
            <a:r>
              <a:rPr lang="en-US" altLang="zh-TW" sz="3400" b="1" dirty="0">
                <a:solidFill>
                  <a:srgbClr val="7030A0"/>
                </a:solidFill>
                <a:latin typeface="DFKai-SB"/>
                <a:ea typeface="DFKai-SB"/>
                <a:cs typeface="DFKai-SB"/>
                <a:sym typeface="DFKai-SB"/>
              </a:rPr>
              <a:t>2</a:t>
            </a:r>
            <a:r>
              <a:rPr lang="zh-TW" sz="3400" b="1" dirty="0">
                <a:solidFill>
                  <a:srgbClr val="7030A0"/>
                </a:solidFill>
                <a:latin typeface="DFKai-SB"/>
                <a:ea typeface="DFKai-SB"/>
                <a:cs typeface="DFKai-SB"/>
                <a:sym typeface="DFKai-SB"/>
              </a:rPr>
              <a:t>0</a:t>
            </a:r>
            <a:r>
              <a:rPr lang="en-US" altLang="zh-TW" sz="3400" b="1" dirty="0">
                <a:solidFill>
                  <a:srgbClr val="7030A0"/>
                </a:solidFill>
                <a:latin typeface="DFKai-SB"/>
                <a:ea typeface="DFKai-SB"/>
                <a:cs typeface="DFKai-SB"/>
                <a:sym typeface="DFKai-SB"/>
              </a:rPr>
              <a:t>4</a:t>
            </a:r>
            <a:r>
              <a:rPr lang="zh-TW" sz="3400" b="1" dirty="0">
                <a:solidFill>
                  <a:srgbClr val="7030A0"/>
                </a:solidFill>
                <a:latin typeface="DFKai-SB"/>
                <a:ea typeface="DFKai-SB"/>
                <a:cs typeface="DFKai-SB"/>
                <a:sym typeface="DFKai-SB"/>
              </a:rPr>
              <a:t>輔導老師 </a:t>
            </a:r>
            <a:r>
              <a:rPr lang="zh-TW" altLang="en-US" sz="3400" b="1" dirty="0">
                <a:solidFill>
                  <a:srgbClr val="7030A0"/>
                </a:solidFill>
                <a:latin typeface="DFKai-SB"/>
                <a:ea typeface="DFKai-SB"/>
                <a:cs typeface="DFKai-SB"/>
                <a:sym typeface="DFKai-SB"/>
              </a:rPr>
              <a:t>楊家祺</a:t>
            </a:r>
            <a:r>
              <a:rPr lang="zh-TW" sz="3400" b="1" dirty="0">
                <a:solidFill>
                  <a:srgbClr val="7030A0"/>
                </a:solidFill>
                <a:latin typeface="DFKai-SB"/>
                <a:ea typeface="DFKai-SB"/>
                <a:cs typeface="DFKai-SB"/>
                <a:sym typeface="DFKai-SB"/>
              </a:rPr>
              <a:t>*716</a:t>
            </a:r>
            <a:endParaRPr sz="3400" b="1" dirty="0">
              <a:solidFill>
                <a:srgbClr val="7030A0"/>
              </a:solidFill>
              <a:latin typeface="DFKai-SB"/>
              <a:ea typeface="DFKai-SB"/>
              <a:cs typeface="DFKai-SB"/>
              <a:sym typeface="DFKai-SB"/>
            </a:endParaRPr>
          </a:p>
        </p:txBody>
      </p:sp>
      <p:sp>
        <p:nvSpPr>
          <p:cNvPr id="1538" name="Google Shape;1538;p73"/>
          <p:cNvSpPr/>
          <p:nvPr/>
        </p:nvSpPr>
        <p:spPr>
          <a:xfrm rot="7740945">
            <a:off x="9816204" y="2885877"/>
            <a:ext cx="693847" cy="290490"/>
          </a:xfrm>
          <a:prstGeom prst="homePlate">
            <a:avLst>
              <a:gd name="adj" fmla="val 50004"/>
            </a:avLst>
          </a:prstGeom>
          <a:solidFill>
            <a:srgbClr val="FF6600"/>
          </a:solidFill>
          <a:ln>
            <a:noFill/>
          </a:ln>
          <a:effectLst>
            <a:outerShdw dist="50800" dir="5400000" algn="ctr" rotWithShape="0">
              <a:srgbClr val="59595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73"/>
          <p:cNvSpPr txBox="1"/>
          <p:nvPr/>
        </p:nvSpPr>
        <p:spPr>
          <a:xfrm rot="2342876">
            <a:off x="10107582" y="2723979"/>
            <a:ext cx="290490" cy="621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67"/>
              <a:buFont typeface="Arial"/>
              <a:buNone/>
            </a:pPr>
            <a:endParaRPr sz="1867">
              <a:solidFill>
                <a:srgbClr val="000000"/>
              </a:solidFill>
              <a:latin typeface="Arial"/>
              <a:ea typeface="Arial"/>
              <a:cs typeface="Arial"/>
              <a:sym typeface="Arial"/>
            </a:endParaRPr>
          </a:p>
        </p:txBody>
      </p:sp>
      <p:sp>
        <p:nvSpPr>
          <p:cNvPr id="1540" name="Google Shape;1540;p73"/>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fld id="{00000000-1234-1234-1234-123412341234}" type="slidenum">
              <a:rPr lang="en-US" altLang="zh-TW" sz="1800" b="0" i="0" u="none" strike="noStrike" cap="none">
                <a:solidFill>
                  <a:srgbClr val="FFFFFF"/>
                </a:solidFill>
                <a:latin typeface="Arial"/>
                <a:ea typeface="Arial"/>
                <a:cs typeface="Arial"/>
                <a:sym typeface="Arial"/>
              </a:rPr>
              <a:t>65</a:t>
            </a:fld>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pic>
        <p:nvPicPr>
          <p:cNvPr id="1558" name="Google Shape;1558;p81"/>
          <p:cNvPicPr preferRelativeResize="0"/>
          <p:nvPr/>
        </p:nvPicPr>
        <p:blipFill rotWithShape="1">
          <a:blip r:embed="rId3">
            <a:alphaModFix/>
          </a:blip>
          <a:srcRect/>
          <a:stretch/>
        </p:blipFill>
        <p:spPr>
          <a:xfrm>
            <a:off x="1524000" y="0"/>
            <a:ext cx="9210675" cy="6858000"/>
          </a:xfrm>
          <a:prstGeom prst="rect">
            <a:avLst/>
          </a:prstGeom>
          <a:blipFill rotWithShape="1">
            <a:blip r:embed="rId4">
              <a:alphaModFix/>
            </a:blip>
            <a:stretch>
              <a:fillRect/>
            </a:stretch>
          </a:blipFill>
          <a:ln w="57150" cap="flat" cmpd="sng">
            <a:solidFill>
              <a:schemeClr val="lt1"/>
            </a:solidFill>
            <a:prstDash val="solid"/>
            <a:round/>
            <a:headEnd type="none" w="sm" len="sm"/>
            <a:tailEnd type="none" w="sm" len="sm"/>
          </a:ln>
          <a:effectLst>
            <a:outerShdw blurRad="114300" dist="203200" dir="3600000" algn="t" rotWithShape="0">
              <a:srgbClr val="000000">
                <a:alpha val="31764"/>
              </a:srgbClr>
            </a:outerShdw>
          </a:effectLst>
        </p:spPr>
      </p:pic>
      <p:sp>
        <p:nvSpPr>
          <p:cNvPr id="1559" name="Google Shape;1559;p81"/>
          <p:cNvSpPr txBox="1"/>
          <p:nvPr/>
        </p:nvSpPr>
        <p:spPr>
          <a:xfrm>
            <a:off x="5445125" y="4203700"/>
            <a:ext cx="3621088" cy="20129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6000"/>
              <a:buFont typeface="Century Gothic"/>
              <a:buNone/>
            </a:pPr>
            <a:r>
              <a:rPr lang="zh-TW" sz="6000" b="1">
                <a:solidFill>
                  <a:schemeClr val="lt1"/>
                </a:solidFill>
                <a:latin typeface="Century Gothic"/>
                <a:ea typeface="Century Gothic"/>
                <a:cs typeface="Century Gothic"/>
                <a:sym typeface="Century Gothic"/>
              </a:rPr>
              <a:t>敬請指教</a:t>
            </a:r>
            <a:endParaRPr sz="60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Clr>
                <a:srgbClr val="FFFF00"/>
              </a:buClr>
              <a:buSzPts val="6000"/>
              <a:buFont typeface="Century Gothic"/>
              <a:buNone/>
            </a:pPr>
            <a:r>
              <a:rPr lang="zh-TW" sz="6000" b="1">
                <a:solidFill>
                  <a:srgbClr val="FFFF00"/>
                </a:solidFill>
                <a:latin typeface="Century Gothic"/>
                <a:ea typeface="Century Gothic"/>
                <a:cs typeface="Century Gothic"/>
                <a:sym typeface="Century Gothic"/>
              </a:rPr>
              <a:t>謝　　謝</a:t>
            </a:r>
            <a:endParaRPr/>
          </a:p>
        </p:txBody>
      </p:sp>
      <p:sp>
        <p:nvSpPr>
          <p:cNvPr id="1560" name="Google Shape;1560;p81"/>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500">
                <a:solidFill>
                  <a:srgbClr val="FEFFFF"/>
                </a:solidFill>
                <a:latin typeface="Century Gothic"/>
                <a:ea typeface="Century Gothic"/>
                <a:cs typeface="Century Gothic"/>
                <a:sym typeface="Century Gothic"/>
              </a:rPr>
              <a:t>66</a:t>
            </a:fld>
            <a:endParaRPr sz="1500">
              <a:solidFill>
                <a:srgbClr val="FEFFFF"/>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5"/>
          <p:cNvSpPr txBox="1">
            <a:spLocks noGrp="1"/>
          </p:cNvSpPr>
          <p:nvPr>
            <p:ph type="title"/>
          </p:nvPr>
        </p:nvSpPr>
        <p:spPr>
          <a:xfrm>
            <a:off x="2965450" y="192088"/>
            <a:ext cx="6683375" cy="9604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solidFill>
                  <a:srgbClr val="0000FF"/>
                </a:solidFill>
                <a:latin typeface="Arial"/>
                <a:ea typeface="Arial"/>
                <a:cs typeface="Arial"/>
                <a:sym typeface="Arial"/>
              </a:rPr>
              <a:t>12年國教入學管道</a:t>
            </a:r>
            <a:r>
              <a:rPr lang="zh-TW" sz="3100">
                <a:solidFill>
                  <a:srgbClr val="0000FF"/>
                </a:solidFill>
                <a:latin typeface="Arial"/>
                <a:ea typeface="Arial"/>
                <a:cs typeface="Arial"/>
                <a:sym typeface="Arial"/>
              </a:rPr>
              <a:t>(高級中等學校)</a:t>
            </a:r>
            <a:endParaRPr>
              <a:solidFill>
                <a:srgbClr val="0000FF"/>
              </a:solidFill>
              <a:latin typeface="Arial"/>
              <a:ea typeface="Arial"/>
              <a:cs typeface="Arial"/>
              <a:sym typeface="Arial"/>
            </a:endParaRPr>
          </a:p>
        </p:txBody>
      </p:sp>
      <p:sp>
        <p:nvSpPr>
          <p:cNvPr id="818" name="Google Shape;818;p5"/>
          <p:cNvSpPr txBox="1">
            <a:spLocks noGrp="1"/>
          </p:cNvSpPr>
          <p:nvPr>
            <p:ph type="sldNum" idx="12"/>
          </p:nvPr>
        </p:nvSpPr>
        <p:spPr>
          <a:xfrm>
            <a:off x="531813" y="787400"/>
            <a:ext cx="77946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FEFFFF"/>
              </a:buClr>
              <a:buSzPts val="2000"/>
              <a:buFont typeface="Noto Sans Symbols"/>
              <a:buNone/>
            </a:pPr>
            <a:fld id="{00000000-1234-1234-1234-123412341234}" type="slidenum">
              <a:rPr lang="en-US" altLang="zh-TW" sz="2000">
                <a:solidFill>
                  <a:srgbClr val="FEFFFF"/>
                </a:solidFill>
                <a:latin typeface="Century Gothic"/>
                <a:ea typeface="Century Gothic"/>
                <a:cs typeface="Century Gothic"/>
                <a:sym typeface="Century Gothic"/>
              </a:rPr>
              <a:t>7</a:t>
            </a:fld>
            <a:endParaRPr sz="2000">
              <a:solidFill>
                <a:srgbClr val="FEFFFF"/>
              </a:solidFill>
              <a:latin typeface="Century Gothic"/>
              <a:ea typeface="Century Gothic"/>
              <a:cs typeface="Century Gothic"/>
              <a:sym typeface="Century Gothic"/>
            </a:endParaRPr>
          </a:p>
        </p:txBody>
      </p:sp>
      <p:graphicFrame>
        <p:nvGraphicFramePr>
          <p:cNvPr id="819" name="Google Shape;819;p5"/>
          <p:cNvGraphicFramePr/>
          <p:nvPr/>
        </p:nvGraphicFramePr>
        <p:xfrm>
          <a:off x="1739900" y="787400"/>
          <a:ext cx="9728225" cy="5972280"/>
        </p:xfrm>
        <a:graphic>
          <a:graphicData uri="http://schemas.openxmlformats.org/drawingml/2006/table">
            <a:tbl>
              <a:tblPr firstRow="1" firstCol="1" bandRow="1">
                <a:noFill/>
                <a:tableStyleId>{6B493133-54A4-422E-BADD-9497E44F51B0}</a:tableStyleId>
              </a:tblPr>
              <a:tblGrid>
                <a:gridCol w="564475">
                  <a:extLst>
                    <a:ext uri="{9D8B030D-6E8A-4147-A177-3AD203B41FA5}">
                      <a16:colId xmlns="" xmlns:a16="http://schemas.microsoft.com/office/drawing/2014/main" val="20000"/>
                    </a:ext>
                  </a:extLst>
                </a:gridCol>
                <a:gridCol w="627750">
                  <a:extLst>
                    <a:ext uri="{9D8B030D-6E8A-4147-A177-3AD203B41FA5}">
                      <a16:colId xmlns="" xmlns:a16="http://schemas.microsoft.com/office/drawing/2014/main" val="20001"/>
                    </a:ext>
                  </a:extLst>
                </a:gridCol>
                <a:gridCol w="627750">
                  <a:extLst>
                    <a:ext uri="{9D8B030D-6E8A-4147-A177-3AD203B41FA5}">
                      <a16:colId xmlns="" xmlns:a16="http://schemas.microsoft.com/office/drawing/2014/main" val="20002"/>
                    </a:ext>
                  </a:extLst>
                </a:gridCol>
                <a:gridCol w="627750">
                  <a:extLst>
                    <a:ext uri="{9D8B030D-6E8A-4147-A177-3AD203B41FA5}">
                      <a16:colId xmlns="" xmlns:a16="http://schemas.microsoft.com/office/drawing/2014/main" val="20003"/>
                    </a:ext>
                  </a:extLst>
                </a:gridCol>
                <a:gridCol w="627750">
                  <a:extLst>
                    <a:ext uri="{9D8B030D-6E8A-4147-A177-3AD203B41FA5}">
                      <a16:colId xmlns="" xmlns:a16="http://schemas.microsoft.com/office/drawing/2014/main" val="20004"/>
                    </a:ext>
                  </a:extLst>
                </a:gridCol>
                <a:gridCol w="627750">
                  <a:extLst>
                    <a:ext uri="{9D8B030D-6E8A-4147-A177-3AD203B41FA5}">
                      <a16:colId xmlns="" xmlns:a16="http://schemas.microsoft.com/office/drawing/2014/main" val="20005"/>
                    </a:ext>
                  </a:extLst>
                </a:gridCol>
                <a:gridCol w="565575">
                  <a:extLst>
                    <a:ext uri="{9D8B030D-6E8A-4147-A177-3AD203B41FA5}">
                      <a16:colId xmlns="" xmlns:a16="http://schemas.microsoft.com/office/drawing/2014/main" val="20006"/>
                    </a:ext>
                  </a:extLst>
                </a:gridCol>
                <a:gridCol w="564475">
                  <a:extLst>
                    <a:ext uri="{9D8B030D-6E8A-4147-A177-3AD203B41FA5}">
                      <a16:colId xmlns="" xmlns:a16="http://schemas.microsoft.com/office/drawing/2014/main" val="20007"/>
                    </a:ext>
                  </a:extLst>
                </a:gridCol>
                <a:gridCol w="565575">
                  <a:extLst>
                    <a:ext uri="{9D8B030D-6E8A-4147-A177-3AD203B41FA5}">
                      <a16:colId xmlns="" xmlns:a16="http://schemas.microsoft.com/office/drawing/2014/main" val="20008"/>
                    </a:ext>
                  </a:extLst>
                </a:gridCol>
                <a:gridCol w="510825">
                  <a:extLst>
                    <a:ext uri="{9D8B030D-6E8A-4147-A177-3AD203B41FA5}">
                      <a16:colId xmlns="" xmlns:a16="http://schemas.microsoft.com/office/drawing/2014/main" val="20009"/>
                    </a:ext>
                  </a:extLst>
                </a:gridCol>
                <a:gridCol w="591300">
                  <a:extLst>
                    <a:ext uri="{9D8B030D-6E8A-4147-A177-3AD203B41FA5}">
                      <a16:colId xmlns="" xmlns:a16="http://schemas.microsoft.com/office/drawing/2014/main" val="20010"/>
                    </a:ext>
                  </a:extLst>
                </a:gridCol>
                <a:gridCol w="565575">
                  <a:extLst>
                    <a:ext uri="{9D8B030D-6E8A-4147-A177-3AD203B41FA5}">
                      <a16:colId xmlns="" xmlns:a16="http://schemas.microsoft.com/office/drawing/2014/main" val="20011"/>
                    </a:ext>
                  </a:extLst>
                </a:gridCol>
                <a:gridCol w="546675">
                  <a:extLst>
                    <a:ext uri="{9D8B030D-6E8A-4147-A177-3AD203B41FA5}">
                      <a16:colId xmlns="" xmlns:a16="http://schemas.microsoft.com/office/drawing/2014/main" val="20012"/>
                    </a:ext>
                  </a:extLst>
                </a:gridCol>
                <a:gridCol w="510825">
                  <a:extLst>
                    <a:ext uri="{9D8B030D-6E8A-4147-A177-3AD203B41FA5}">
                      <a16:colId xmlns="" xmlns:a16="http://schemas.microsoft.com/office/drawing/2014/main" val="20013"/>
                    </a:ext>
                  </a:extLst>
                </a:gridCol>
                <a:gridCol w="510825">
                  <a:extLst>
                    <a:ext uri="{9D8B030D-6E8A-4147-A177-3AD203B41FA5}">
                      <a16:colId xmlns="" xmlns:a16="http://schemas.microsoft.com/office/drawing/2014/main" val="20014"/>
                    </a:ext>
                  </a:extLst>
                </a:gridCol>
                <a:gridCol w="546675">
                  <a:extLst>
                    <a:ext uri="{9D8B030D-6E8A-4147-A177-3AD203B41FA5}">
                      <a16:colId xmlns="" xmlns:a16="http://schemas.microsoft.com/office/drawing/2014/main" val="20015"/>
                    </a:ext>
                  </a:extLst>
                </a:gridCol>
                <a:gridCol w="546675">
                  <a:extLst>
                    <a:ext uri="{9D8B030D-6E8A-4147-A177-3AD203B41FA5}">
                      <a16:colId xmlns="" xmlns:a16="http://schemas.microsoft.com/office/drawing/2014/main" val="20016"/>
                    </a:ext>
                  </a:extLst>
                </a:gridCol>
              </a:tblGrid>
              <a:tr h="607800">
                <a:tc rowSpan="3">
                  <a:txBody>
                    <a:bodyPr/>
                    <a:lstStyle/>
                    <a:p>
                      <a:pPr marL="0" marR="0" lvl="0" indent="0" algn="ctr" rtl="0">
                        <a:spcBef>
                          <a:spcPts val="0"/>
                        </a:spcBef>
                        <a:spcAft>
                          <a:spcPts val="0"/>
                        </a:spcAft>
                        <a:buNone/>
                      </a:pPr>
                      <a:r>
                        <a:rPr lang="zh-TW" sz="2800" u="none" strike="noStrike" cap="none">
                          <a:solidFill>
                            <a:srgbClr val="FEF79C"/>
                          </a:solidFill>
                          <a:latin typeface="DFKai-SB"/>
                          <a:ea typeface="DFKai-SB"/>
                          <a:cs typeface="DFKai-SB"/>
                          <a:sym typeface="DFKai-SB"/>
                        </a:rPr>
                        <a:t>身心障礙適性輔導安置</a:t>
                      </a:r>
                      <a:endParaRPr sz="2800" u="none" strike="noStrike" cap="none">
                        <a:solidFill>
                          <a:srgbClr val="FEF79C"/>
                        </a:solidFill>
                        <a:latin typeface="DFKai-SB"/>
                        <a:ea typeface="DFKai-SB"/>
                        <a:cs typeface="DFKai-SB"/>
                        <a:sym typeface="DFKai-SB"/>
                      </a:endParaRPr>
                    </a:p>
                  </a:txBody>
                  <a:tcPr marL="51425" marR="51425" marT="0" marB="0" anchor="ctr">
                    <a:solidFill>
                      <a:srgbClr val="E80011"/>
                    </a:solidFill>
                  </a:tcPr>
                </a:tc>
                <a:tc gridSpan="5">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免試入學</a:t>
                      </a:r>
                      <a:endParaRPr sz="3200" u="none" strike="noStrike" cap="none">
                        <a:solidFill>
                          <a:srgbClr val="FEF79C"/>
                        </a:solidFill>
                        <a:latin typeface="DFKai-SB"/>
                        <a:ea typeface="DFKai-SB"/>
                        <a:cs typeface="DFKai-SB"/>
                        <a:sym typeface="DFKai-SB"/>
                      </a:endParaRPr>
                    </a:p>
                  </a:txBody>
                  <a:tcPr marL="51425" marR="51425" marT="0" marB="0" anchor="ctr">
                    <a:solidFill>
                      <a:srgbClr val="65932E"/>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5">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特色招生</a:t>
                      </a:r>
                      <a:endParaRPr sz="3200" u="none" strike="noStrike" cap="none">
                        <a:solidFill>
                          <a:srgbClr val="FEF79C"/>
                        </a:solidFill>
                        <a:latin typeface="DFKai-SB"/>
                        <a:ea typeface="DFKai-SB"/>
                        <a:cs typeface="DFKai-SB"/>
                        <a:sym typeface="DFKai-SB"/>
                      </a:endParaRPr>
                    </a:p>
                  </a:txBody>
                  <a:tcPr marL="51425" marR="51425" marT="0" marB="0" anchor="ctr">
                    <a:solidFill>
                      <a:srgbClr val="A493C6"/>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6">
                  <a:txBody>
                    <a:bodyPr/>
                    <a:lstStyle/>
                    <a:p>
                      <a:pPr marL="0" marR="0" lvl="0" indent="0" algn="ctr" rtl="0">
                        <a:spcBef>
                          <a:spcPts val="0"/>
                        </a:spcBef>
                        <a:spcAft>
                          <a:spcPts val="0"/>
                        </a:spcAft>
                        <a:buNone/>
                      </a:pPr>
                      <a:r>
                        <a:rPr lang="zh-TW" sz="3200" u="none" strike="noStrike" cap="none">
                          <a:solidFill>
                            <a:srgbClr val="FFF0A0"/>
                          </a:solidFill>
                          <a:latin typeface="DFKai-SB"/>
                          <a:ea typeface="DFKai-SB"/>
                          <a:cs typeface="DFKai-SB"/>
                          <a:sym typeface="DFKai-SB"/>
                        </a:rPr>
                        <a:t>其他</a:t>
                      </a:r>
                      <a:endParaRPr sz="3200" u="none" strike="noStrike" cap="none">
                        <a:solidFill>
                          <a:srgbClr val="FFF0A0"/>
                        </a:solidFill>
                        <a:latin typeface="DFKai-SB"/>
                        <a:ea typeface="DFKai-SB"/>
                        <a:cs typeface="DFKai-SB"/>
                        <a:sym typeface="DFKai-SB"/>
                      </a:endParaRPr>
                    </a:p>
                  </a:txBody>
                  <a:tcPr marL="51425" marR="51425" marT="0" marB="0" anchor="ctr">
                    <a:solidFill>
                      <a:srgbClr val="BB582F"/>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 xmlns:a16="http://schemas.microsoft.com/office/drawing/2014/main" val="10000"/>
                  </a:ext>
                </a:extLst>
              </a:tr>
              <a:tr h="764475">
                <a:tc vMerge="1">
                  <a:txBody>
                    <a:bodyPr/>
                    <a:lstStyle/>
                    <a:p>
                      <a:endParaRPr lang="zh-TW"/>
                    </a:p>
                  </a:txBody>
                  <a:tcPr/>
                </a:tc>
                <a:tc rowSpan="2">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學習區完全免試</a:t>
                      </a:r>
                      <a:endParaRPr sz="3200" u="none" strike="noStrike" cap="none">
                        <a:solidFill>
                          <a:srgbClr val="FEF79C"/>
                        </a:solidFill>
                        <a:latin typeface="DFKai-SB"/>
                        <a:ea typeface="DFKai-SB"/>
                        <a:cs typeface="DFKai-SB"/>
                        <a:sym typeface="DFKai-SB"/>
                      </a:endParaRPr>
                    </a:p>
                  </a:txBody>
                  <a:tcPr marL="51425" marR="51425" marT="0" marB="0">
                    <a:solidFill>
                      <a:srgbClr val="65932E"/>
                    </a:solidFill>
                  </a:tcPr>
                </a:tc>
                <a:tc rowSpan="2">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校內直升</a:t>
                      </a:r>
                      <a:endParaRPr sz="3200" u="none" strike="noStrike" cap="none">
                        <a:solidFill>
                          <a:srgbClr val="FEF79C"/>
                        </a:solidFill>
                        <a:latin typeface="DFKai-SB"/>
                        <a:ea typeface="DFKai-SB"/>
                        <a:cs typeface="DFKai-SB"/>
                        <a:sym typeface="DFKai-SB"/>
                      </a:endParaRPr>
                    </a:p>
                  </a:txBody>
                  <a:tcPr marL="51425" marR="51425" marT="0" marB="0">
                    <a:solidFill>
                      <a:srgbClr val="65932E"/>
                    </a:solidFill>
                  </a:tcPr>
                </a:tc>
                <a:tc rowSpan="2">
                  <a:txBody>
                    <a:bodyPr/>
                    <a:lstStyle/>
                    <a:p>
                      <a:pPr marL="0" marR="0" lvl="0" indent="0" algn="ctr" rtl="0">
                        <a:spcBef>
                          <a:spcPts val="0"/>
                        </a:spcBef>
                        <a:spcAft>
                          <a:spcPts val="0"/>
                        </a:spcAft>
                        <a:buNone/>
                      </a:pPr>
                      <a:r>
                        <a:rPr lang="zh-TW" sz="2800" u="none" strike="noStrike" cap="none">
                          <a:solidFill>
                            <a:srgbClr val="FEF79C"/>
                          </a:solidFill>
                          <a:latin typeface="DFKai-SB"/>
                          <a:ea typeface="DFKai-SB"/>
                          <a:cs typeface="DFKai-SB"/>
                          <a:sym typeface="DFKai-SB"/>
                        </a:rPr>
                        <a:t>就學區免試</a:t>
                      </a:r>
                      <a:endParaRPr sz="2800" u="none" strike="noStrike" cap="none">
                        <a:solidFill>
                          <a:srgbClr val="FEF79C"/>
                        </a:solidFill>
                        <a:latin typeface="DFKai-SB"/>
                        <a:ea typeface="DFKai-SB"/>
                        <a:cs typeface="DFKai-SB"/>
                        <a:sym typeface="DFKai-SB"/>
                      </a:endParaRPr>
                    </a:p>
                    <a:p>
                      <a:pPr marL="0" marR="0" lvl="0" indent="0" algn="ctr" rtl="0">
                        <a:spcBef>
                          <a:spcPts val="0"/>
                        </a:spcBef>
                        <a:spcAft>
                          <a:spcPts val="0"/>
                        </a:spcAft>
                        <a:buNone/>
                      </a:pPr>
                      <a:r>
                        <a:rPr lang="zh-TW" sz="2400" u="none" strike="noStrike" cap="none">
                          <a:solidFill>
                            <a:srgbClr val="FFC000"/>
                          </a:solidFill>
                          <a:latin typeface="DFKai-SB"/>
                          <a:ea typeface="DFKai-SB"/>
                          <a:cs typeface="DFKai-SB"/>
                          <a:sym typeface="DFKai-SB"/>
                        </a:rPr>
                        <a:t>含產特</a:t>
                      </a:r>
                      <a:endParaRPr sz="2400" u="none" strike="noStrike" cap="none">
                        <a:solidFill>
                          <a:srgbClr val="FFC000"/>
                        </a:solidFill>
                        <a:latin typeface="DFKai-SB"/>
                        <a:ea typeface="DFKai-SB"/>
                        <a:cs typeface="DFKai-SB"/>
                        <a:sym typeface="DFKai-SB"/>
                      </a:endParaRPr>
                    </a:p>
                    <a:p>
                      <a:pPr marL="0" marR="0" lvl="0" indent="0" algn="ctr" rtl="0">
                        <a:spcBef>
                          <a:spcPts val="0"/>
                        </a:spcBef>
                        <a:spcAft>
                          <a:spcPts val="0"/>
                        </a:spcAft>
                        <a:buNone/>
                      </a:pPr>
                      <a:r>
                        <a:rPr lang="zh-TW" sz="2400" u="none" strike="noStrike" cap="none">
                          <a:solidFill>
                            <a:srgbClr val="FFC000"/>
                          </a:solidFill>
                          <a:latin typeface="DFKai-SB"/>
                          <a:ea typeface="DFKai-SB"/>
                          <a:cs typeface="DFKai-SB"/>
                          <a:sym typeface="DFKai-SB"/>
                        </a:rPr>
                        <a:t>及</a:t>
                      </a:r>
                      <a:endParaRPr sz="2400" u="none" strike="noStrike" cap="none">
                        <a:solidFill>
                          <a:srgbClr val="FFC000"/>
                        </a:solidFill>
                        <a:latin typeface="DFKai-SB"/>
                        <a:ea typeface="DFKai-SB"/>
                        <a:cs typeface="DFKai-SB"/>
                        <a:sym typeface="DFKai-SB"/>
                      </a:endParaRPr>
                    </a:p>
                    <a:p>
                      <a:pPr marL="0" marR="0" lvl="0" indent="0" algn="ctr" rtl="0">
                        <a:spcBef>
                          <a:spcPts val="0"/>
                        </a:spcBef>
                        <a:spcAft>
                          <a:spcPts val="0"/>
                        </a:spcAft>
                        <a:buNone/>
                      </a:pPr>
                      <a:r>
                        <a:rPr lang="zh-TW" sz="2400" u="none" strike="noStrike" cap="none">
                          <a:solidFill>
                            <a:srgbClr val="FFC000"/>
                          </a:solidFill>
                          <a:latin typeface="DFKai-SB"/>
                          <a:ea typeface="DFKai-SB"/>
                          <a:cs typeface="DFKai-SB"/>
                          <a:sym typeface="DFKai-SB"/>
                        </a:rPr>
                        <a:t>進修學校</a:t>
                      </a:r>
                      <a:endParaRPr sz="2400" u="none" strike="noStrike" cap="none">
                        <a:solidFill>
                          <a:srgbClr val="FFC000"/>
                        </a:solidFill>
                        <a:latin typeface="DFKai-SB"/>
                        <a:ea typeface="DFKai-SB"/>
                        <a:cs typeface="DFKai-SB"/>
                        <a:sym typeface="DFKai-SB"/>
                      </a:endParaRPr>
                    </a:p>
                  </a:txBody>
                  <a:tcPr marL="51425" marR="51425" marT="0" marB="0">
                    <a:solidFill>
                      <a:srgbClr val="65932E"/>
                    </a:solidFill>
                  </a:tcPr>
                </a:tc>
                <a:tc rowSpan="2">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技優甄審</a:t>
                      </a:r>
                      <a:endParaRPr sz="3200" u="none" strike="noStrike" cap="none">
                        <a:solidFill>
                          <a:srgbClr val="FEF79C"/>
                        </a:solidFill>
                        <a:latin typeface="DFKai-SB"/>
                        <a:ea typeface="DFKai-SB"/>
                        <a:cs typeface="DFKai-SB"/>
                        <a:sym typeface="DFKai-SB"/>
                      </a:endParaRPr>
                    </a:p>
                  </a:txBody>
                  <a:tcPr marL="51425" marR="51425" marT="0" marB="0">
                    <a:solidFill>
                      <a:srgbClr val="65932E"/>
                    </a:solidFill>
                  </a:tcPr>
                </a:tc>
                <a:tc rowSpan="2">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單獨招生</a:t>
                      </a:r>
                      <a:endParaRPr sz="3200" u="none" strike="noStrike" cap="none">
                        <a:solidFill>
                          <a:srgbClr val="FEF79C"/>
                        </a:solidFill>
                        <a:latin typeface="DFKai-SB"/>
                        <a:ea typeface="DFKai-SB"/>
                        <a:cs typeface="DFKai-SB"/>
                        <a:sym typeface="DFKai-SB"/>
                      </a:endParaRPr>
                    </a:p>
                    <a:p>
                      <a:pPr marL="0" marR="0" lvl="0" indent="0" algn="ctr" rtl="0">
                        <a:spcBef>
                          <a:spcPts val="0"/>
                        </a:spcBef>
                        <a:spcAft>
                          <a:spcPts val="0"/>
                        </a:spcAft>
                        <a:buNone/>
                      </a:pPr>
                      <a:r>
                        <a:rPr lang="zh-TW" sz="2400" u="none" strike="noStrike" cap="none">
                          <a:solidFill>
                            <a:srgbClr val="FFC000"/>
                          </a:solidFill>
                          <a:latin typeface="DFKai-SB"/>
                          <a:ea typeface="DFKai-SB"/>
                          <a:cs typeface="DFKai-SB"/>
                          <a:sym typeface="DFKai-SB"/>
                        </a:rPr>
                        <a:t>含園區生及進修學校</a:t>
                      </a:r>
                      <a:endParaRPr sz="2400" u="none" strike="noStrike" cap="none">
                        <a:solidFill>
                          <a:srgbClr val="FFC000"/>
                        </a:solidFill>
                        <a:latin typeface="DFKai-SB"/>
                        <a:ea typeface="DFKai-SB"/>
                        <a:cs typeface="DFKai-SB"/>
                        <a:sym typeface="DFKai-SB"/>
                      </a:endParaRPr>
                    </a:p>
                  </a:txBody>
                  <a:tcPr marL="51425" marR="51425" marT="0" marB="0">
                    <a:solidFill>
                      <a:srgbClr val="65932E"/>
                    </a:solidFill>
                  </a:tcPr>
                </a:tc>
                <a:tc gridSpan="4">
                  <a:txBody>
                    <a:bodyPr/>
                    <a:lstStyle/>
                    <a:p>
                      <a:pPr marL="0" marR="0" lvl="0" indent="0" algn="ctr" rtl="0">
                        <a:spcBef>
                          <a:spcPts val="0"/>
                        </a:spcBef>
                        <a:spcAft>
                          <a:spcPts val="0"/>
                        </a:spcAft>
                        <a:buNone/>
                      </a:pPr>
                      <a:r>
                        <a:rPr lang="zh-TW" sz="3600" u="none" strike="noStrike" cap="none">
                          <a:solidFill>
                            <a:srgbClr val="FEF79C"/>
                          </a:solidFill>
                          <a:latin typeface="DFKai-SB"/>
                          <a:ea typeface="DFKai-SB"/>
                          <a:cs typeface="DFKai-SB"/>
                          <a:sym typeface="DFKai-SB"/>
                        </a:rPr>
                        <a:t>甄選入學</a:t>
                      </a:r>
                      <a:endParaRPr sz="3600" u="none" strike="noStrike" cap="none">
                        <a:solidFill>
                          <a:srgbClr val="FEF79C"/>
                        </a:solidFill>
                        <a:latin typeface="DFKai-SB"/>
                        <a:ea typeface="DFKai-SB"/>
                        <a:cs typeface="DFKai-SB"/>
                        <a:sym typeface="DFKai-SB"/>
                      </a:endParaRPr>
                    </a:p>
                  </a:txBody>
                  <a:tcPr marL="51425" marR="51425" marT="0" marB="0" anchor="ctr">
                    <a:solidFill>
                      <a:srgbClr val="A493C6"/>
                    </a:solidFill>
                  </a:tcPr>
                </a:tc>
                <a:tc hMerge="1">
                  <a:txBody>
                    <a:bodyPr/>
                    <a:lstStyle/>
                    <a:p>
                      <a:endParaRPr lang="zh-TW"/>
                    </a:p>
                  </a:txBody>
                  <a:tcPr/>
                </a:tc>
                <a:tc hMerge="1">
                  <a:txBody>
                    <a:bodyPr/>
                    <a:lstStyle/>
                    <a:p>
                      <a:endParaRPr lang="zh-TW"/>
                    </a:p>
                  </a:txBody>
                  <a:tcPr/>
                </a:tc>
                <a:tc hMerge="1">
                  <a:txBody>
                    <a:bodyPr/>
                    <a:lstStyle/>
                    <a:p>
                      <a:endParaRPr lang="zh-TW"/>
                    </a:p>
                  </a:txBody>
                  <a:tcPr/>
                </a:tc>
                <a:tc rowSpan="2">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考試分發入學</a:t>
                      </a:r>
                      <a:endParaRPr sz="3200" u="none" strike="noStrike" cap="none">
                        <a:solidFill>
                          <a:srgbClr val="FEF79C"/>
                        </a:solidFill>
                        <a:latin typeface="DFKai-SB"/>
                        <a:ea typeface="DFKai-SB"/>
                        <a:cs typeface="DFKai-SB"/>
                        <a:sym typeface="DFKai-SB"/>
                      </a:endParaRPr>
                    </a:p>
                  </a:txBody>
                  <a:tcPr marL="51425" marR="51425" marT="0" marB="0">
                    <a:solidFill>
                      <a:srgbClr val="910885"/>
                    </a:solidFill>
                  </a:tcPr>
                </a:tc>
                <a:tc rowSpan="2">
                  <a:txBody>
                    <a:bodyPr/>
                    <a:lstStyle/>
                    <a:p>
                      <a:pPr marL="0" marR="0" lvl="0" indent="0" algn="ctr" rtl="0">
                        <a:spcBef>
                          <a:spcPts val="0"/>
                        </a:spcBef>
                        <a:spcAft>
                          <a:spcPts val="0"/>
                        </a:spcAft>
                        <a:buNone/>
                      </a:pPr>
                      <a:r>
                        <a:rPr lang="zh-TW" sz="3200" u="none" strike="noStrike" cap="none">
                          <a:solidFill>
                            <a:srgbClr val="FFF0A0"/>
                          </a:solidFill>
                          <a:latin typeface="DFKai-SB"/>
                          <a:ea typeface="DFKai-SB"/>
                          <a:cs typeface="DFKai-SB"/>
                          <a:sym typeface="DFKai-SB"/>
                        </a:rPr>
                        <a:t>實用技能班</a:t>
                      </a:r>
                      <a:endParaRPr sz="3200" u="none" strike="noStrike" cap="none">
                        <a:solidFill>
                          <a:srgbClr val="FFF0A0"/>
                        </a:solidFill>
                        <a:latin typeface="DFKai-SB"/>
                        <a:ea typeface="DFKai-SB"/>
                        <a:cs typeface="DFKai-SB"/>
                        <a:sym typeface="DFKai-SB"/>
                      </a:endParaRPr>
                    </a:p>
                    <a:p>
                      <a:pPr marL="0" marR="0" lvl="0" indent="0" algn="ctr" rtl="0">
                        <a:spcBef>
                          <a:spcPts val="0"/>
                        </a:spcBef>
                        <a:spcAft>
                          <a:spcPts val="0"/>
                        </a:spcAft>
                        <a:buNone/>
                      </a:pPr>
                      <a:r>
                        <a:rPr lang="zh-TW" sz="3200" u="none" strike="noStrike" cap="none">
                          <a:solidFill>
                            <a:srgbClr val="FFF0A0"/>
                          </a:solidFill>
                          <a:latin typeface="DFKai-SB"/>
                          <a:ea typeface="DFKai-SB"/>
                          <a:cs typeface="DFKai-SB"/>
                          <a:sym typeface="DFKai-SB"/>
                        </a:rPr>
                        <a:t>學程</a:t>
                      </a:r>
                      <a:endParaRPr sz="3200" u="none" strike="noStrike" cap="none">
                        <a:solidFill>
                          <a:srgbClr val="FFF0A0"/>
                        </a:solidFill>
                        <a:latin typeface="DFKai-SB"/>
                        <a:ea typeface="DFKai-SB"/>
                        <a:cs typeface="DFKai-SB"/>
                        <a:sym typeface="DFKai-SB"/>
                      </a:endParaRPr>
                    </a:p>
                  </a:txBody>
                  <a:tcPr marL="51425" marR="51425" marT="0" marB="0" anchor="ctr">
                    <a:solidFill>
                      <a:srgbClr val="BB582F"/>
                    </a:solidFill>
                  </a:tcPr>
                </a:tc>
                <a:tc rowSpan="2">
                  <a:txBody>
                    <a:bodyPr/>
                    <a:lstStyle/>
                    <a:p>
                      <a:pPr marL="0" marR="0" lvl="0" indent="0" algn="ctr" rtl="0">
                        <a:spcBef>
                          <a:spcPts val="0"/>
                        </a:spcBef>
                        <a:spcAft>
                          <a:spcPts val="0"/>
                        </a:spcAft>
                        <a:buNone/>
                      </a:pPr>
                      <a:r>
                        <a:rPr lang="zh-TW" sz="3200" u="none" strike="noStrike" cap="none">
                          <a:solidFill>
                            <a:srgbClr val="FFF0A0"/>
                          </a:solidFill>
                          <a:latin typeface="DFKai-SB"/>
                          <a:ea typeface="DFKai-SB"/>
                          <a:cs typeface="DFKai-SB"/>
                          <a:sym typeface="DFKai-SB"/>
                        </a:rPr>
                        <a:t>建教合作班</a:t>
                      </a:r>
                      <a:endParaRPr sz="3200" u="none" strike="noStrike" cap="none">
                        <a:solidFill>
                          <a:srgbClr val="FFF0A0"/>
                        </a:solidFill>
                        <a:latin typeface="DFKai-SB"/>
                        <a:ea typeface="DFKai-SB"/>
                        <a:cs typeface="DFKai-SB"/>
                        <a:sym typeface="DFKai-SB"/>
                      </a:endParaRPr>
                    </a:p>
                  </a:txBody>
                  <a:tcPr marL="51425" marR="51425" marT="0" marB="0" anchor="ctr">
                    <a:solidFill>
                      <a:srgbClr val="BB582F"/>
                    </a:solidFill>
                  </a:tcPr>
                </a:tc>
                <a:tc gridSpan="3">
                  <a:txBody>
                    <a:bodyPr/>
                    <a:lstStyle/>
                    <a:p>
                      <a:pPr marL="0" marR="0" lvl="0" indent="0" algn="ctr" rtl="0">
                        <a:spcBef>
                          <a:spcPts val="0"/>
                        </a:spcBef>
                        <a:spcAft>
                          <a:spcPts val="0"/>
                        </a:spcAft>
                        <a:buNone/>
                      </a:pPr>
                      <a:r>
                        <a:rPr lang="zh-TW" sz="2800" u="none" strike="noStrike" cap="none">
                          <a:solidFill>
                            <a:srgbClr val="FFF0A0"/>
                          </a:solidFill>
                          <a:latin typeface="DFKai-SB"/>
                          <a:ea typeface="DFKai-SB"/>
                          <a:cs typeface="DFKai-SB"/>
                          <a:sym typeface="DFKai-SB"/>
                        </a:rPr>
                        <a:t>體育績優</a:t>
                      </a:r>
                      <a:endParaRPr sz="2800" u="none" strike="noStrike" cap="none">
                        <a:solidFill>
                          <a:srgbClr val="FFF0A0"/>
                        </a:solidFill>
                        <a:latin typeface="DFKai-SB"/>
                        <a:ea typeface="DFKai-SB"/>
                        <a:cs typeface="DFKai-SB"/>
                        <a:sym typeface="DFKai-SB"/>
                      </a:endParaRPr>
                    </a:p>
                  </a:txBody>
                  <a:tcPr marL="51425" marR="51425" marT="0" marB="0" anchor="ctr">
                    <a:solidFill>
                      <a:srgbClr val="BB582F"/>
                    </a:solidFill>
                  </a:tcPr>
                </a:tc>
                <a:tc hMerge="1">
                  <a:txBody>
                    <a:bodyPr/>
                    <a:lstStyle/>
                    <a:p>
                      <a:endParaRPr lang="zh-TW"/>
                    </a:p>
                  </a:txBody>
                  <a:tcPr/>
                </a:tc>
                <a:tc hMerge="1">
                  <a:txBody>
                    <a:bodyPr/>
                    <a:lstStyle/>
                    <a:p>
                      <a:endParaRPr lang="zh-TW"/>
                    </a:p>
                  </a:txBody>
                  <a:tcPr/>
                </a:tc>
                <a:tc rowSpan="2">
                  <a:txBody>
                    <a:bodyPr/>
                    <a:lstStyle/>
                    <a:p>
                      <a:pPr marL="0" marR="0" lvl="0" indent="0" algn="ctr" rtl="0">
                        <a:spcBef>
                          <a:spcPts val="0"/>
                        </a:spcBef>
                        <a:spcAft>
                          <a:spcPts val="0"/>
                        </a:spcAft>
                        <a:buNone/>
                      </a:pPr>
                      <a:r>
                        <a:rPr lang="zh-TW" sz="3200" u="none" strike="noStrike" cap="none">
                          <a:solidFill>
                            <a:srgbClr val="FFF0A0"/>
                          </a:solidFill>
                          <a:latin typeface="DFKai-SB"/>
                          <a:ea typeface="DFKai-SB"/>
                          <a:cs typeface="DFKai-SB"/>
                          <a:sym typeface="DFKai-SB"/>
                        </a:rPr>
                        <a:t>未受獎補助私校單獨招生</a:t>
                      </a:r>
                      <a:endParaRPr sz="3200" u="none" strike="noStrike" cap="none">
                        <a:solidFill>
                          <a:srgbClr val="FFF0A0"/>
                        </a:solidFill>
                        <a:latin typeface="DFKai-SB"/>
                        <a:ea typeface="DFKai-SB"/>
                        <a:cs typeface="DFKai-SB"/>
                        <a:sym typeface="DFKai-SB"/>
                      </a:endParaRPr>
                    </a:p>
                  </a:txBody>
                  <a:tcPr marL="51425" marR="51425" marT="0" marB="0" anchor="ctr">
                    <a:solidFill>
                      <a:srgbClr val="BB582F"/>
                    </a:solidFill>
                  </a:tcPr>
                </a:tc>
                <a:extLst>
                  <a:ext uri="{0D108BD9-81ED-4DB2-BD59-A6C34878D82A}">
                    <a16:rowId xmlns="" xmlns:a16="http://schemas.microsoft.com/office/drawing/2014/main" val="10001"/>
                  </a:ext>
                </a:extLst>
              </a:tr>
              <a:tr h="4599900">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科學班</a:t>
                      </a:r>
                      <a:endParaRPr/>
                    </a:p>
                  </a:txBody>
                  <a:tcPr marL="51425" marR="51425" marT="0" marB="0">
                    <a:solidFill>
                      <a:srgbClr val="A493C6"/>
                    </a:solidFill>
                  </a:tcPr>
                </a:tc>
                <a:tc>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藝術才能班</a:t>
                      </a:r>
                      <a:endParaRPr/>
                    </a:p>
                  </a:txBody>
                  <a:tcPr marL="51425" marR="51425" marT="0" marB="0">
                    <a:solidFill>
                      <a:srgbClr val="A493C6"/>
                    </a:solidFill>
                  </a:tcPr>
                </a:tc>
                <a:tc>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職業類群科</a:t>
                      </a:r>
                      <a:endParaRPr/>
                    </a:p>
                  </a:txBody>
                  <a:tcPr marL="51425" marR="51425" marT="0" marB="0">
                    <a:solidFill>
                      <a:srgbClr val="A493C6"/>
                    </a:solidFill>
                  </a:tcPr>
                </a:tc>
                <a:tc>
                  <a:txBody>
                    <a:bodyPr/>
                    <a:lstStyle/>
                    <a:p>
                      <a:pPr marL="0" marR="0" lvl="0" indent="0" algn="ctr" rtl="0">
                        <a:spcBef>
                          <a:spcPts val="0"/>
                        </a:spcBef>
                        <a:spcAft>
                          <a:spcPts val="0"/>
                        </a:spcAft>
                        <a:buNone/>
                      </a:pPr>
                      <a:r>
                        <a:rPr lang="zh-TW" sz="3200" u="none" strike="noStrike" cap="none">
                          <a:solidFill>
                            <a:srgbClr val="FEF79C"/>
                          </a:solidFill>
                          <a:latin typeface="DFKai-SB"/>
                          <a:ea typeface="DFKai-SB"/>
                          <a:cs typeface="DFKai-SB"/>
                          <a:sym typeface="DFKai-SB"/>
                        </a:rPr>
                        <a:t>體育班</a:t>
                      </a:r>
                      <a:endParaRPr/>
                    </a:p>
                  </a:txBody>
                  <a:tcPr marL="51425" marR="51425" marT="0" marB="0">
                    <a:solidFill>
                      <a:srgbClr val="A493C6"/>
                    </a:solidFill>
                  </a:tcP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3200" u="none" strike="noStrike" cap="none">
                          <a:solidFill>
                            <a:srgbClr val="FFF0A0"/>
                          </a:solidFill>
                          <a:latin typeface="DFKai-SB"/>
                          <a:ea typeface="DFKai-SB"/>
                          <a:cs typeface="DFKai-SB"/>
                          <a:sym typeface="DFKai-SB"/>
                        </a:rPr>
                        <a:t>獨招</a:t>
                      </a:r>
                      <a:endParaRPr sz="3200" u="none" strike="noStrike" cap="none">
                        <a:solidFill>
                          <a:srgbClr val="FFF0A0"/>
                        </a:solidFill>
                        <a:latin typeface="DFKai-SB"/>
                        <a:ea typeface="DFKai-SB"/>
                        <a:cs typeface="DFKai-SB"/>
                        <a:sym typeface="DFKai-SB"/>
                      </a:endParaRPr>
                    </a:p>
                  </a:txBody>
                  <a:tcPr marL="51425" marR="51425" marT="0" marB="0" anchor="ctr">
                    <a:solidFill>
                      <a:srgbClr val="BB582F"/>
                    </a:solidFill>
                  </a:tcPr>
                </a:tc>
                <a:tc>
                  <a:txBody>
                    <a:bodyPr/>
                    <a:lstStyle/>
                    <a:p>
                      <a:pPr marL="0" marR="0" lvl="0" indent="0" algn="ctr" rtl="0">
                        <a:spcBef>
                          <a:spcPts val="0"/>
                        </a:spcBef>
                        <a:spcAft>
                          <a:spcPts val="0"/>
                        </a:spcAft>
                        <a:buNone/>
                      </a:pPr>
                      <a:r>
                        <a:rPr lang="zh-TW" sz="3200" u="none" strike="noStrike" cap="none">
                          <a:solidFill>
                            <a:srgbClr val="FFF0A0"/>
                          </a:solidFill>
                          <a:latin typeface="DFKai-SB"/>
                          <a:ea typeface="DFKai-SB"/>
                          <a:cs typeface="DFKai-SB"/>
                          <a:sym typeface="DFKai-SB"/>
                        </a:rPr>
                        <a:t>甄試</a:t>
                      </a:r>
                      <a:endParaRPr sz="3200" u="none" strike="noStrike" cap="none">
                        <a:solidFill>
                          <a:srgbClr val="FFF0A0"/>
                        </a:solidFill>
                        <a:latin typeface="DFKai-SB"/>
                        <a:ea typeface="DFKai-SB"/>
                        <a:cs typeface="DFKai-SB"/>
                        <a:sym typeface="DFKai-SB"/>
                      </a:endParaRPr>
                    </a:p>
                  </a:txBody>
                  <a:tcPr marL="51425" marR="51425" marT="0" marB="0" anchor="ctr">
                    <a:solidFill>
                      <a:srgbClr val="BB582F"/>
                    </a:solidFill>
                  </a:tcPr>
                </a:tc>
                <a:tc>
                  <a:txBody>
                    <a:bodyPr/>
                    <a:lstStyle/>
                    <a:p>
                      <a:pPr marL="0" marR="0" lvl="0" indent="0" algn="ctr" rtl="0">
                        <a:spcBef>
                          <a:spcPts val="0"/>
                        </a:spcBef>
                        <a:spcAft>
                          <a:spcPts val="0"/>
                        </a:spcAft>
                        <a:buNone/>
                      </a:pPr>
                      <a:r>
                        <a:rPr lang="zh-TW" sz="3200" u="none" strike="noStrike" cap="none">
                          <a:solidFill>
                            <a:srgbClr val="FFF0A0"/>
                          </a:solidFill>
                          <a:latin typeface="DFKai-SB"/>
                          <a:ea typeface="DFKai-SB"/>
                          <a:cs typeface="DFKai-SB"/>
                          <a:sym typeface="DFKai-SB"/>
                        </a:rPr>
                        <a:t>甄審</a:t>
                      </a:r>
                      <a:endParaRPr sz="3200" u="none" strike="noStrike" cap="none">
                        <a:solidFill>
                          <a:srgbClr val="FFF0A0"/>
                        </a:solidFill>
                        <a:latin typeface="DFKai-SB"/>
                        <a:ea typeface="DFKai-SB"/>
                        <a:cs typeface="DFKai-SB"/>
                        <a:sym typeface="DFKai-SB"/>
                      </a:endParaRPr>
                    </a:p>
                  </a:txBody>
                  <a:tcPr marL="51425" marR="51425" marT="0" marB="0" anchor="ctr">
                    <a:solidFill>
                      <a:srgbClr val="BB582F"/>
                    </a:solidFill>
                  </a:tcPr>
                </a:tc>
                <a:tc vMerge="1">
                  <a:txBody>
                    <a:bodyPr/>
                    <a:lstStyle/>
                    <a:p>
                      <a:endParaRPr lang="zh-TW"/>
                    </a:p>
                  </a:txBody>
                  <a:tcPr/>
                </a:tc>
                <a:extLst>
                  <a:ext uri="{0D108BD9-81ED-4DB2-BD59-A6C34878D82A}">
                    <a16:rowId xmlns="" xmlns:a16="http://schemas.microsoft.com/office/drawing/2014/main" val="10002"/>
                  </a:ext>
                </a:extLst>
              </a:tr>
            </a:tbl>
          </a:graphicData>
        </a:graphic>
      </p:graphicFrame>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g1a4e80308f9_0_0"/>
          <p:cNvSpPr txBox="1">
            <a:spLocks noGrp="1"/>
          </p:cNvSpPr>
          <p:nvPr>
            <p:ph type="sldNum" idx="12"/>
          </p:nvPr>
        </p:nvSpPr>
        <p:spPr>
          <a:xfrm>
            <a:off x="531813" y="787400"/>
            <a:ext cx="779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8</a:t>
            </a:fld>
            <a:endParaRPr/>
          </a:p>
        </p:txBody>
      </p:sp>
      <p:sp>
        <p:nvSpPr>
          <p:cNvPr id="6" name="文字方塊 5">
            <a:extLst>
              <a:ext uri="{FF2B5EF4-FFF2-40B4-BE49-F238E27FC236}">
                <a16:creationId xmlns="" xmlns:a16="http://schemas.microsoft.com/office/drawing/2014/main" id="{F7401DBB-D653-B9D5-70A5-9424E65EF0C0}"/>
              </a:ext>
            </a:extLst>
          </p:cNvPr>
          <p:cNvSpPr txBox="1"/>
          <p:nvPr/>
        </p:nvSpPr>
        <p:spPr>
          <a:xfrm>
            <a:off x="998711" y="1974438"/>
            <a:ext cx="2749471" cy="3170099"/>
          </a:xfrm>
          <a:prstGeom prst="rect">
            <a:avLst/>
          </a:prstGeom>
          <a:noFill/>
        </p:spPr>
        <p:txBody>
          <a:bodyPr wrap="none" rtlCol="0">
            <a:spAutoFit/>
          </a:bodyPr>
          <a:lstStyle/>
          <a:p>
            <a:r>
              <a:rPr lang="zh-TW" altLang="en-US" sz="5000" b="1" dirty="0" smtClean="0">
                <a:solidFill>
                  <a:srgbClr val="FF0000"/>
                </a:solidFill>
                <a:latin typeface="微軟正黑體" panose="020B0604030504040204" pitchFamily="34" charset="-120"/>
                <a:ea typeface="微軟正黑體" panose="020B0604030504040204" pitchFamily="34" charset="-120"/>
              </a:rPr>
              <a:t>    </a:t>
            </a:r>
            <a:r>
              <a:rPr lang="zh-TW" altLang="en-US" sz="5000" b="1" dirty="0" smtClean="0">
                <a:solidFill>
                  <a:srgbClr val="FF0000"/>
                </a:solidFill>
                <a:latin typeface="標楷體" panose="03000509000000000000" pitchFamily="65" charset="-120"/>
                <a:ea typeface="標楷體" panose="03000509000000000000" pitchFamily="65" charset="-120"/>
              </a:rPr>
              <a:t>國二</a:t>
            </a:r>
            <a:endParaRPr lang="en-US" altLang="zh-TW" sz="5000" b="1" dirty="0" smtClean="0">
              <a:solidFill>
                <a:srgbClr val="FF0000"/>
              </a:solidFill>
              <a:latin typeface="標楷體" panose="03000509000000000000" pitchFamily="65" charset="-120"/>
              <a:ea typeface="標楷體" panose="03000509000000000000" pitchFamily="65" charset="-120"/>
            </a:endParaRPr>
          </a:p>
          <a:p>
            <a:r>
              <a:rPr lang="zh-TW" altLang="en-US" sz="5000" b="1" dirty="0" smtClean="0">
                <a:solidFill>
                  <a:srgbClr val="FF0000"/>
                </a:solidFill>
                <a:latin typeface="標楷體" panose="03000509000000000000" pitchFamily="65" charset="-120"/>
                <a:ea typeface="標楷體" panose="03000509000000000000" pitchFamily="65" charset="-120"/>
              </a:rPr>
              <a:t>重點放在</a:t>
            </a:r>
            <a:endParaRPr lang="en-US" altLang="zh-TW" sz="5000" b="1" dirty="0" smtClean="0">
              <a:solidFill>
                <a:srgbClr val="FF0000"/>
              </a:solidFill>
              <a:latin typeface="標楷體" panose="03000509000000000000" pitchFamily="65" charset="-120"/>
              <a:ea typeface="標楷體" panose="03000509000000000000" pitchFamily="65" charset="-120"/>
            </a:endParaRPr>
          </a:p>
          <a:p>
            <a:r>
              <a:rPr lang="zh-TW" altLang="en-US" sz="5000" b="1" dirty="0" smtClean="0">
                <a:solidFill>
                  <a:srgbClr val="FF0000"/>
                </a:solidFill>
                <a:latin typeface="標楷體" panose="03000509000000000000" pitchFamily="65" charset="-120"/>
                <a:ea typeface="標楷體" panose="03000509000000000000" pitchFamily="65" charset="-120"/>
              </a:rPr>
              <a:t>生涯試探</a:t>
            </a:r>
            <a:endParaRPr lang="en-US" altLang="zh-TW" sz="5000" b="1" dirty="0" smtClean="0">
              <a:solidFill>
                <a:srgbClr val="FF0000"/>
              </a:solidFill>
              <a:latin typeface="標楷體" panose="03000509000000000000" pitchFamily="65" charset="-120"/>
              <a:ea typeface="標楷體" panose="03000509000000000000" pitchFamily="65" charset="-120"/>
            </a:endParaRPr>
          </a:p>
          <a:p>
            <a:r>
              <a:rPr lang="zh-TW" altLang="en-US" sz="5000" b="1" dirty="0" smtClean="0">
                <a:solidFill>
                  <a:srgbClr val="FF0000"/>
                </a:solidFill>
                <a:latin typeface="標楷體" panose="03000509000000000000" pitchFamily="65" charset="-120"/>
                <a:ea typeface="標楷體" panose="03000509000000000000" pitchFamily="65" charset="-120"/>
              </a:rPr>
              <a:t>活動紀錄</a:t>
            </a:r>
            <a:endParaRPr lang="zh-TW" altLang="en-US" sz="5000" b="1" dirty="0">
              <a:solidFill>
                <a:srgbClr val="FF0000"/>
              </a:solidFill>
              <a:latin typeface="標楷體" panose="03000509000000000000" pitchFamily="65" charset="-120"/>
              <a:ea typeface="標楷體" panose="03000509000000000000" pitchFamily="65" charset="-12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030" y="544212"/>
            <a:ext cx="4182924" cy="592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63"/>
          <p:cNvSpPr txBox="1"/>
          <p:nvPr/>
        </p:nvSpPr>
        <p:spPr>
          <a:xfrm>
            <a:off x="0" y="908051"/>
            <a:ext cx="12192000" cy="504825"/>
          </a:xfrm>
          <a:prstGeom prst="rect">
            <a:avLst/>
          </a:prstGeom>
          <a:solidFill>
            <a:srgbClr val="CCECFF"/>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165100" marR="0" lvl="0" indent="-165100" algn="just" defTabSz="914400" rtl="0" eaLnBrk="1" fontAlgn="auto" latinLnBrk="0" hangingPunct="1">
              <a:lnSpc>
                <a:spcPct val="100000"/>
              </a:lnSpc>
              <a:spcBef>
                <a:spcPts val="0"/>
              </a:spcBef>
              <a:spcAft>
                <a:spcPts val="0"/>
              </a:spcAft>
              <a:buClr>
                <a:srgbClr val="C00000"/>
              </a:buClr>
              <a:buSzPts val="2800"/>
              <a:buFont typeface="Microsoft JhengHei"/>
              <a:buNone/>
              <a:tabLst/>
              <a:defRPr/>
            </a:pPr>
            <a:r>
              <a:rPr kumimoji="0" lang="en-US" sz="2800" b="1" i="0" u="none" strike="noStrike" kern="0" cap="none" spc="0" normalizeH="0" baseline="0" noProof="0" dirty="0" smtClean="0">
                <a:ln>
                  <a:noFill/>
                </a:ln>
                <a:solidFill>
                  <a:srgbClr val="C00000"/>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7" name="Google Shape;1037;p63"/>
          <p:cNvSpPr/>
          <p:nvPr/>
        </p:nvSpPr>
        <p:spPr>
          <a:xfrm flipH="1">
            <a:off x="3024715" y="0"/>
            <a:ext cx="9167283" cy="765174"/>
          </a:xfrm>
          <a:prstGeom prst="homePlate">
            <a:avLst>
              <a:gd name="adj" fmla="val 20695"/>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Microsoft JhengHe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lvl="0">
              <a:defRPr/>
            </a:pPr>
            <a:r>
              <a:rPr lang="zh-TW" altLang="en-US" sz="3200" b="1" dirty="0">
                <a:latin typeface="Microsoft JhengHei"/>
                <a:ea typeface="Microsoft JhengHei"/>
                <a:cs typeface="Microsoft JhengHei"/>
                <a:sym typeface="Microsoft JhengHei"/>
              </a:rPr>
              <a:t>生涯試探活動</a:t>
            </a:r>
            <a:r>
              <a:rPr lang="zh-TW" altLang="en-US" sz="3200" b="1" dirty="0" smtClean="0">
                <a:latin typeface="Microsoft JhengHei"/>
                <a:ea typeface="Microsoft JhengHei"/>
                <a:cs typeface="Microsoft JhengHei"/>
                <a:sym typeface="Microsoft JhengHei"/>
              </a:rPr>
              <a:t>▬</a:t>
            </a:r>
            <a:r>
              <a:rPr lang="zh-TW" altLang="en-US" sz="3200" b="1" dirty="0">
                <a:latin typeface="Microsoft JhengHei"/>
                <a:ea typeface="Microsoft JhengHei"/>
                <a:cs typeface="Microsoft JhengHei"/>
                <a:sym typeface="Microsoft JhengHei"/>
              </a:rPr>
              <a:t>技專院校參訪</a:t>
            </a:r>
            <a:endParaRPr kumimoji="0" sz="3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1040" name="Google Shape;1040;p63"/>
          <p:cNvSpPr/>
          <p:nvPr/>
        </p:nvSpPr>
        <p:spPr>
          <a:xfrm>
            <a:off x="5711958" y="4141974"/>
            <a:ext cx="6225441" cy="1634647"/>
          </a:xfrm>
          <a:prstGeom prst="roundRect">
            <a:avLst>
              <a:gd name="adj" fmla="val 16667"/>
            </a:avLst>
          </a:prstGeom>
          <a:solidFill>
            <a:srgbClr val="FCE6FE"/>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Microsoft JhengHei"/>
              <a:buNone/>
              <a:tabLst/>
              <a:defRPr/>
            </a:pPr>
            <a:r>
              <a:rPr kumimoji="0" lang="en-US" sz="2800" b="0" i="0" u="none" strike="noStrike" kern="0" cap="none" spc="0" normalizeH="0" baseline="0" noProof="0" dirty="0" err="1">
                <a:ln>
                  <a:noFill/>
                </a:ln>
                <a:solidFill>
                  <a:srgbClr val="000000"/>
                </a:solidFill>
                <a:effectLst/>
                <a:uLnTx/>
                <a:uFillTx/>
                <a:latin typeface="Microsoft JhengHei"/>
                <a:ea typeface="Microsoft JhengHei"/>
                <a:cs typeface="Microsoft JhengHei"/>
                <a:sym typeface="Microsoft JhengHei"/>
              </a:rPr>
              <a:t>各行業傑出人士分享自己職場經驗，</a:t>
            </a:r>
            <a:r>
              <a:rPr kumimoji="0" lang="en-US" sz="2800" b="0" i="0" u="none" strike="noStrike" kern="0" cap="none" spc="0" normalizeH="0" baseline="0" noProof="0" dirty="0" err="1" smtClean="0">
                <a:ln>
                  <a:noFill/>
                </a:ln>
                <a:solidFill>
                  <a:srgbClr val="000000"/>
                </a:solidFill>
                <a:effectLst/>
                <a:uLnTx/>
                <a:uFillTx/>
                <a:latin typeface="Microsoft JhengHei"/>
                <a:ea typeface="Microsoft JhengHei"/>
                <a:cs typeface="Microsoft JhengHei"/>
                <a:sym typeface="Microsoft JhengHei"/>
              </a:rPr>
              <a:t>增加學生對各行</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42" name="Google Shape;1042;p63"/>
          <p:cNvPicPr preferRelativeResize="0"/>
          <p:nvPr/>
        </p:nvPicPr>
        <p:blipFill rotWithShape="1">
          <a:blip r:embed="rId3">
            <a:alphaModFix/>
          </a:blip>
          <a:srcRect/>
          <a:stretch/>
        </p:blipFill>
        <p:spPr>
          <a:xfrm>
            <a:off x="10138834" y="5229226"/>
            <a:ext cx="1153583" cy="1558925"/>
          </a:xfrm>
          <a:prstGeom prst="rect">
            <a:avLst/>
          </a:prstGeom>
          <a:noFill/>
          <a:ln>
            <a:noFill/>
          </a:ln>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9" y="953320"/>
            <a:ext cx="4572000" cy="3546421"/>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410" y="765174"/>
            <a:ext cx="4094590" cy="3992466"/>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8919" y="2511188"/>
            <a:ext cx="4675760" cy="4080681"/>
          </a:xfrm>
          <a:prstGeom prst="rect">
            <a:avLst/>
          </a:prstGeom>
        </p:spPr>
      </p:pic>
    </p:spTree>
    <p:extLst>
      <p:ext uri="{BB962C8B-B14F-4D97-AF65-F5344CB8AC3E}">
        <p14:creationId xmlns:p14="http://schemas.microsoft.com/office/powerpoint/2010/main" val="1577528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絲縷">
  <a:themeElements>
    <a:clrScheme name="絲縷">
      <a:dk1>
        <a:srgbClr val="000000"/>
      </a:dk1>
      <a:lt1>
        <a:srgbClr val="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絲縷">
  <a:themeElements>
    <a:clrScheme name="絲縷">
      <a:dk1>
        <a:srgbClr val="000000"/>
      </a:dk1>
      <a:lt1>
        <a:srgbClr val="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絲縷">
  <a:themeElements>
    <a:clrScheme name="絲縷">
      <a:dk1>
        <a:srgbClr val="000000"/>
      </a:dk1>
      <a:lt1>
        <a:srgbClr val="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絲縷">
  <a:themeElements>
    <a:clrScheme name="絲縷">
      <a:dk1>
        <a:srgbClr val="000000"/>
      </a:dk1>
      <a:lt1>
        <a:srgbClr val="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絲縷">
  <a:themeElements>
    <a:clrScheme name="絲縷">
      <a:dk1>
        <a:srgbClr val="000000"/>
      </a:dk1>
      <a:lt1>
        <a:srgbClr val="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3953</Words>
  <Application>Microsoft Office PowerPoint</Application>
  <PresentationFormat>自訂</PresentationFormat>
  <Paragraphs>852</Paragraphs>
  <Slides>66</Slides>
  <Notes>64</Notes>
  <HiddenSlides>0</HiddenSlides>
  <MMClips>0</MMClips>
  <ScaleCrop>false</ScaleCrop>
  <HeadingPairs>
    <vt:vector size="6" baseType="variant">
      <vt:variant>
        <vt:lpstr>使用字型</vt:lpstr>
      </vt:variant>
      <vt:variant>
        <vt:i4>10</vt:i4>
      </vt:variant>
      <vt:variant>
        <vt:lpstr>佈景主題</vt:lpstr>
      </vt:variant>
      <vt:variant>
        <vt:i4>5</vt:i4>
      </vt:variant>
      <vt:variant>
        <vt:lpstr>投影片標題</vt:lpstr>
      </vt:variant>
      <vt:variant>
        <vt:i4>66</vt:i4>
      </vt:variant>
    </vt:vector>
  </HeadingPairs>
  <TitlesOfParts>
    <vt:vector size="81" baseType="lpstr">
      <vt:lpstr>Arial</vt:lpstr>
      <vt:lpstr>新細明體</vt:lpstr>
      <vt:lpstr>標楷體</vt:lpstr>
      <vt:lpstr>Times New Roman</vt:lpstr>
      <vt:lpstr>微軟正黑體</vt:lpstr>
      <vt:lpstr>MingLiu</vt:lpstr>
      <vt:lpstr>Noto Sans Symbols</vt:lpstr>
      <vt:lpstr>Century Gothic</vt:lpstr>
      <vt:lpstr>PMingLiu</vt:lpstr>
      <vt:lpstr>Calibri</vt:lpstr>
      <vt:lpstr>絲縷</vt:lpstr>
      <vt:lpstr>3_絲縷</vt:lpstr>
      <vt:lpstr>5_絲縷</vt:lpstr>
      <vt:lpstr>2_絲縷</vt:lpstr>
      <vt:lpstr>6_絲縷</vt:lpstr>
      <vt:lpstr>PowerPoint 簡報</vt:lpstr>
      <vt:lpstr>PowerPoint 簡報</vt:lpstr>
      <vt:lpstr>PowerPoint 簡報</vt:lpstr>
      <vt:lpstr>PowerPoint 簡報</vt:lpstr>
      <vt:lpstr>PowerPoint 簡報</vt:lpstr>
      <vt:lpstr>PowerPoint 簡報</vt:lpstr>
      <vt:lpstr>12年國教入學管道(高級中等學校)</vt:lpstr>
      <vt:lpstr>PowerPoint 簡報</vt:lpstr>
      <vt:lpstr>PowerPoint 簡報</vt:lpstr>
      <vt:lpstr>PowerPoint 簡報</vt:lpstr>
      <vt:lpstr>PowerPoint 簡報</vt:lpstr>
      <vt:lpstr>PowerPoint 簡報</vt:lpstr>
      <vt:lpstr>PowerPoint 簡報</vt:lpstr>
      <vt:lpstr>PowerPoint 簡報</vt:lpstr>
      <vt:lpstr>特色招生甄選入學</vt:lpstr>
      <vt:lpstr>(一)特色招生甄選入學---藝術才能班</vt:lpstr>
      <vt:lpstr>(二)特色招生甄選入學---體育班</vt:lpstr>
      <vt:lpstr>PowerPoint 簡報</vt:lpstr>
      <vt:lpstr>PowerPoint 簡報</vt:lpstr>
      <vt:lpstr>PowerPoint 簡報</vt:lpstr>
      <vt:lpstr>PowerPoint 簡報</vt:lpstr>
      <vt:lpstr>PowerPoint 簡報</vt:lpstr>
      <vt:lpstr>(一)免試入學就學區規劃-1</vt:lpstr>
      <vt:lpstr>共同就學區</vt:lpstr>
      <vt:lpstr>PowerPoint 簡報</vt:lpstr>
      <vt:lpstr>(二)特殊情形變更學區申請 </vt:lpstr>
      <vt:lpstr>(三) 免試入學同分比序</vt:lpstr>
      <vt:lpstr>「多元學習表現」</vt:lpstr>
      <vt:lpstr>多元學習-競賽成績(最高10分)</vt:lpstr>
      <vt:lpstr>PowerPoint 簡報</vt:lpstr>
      <vt:lpstr>PowerPoint 簡報</vt:lpstr>
      <vt:lpstr>PowerPoint 簡報</vt:lpstr>
      <vt:lpstr>多元學習-服務學習(最高15分)</vt:lpstr>
      <vt:lpstr>PowerPoint 簡報</vt:lpstr>
      <vt:lpstr>PowerPoint 簡報</vt:lpstr>
      <vt:lpstr>PowerPoint 簡報</vt:lpstr>
      <vt:lpstr>就近入學(以永康區、東區為例)</vt:lpstr>
      <vt:lpstr>超額比序-志願序1 (12分)</vt:lpstr>
      <vt:lpstr>PowerPoint 簡報</vt:lpstr>
      <vt:lpstr>PowerPoint 簡報</vt:lpstr>
      <vt:lpstr>PowerPoint 簡報</vt:lpstr>
      <vt:lpstr>國中教育會考(最高36分)</vt:lpstr>
      <vt:lpstr>PowerPoint 簡報</vt:lpstr>
      <vt:lpstr>PowerPoint 簡報</vt:lpstr>
      <vt:lpstr>PowerPoint 簡報</vt:lpstr>
      <vt:lpstr>PowerPoint 簡報</vt:lpstr>
      <vt:lpstr>甲同學: 3A++  2B++                29  乙同學:  4A+  1A                     29                                 </vt:lpstr>
      <vt:lpstr>PowerPoint 簡報</vt:lpstr>
      <vt:lpstr>PowerPoint 簡報</vt:lpstr>
      <vt:lpstr>PowerPoint 簡報</vt:lpstr>
      <vt:lpstr>PowerPoint 簡報</vt:lpstr>
      <vt:lpstr>五專招生管道簡介</vt:lpstr>
      <vt:lpstr>PowerPoint 簡報</vt:lpstr>
      <vt:lpstr>(一)五專招生升學管道規劃與說明</vt:lpstr>
      <vt:lpstr>PowerPoint 簡報</vt:lpstr>
      <vt:lpstr>PowerPoint 簡報</vt:lpstr>
      <vt:lpstr>PowerPoint 簡報</vt:lpstr>
      <vt:lpstr>PowerPoint 簡報</vt:lpstr>
      <vt:lpstr>一、教育部十二年國教資訊網</vt:lpstr>
      <vt:lpstr>二、臺南市十二年國教資訊網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user</cp:lastModifiedBy>
  <cp:revision>20</cp:revision>
  <dcterms:created xsi:type="dcterms:W3CDTF">2014-11-14T00:32:43Z</dcterms:created>
  <dcterms:modified xsi:type="dcterms:W3CDTF">2023-09-08T01:41:19Z</dcterms:modified>
</cp:coreProperties>
</file>