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1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物件" type="obj">
  <p:cSld name="OBJECT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70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6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直排文字" type="vertTx">
  <p:cSld name="VERTICAL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70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6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直排標題及文字" type="vertTitleAndTx">
  <p:cSld name="VERTICAL_TITLE_AND_VERTICAL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70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6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，四項物件" type="fourObj">
  <p:cSld name="FOUR_OBJECTS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/>
          <p:nvPr>
            <p:ph type="title"/>
          </p:nvPr>
        </p:nvSpPr>
        <p:spPr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13"/>
          <p:cNvSpPr txBox="1"/>
          <p:nvPr>
            <p:ph idx="1" type="body"/>
          </p:nvPr>
        </p:nvSpPr>
        <p:spPr>
          <a:xfrm>
            <a:off x="457200" y="1600200"/>
            <a:ext cx="4038600" cy="2189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70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6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13"/>
          <p:cNvSpPr txBox="1"/>
          <p:nvPr>
            <p:ph idx="2" type="body"/>
          </p:nvPr>
        </p:nvSpPr>
        <p:spPr>
          <a:xfrm>
            <a:off x="4648200" y="1600200"/>
            <a:ext cx="4038600" cy="2189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70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6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13"/>
          <p:cNvSpPr txBox="1"/>
          <p:nvPr>
            <p:ph idx="3" type="body"/>
          </p:nvPr>
        </p:nvSpPr>
        <p:spPr>
          <a:xfrm>
            <a:off x="457200" y="3941763"/>
            <a:ext cx="4038600" cy="2189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70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6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13"/>
          <p:cNvSpPr txBox="1"/>
          <p:nvPr>
            <p:ph idx="4" type="body"/>
          </p:nvPr>
        </p:nvSpPr>
        <p:spPr>
          <a:xfrm>
            <a:off x="4648200" y="3941763"/>
            <a:ext cx="4038600" cy="2189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70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6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13"/>
          <p:cNvSpPr txBox="1"/>
          <p:nvPr>
            <p:ph idx="10" type="dt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1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2" type="sldNum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&amp; Bullets" type="tx">
  <p:cSld name="TITLE_AND_BOD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/>
          <p:nvPr>
            <p:ph type="title"/>
          </p:nvPr>
        </p:nvSpPr>
        <p:spPr>
          <a:xfrm>
            <a:off x="669727" y="178594"/>
            <a:ext cx="7804547" cy="1518047"/>
          </a:xfrm>
          <a:prstGeom prst="rect">
            <a:avLst/>
          </a:prstGeom>
          <a:noFill/>
          <a:ln>
            <a:noFill/>
          </a:ln>
        </p:spPr>
        <p:txBody>
          <a:bodyPr anchorCtr="0" anchor="t" bIns="32125" lIns="64275" spcFirstLastPara="1" rIns="64275" wrap="square" tIns="321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14"/>
          <p:cNvSpPr txBox="1"/>
          <p:nvPr>
            <p:ph idx="1" type="body"/>
          </p:nvPr>
        </p:nvSpPr>
        <p:spPr>
          <a:xfrm>
            <a:off x="669727" y="1821656"/>
            <a:ext cx="7804547" cy="4420195"/>
          </a:xfrm>
          <a:prstGeom prst="rect">
            <a:avLst/>
          </a:prstGeom>
          <a:noFill/>
          <a:ln>
            <a:noFill/>
          </a:ln>
        </p:spPr>
        <p:txBody>
          <a:bodyPr anchorCtr="0" anchor="t" bIns="32125" lIns="64275" spcFirstLastPara="1" rIns="64275" wrap="square" tIns="32125">
            <a:noAutofit/>
          </a:bodyPr>
          <a:lstStyle>
            <a:lvl1pPr indent="-228600" lvl="0" marL="457200" marR="0" rtl="0" algn="l"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70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6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14"/>
          <p:cNvSpPr txBox="1"/>
          <p:nvPr>
            <p:ph idx="12" type="sldNum"/>
          </p:nvPr>
        </p:nvSpPr>
        <p:spPr>
          <a:xfrm>
            <a:off x="4449997" y="6536531"/>
            <a:ext cx="239245" cy="228028"/>
          </a:xfrm>
          <a:prstGeom prst="rect">
            <a:avLst/>
          </a:prstGeom>
          <a:noFill/>
          <a:ln>
            <a:noFill/>
          </a:ln>
        </p:spPr>
        <p:txBody>
          <a:bodyPr anchorCtr="0" anchor="t" bIns="32125" lIns="64275" spcFirstLastPara="1" rIns="64275" wrap="square" tIns="3212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投影片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區段標題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兩項物件" type="twoObj">
  <p:cSld name="TWO_OBJECTS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7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6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7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6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對" type="twoTxTwoObj">
  <p:cSld name="TWO_OBJECTS_WITH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b="1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b="1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7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60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b="1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b="1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7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60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只有標題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內容" type="objTx">
  <p:cSld name="OBJECT_WITH_CAPTIO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70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6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Times New Roman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圖片" type="picTx">
  <p:cSld name="PICTURE_WITH_CAPTIO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7" name="Google Shape;37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Times New Roman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3.jp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2.xml"/><Relationship Id="rId16" Type="http://schemas.openxmlformats.org/officeDocument/2006/relationships/theme" Target="../theme/theme1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7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4138" y="6397625"/>
            <a:ext cx="2590800" cy="360363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5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安裝 iNaturalist APP</a:t>
            </a:r>
            <a:endParaRPr sz="3600"/>
          </a:p>
        </p:txBody>
      </p:sp>
      <p:pic>
        <p:nvPicPr>
          <p:cNvPr id="62" name="Google Shape;62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9552" y="1988840"/>
            <a:ext cx="2777143" cy="28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5"/>
          <p:cNvSpPr txBox="1"/>
          <p:nvPr/>
        </p:nvSpPr>
        <p:spPr>
          <a:xfrm>
            <a:off x="0" y="4941168"/>
            <a:ext cx="3692678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網站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https://www.inaturalist.org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4" name="Google Shape;64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96136" y="980728"/>
            <a:ext cx="2880000" cy="28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868144" y="3978000"/>
            <a:ext cx="2880000" cy="28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5"/>
          <p:cNvSpPr txBox="1"/>
          <p:nvPr/>
        </p:nvSpPr>
        <p:spPr>
          <a:xfrm>
            <a:off x="4355976" y="2276872"/>
            <a:ext cx="1550425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android</a:t>
            </a:r>
            <a:endParaRPr sz="3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5148064" y="5157192"/>
            <a:ext cx="708848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ios</a:t>
            </a:r>
            <a:endParaRPr sz="3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