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32" r:id="rId3"/>
    <p:sldMasterId id="2147483748" r:id="rId4"/>
    <p:sldMasterId id="2147483753" r:id="rId5"/>
    <p:sldMasterId id="2147483768" r:id="rId6"/>
    <p:sldMasterId id="2147483780" r:id="rId7"/>
    <p:sldMasterId id="2147483792" r:id="rId8"/>
  </p:sldMasterIdLst>
  <p:notesMasterIdLst>
    <p:notesMasterId r:id="rId54"/>
  </p:notesMasterIdLst>
  <p:sldIdLst>
    <p:sldId id="321" r:id="rId9"/>
    <p:sldId id="260" r:id="rId10"/>
    <p:sldId id="261" r:id="rId11"/>
    <p:sldId id="371" r:id="rId12"/>
    <p:sldId id="262" r:id="rId13"/>
    <p:sldId id="258" r:id="rId14"/>
    <p:sldId id="259" r:id="rId15"/>
    <p:sldId id="264" r:id="rId16"/>
    <p:sldId id="355" r:id="rId17"/>
    <p:sldId id="374" r:id="rId18"/>
    <p:sldId id="360" r:id="rId19"/>
    <p:sldId id="387" r:id="rId20"/>
    <p:sldId id="388" r:id="rId21"/>
    <p:sldId id="375" r:id="rId22"/>
    <p:sldId id="265" r:id="rId23"/>
    <p:sldId id="266" r:id="rId24"/>
    <p:sldId id="376" r:id="rId25"/>
    <p:sldId id="267" r:id="rId26"/>
    <p:sldId id="356" r:id="rId27"/>
    <p:sldId id="357" r:id="rId28"/>
    <p:sldId id="358" r:id="rId29"/>
    <p:sldId id="359" r:id="rId30"/>
    <p:sldId id="271" r:id="rId31"/>
    <p:sldId id="389" r:id="rId32"/>
    <p:sldId id="390" r:id="rId33"/>
    <p:sldId id="394" r:id="rId34"/>
    <p:sldId id="346" r:id="rId35"/>
    <p:sldId id="347" r:id="rId36"/>
    <p:sldId id="370" r:id="rId37"/>
    <p:sldId id="377" r:id="rId38"/>
    <p:sldId id="378" r:id="rId39"/>
    <p:sldId id="393" r:id="rId40"/>
    <p:sldId id="391" r:id="rId41"/>
    <p:sldId id="395" r:id="rId42"/>
    <p:sldId id="397" r:id="rId43"/>
    <p:sldId id="396" r:id="rId44"/>
    <p:sldId id="404" r:id="rId45"/>
    <p:sldId id="403" r:id="rId46"/>
    <p:sldId id="402" r:id="rId47"/>
    <p:sldId id="405" r:id="rId48"/>
    <p:sldId id="400" r:id="rId49"/>
    <p:sldId id="399" r:id="rId50"/>
    <p:sldId id="398" r:id="rId51"/>
    <p:sldId id="361" r:id="rId52"/>
    <p:sldId id="401" r:id="rId53"/>
  </p:sldIdLst>
  <p:sldSz cx="9144000" cy="6858000" type="screen4x3"/>
  <p:notesSz cx="6858000" cy="9144000"/>
  <p:defaultTextStyle>
    <a:defPPr>
      <a:defRPr lang="zh-TW"/>
    </a:defPPr>
    <a:lvl1pPr marL="0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95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90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86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82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83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81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177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776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33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E3B9F-4EEB-4C2D-929A-85BC8E638A4A}" type="doc">
      <dgm:prSet loTypeId="urn:microsoft.com/office/officeart/2011/layout/ThemePictureAlternating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94AA45-897B-448F-B1BA-376B160BF57C}">
      <dgm:prSet phldrT="[Text]"/>
      <dgm:spPr/>
      <dgm:t>
        <a:bodyPr/>
        <a:lstStyle/>
        <a:p>
          <a:endParaRPr lang="en-US" dirty="0"/>
        </a:p>
      </dgm:t>
    </dgm:pt>
    <dgm:pt modelId="{62F8D14B-0009-4B3D-B2FC-D87B21B0C4CA}" type="sibTrans" cxnId="{6136F00E-3D84-4E37-8B35-3689D74A20D3}">
      <dgm:prSet/>
      <dgm:spPr/>
      <dgm:t>
        <a:bodyPr/>
        <a:lstStyle/>
        <a:p>
          <a:endParaRPr lang="en-US"/>
        </a:p>
      </dgm:t>
    </dgm:pt>
    <dgm:pt modelId="{5B044F15-6DD9-4407-9EA7-1F5439B27D7C}" type="parTrans" cxnId="{6136F00E-3D84-4E37-8B35-3689D74A20D3}">
      <dgm:prSet/>
      <dgm:spPr/>
      <dgm:t>
        <a:bodyPr/>
        <a:lstStyle/>
        <a:p>
          <a:endParaRPr lang="en-US"/>
        </a:p>
      </dgm:t>
    </dgm:pt>
    <dgm:pt modelId="{94DA54E1-0ED4-47F0-912C-8F4BC5815E21}" type="pres">
      <dgm:prSet presAssocID="{811E3B9F-4EEB-4C2D-929A-85BC8E638A4A}" presName="Name0" presStyleCnt="0">
        <dgm:presLayoutVars>
          <dgm:chMax val="9"/>
          <dgm:chPref val="9"/>
        </dgm:presLayoutVars>
      </dgm:prSet>
      <dgm:spPr/>
      <dgm:t>
        <a:bodyPr/>
        <a:lstStyle/>
        <a:p>
          <a:endParaRPr lang="zh-TW" altLang="en-US"/>
        </a:p>
      </dgm:t>
    </dgm:pt>
    <dgm:pt modelId="{84262F90-E6B6-4C35-B1D0-0C1F7895E0E2}" type="pres">
      <dgm:prSet presAssocID="{7B94AA45-897B-448F-B1BA-376B160BF57C}" presName="picture1" presStyleCnt="0"/>
      <dgm:spPr/>
    </dgm:pt>
    <dgm:pt modelId="{6945A5F6-A01B-499F-997B-3CBC982D696C}" type="pres">
      <dgm:prSet presAssocID="{7B94AA45-897B-448F-B1BA-376B160BF57C}" presName="picture" presStyleLbl="alignImgPlace1" presStyleIdx="0" presStyleCnt="1" custAng="0" custScaleX="109124" custScaleY="100000" custLinFactNeighborX="-4371"/>
      <dgm:spPr/>
    </dgm:pt>
    <dgm:pt modelId="{47EE3406-3670-4D59-8022-61224C33A7B8}" type="pres">
      <dgm:prSet presAssocID="{7B94AA45-897B-448F-B1BA-376B160BF57C}" presName="parent1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5146887-92BA-4AA8-B87B-3971EC8CFF9A}" type="presOf" srcId="{811E3B9F-4EEB-4C2D-929A-85BC8E638A4A}" destId="{94DA54E1-0ED4-47F0-912C-8F4BC5815E21}" srcOrd="0" destOrd="0" presId="urn:microsoft.com/office/officeart/2011/layout/ThemePictureAlternatingAccent"/>
    <dgm:cxn modelId="{6136F00E-3D84-4E37-8B35-3689D74A20D3}" srcId="{811E3B9F-4EEB-4C2D-929A-85BC8E638A4A}" destId="{7B94AA45-897B-448F-B1BA-376B160BF57C}" srcOrd="0" destOrd="0" parTransId="{5B044F15-6DD9-4407-9EA7-1F5439B27D7C}" sibTransId="{62F8D14B-0009-4B3D-B2FC-D87B21B0C4CA}"/>
    <dgm:cxn modelId="{B045F1DB-4F89-4961-AF1C-12CAD5A92470}" type="presOf" srcId="{7B94AA45-897B-448F-B1BA-376B160BF57C}" destId="{47EE3406-3670-4D59-8022-61224C33A7B8}" srcOrd="0" destOrd="0" presId="urn:microsoft.com/office/officeart/2011/layout/ThemePictureAlternatingAccent"/>
    <dgm:cxn modelId="{716BCF09-E759-42E5-B160-BDE797C41A39}" type="presParOf" srcId="{94DA54E1-0ED4-47F0-912C-8F4BC5815E21}" destId="{84262F90-E6B6-4C35-B1D0-0C1F7895E0E2}" srcOrd="0" destOrd="0" presId="urn:microsoft.com/office/officeart/2011/layout/ThemePictureAlternatingAccent"/>
    <dgm:cxn modelId="{77EDF6B1-0A50-409C-B486-540E50290381}" type="presParOf" srcId="{84262F90-E6B6-4C35-B1D0-0C1F7895E0E2}" destId="{6945A5F6-A01B-499F-997B-3CBC982D696C}" srcOrd="0" destOrd="0" presId="urn:microsoft.com/office/officeart/2011/layout/ThemePictureAlternatingAccent"/>
    <dgm:cxn modelId="{A16E9B38-0D7B-4418-A4CF-148CD6EABD99}" type="presParOf" srcId="{94DA54E1-0ED4-47F0-912C-8F4BC5815E21}" destId="{47EE3406-3670-4D59-8022-61224C33A7B8}" srcOrd="1" destOrd="0" presId="urn:microsoft.com/office/officeart/2011/layout/ThemePictureAlternatingAccen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5A5F6-A01B-499F-997B-3CBC982D696C}">
      <dsp:nvSpPr>
        <dsp:cNvPr id="0" name=""/>
        <dsp:cNvSpPr/>
      </dsp:nvSpPr>
      <dsp:spPr>
        <a:xfrm>
          <a:off x="-453375" y="412489"/>
          <a:ext cx="10844836" cy="613462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E3406-3670-4D59-8022-61224C33A7B8}">
      <dsp:nvSpPr>
        <dsp:cNvPr id="0" name=""/>
        <dsp:cNvSpPr/>
      </dsp:nvSpPr>
      <dsp:spPr>
        <a:xfrm>
          <a:off x="0" y="5796232"/>
          <a:ext cx="9938086" cy="71529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54610" rIns="163830" bIns="54610" numCol="1" spcCol="1270" anchor="b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0" y="5796232"/>
        <a:ext cx="9938086" cy="715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lternatingAccent">
  <dgm:title val="Theme Picture Alternating Accent"/>
  <dgm:desc val="Use to show a group of pictures with the first picture being the largest and on top. Additional Level 1 pictures alternate between squares and rectangles with a limit of nine Level 1 pictures. Works best with small amounts of text. Unused text does not appear, but remains available if you switch layouts."/>
  <dgm:catLst>
    <dgm:cat type="picture" pri="13750"/>
    <dgm:cat type="officeonline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9"/>
      <dgm:chPref val="9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62"/>
        </dgm:alg>
        <dgm:constrLst>
          <dgm:constr type="primFontSz" for="des" forName="parent1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/>
          <dgm:constr type="l" for="ch" forName="parent1" refType="w" fact="0"/>
          <dgm:constr type="t" for="ch" forName="parent1" refType="h" fact="0.8776"/>
          <dgm:constr type="w" for="ch" forName="parent1" refType="w"/>
          <dgm:constr type="h" for="ch" forName="parent1" refType="h" fact="0.1166"/>
        </dgm:constrLst>
      </dgm:if>
      <dgm:if name="Name3" axis="ch" ptType="node" func="cnt" op="equ" val="2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</dgm:constrLst>
      </dgm:if>
      <dgm:if name="Name4" axis="ch" ptType="node" func="cnt" op="equ" val="3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  <dgm:constr type="l" for="ch" forName="picture3" refType="w" fact="0.6501"/>
          <dgm:constr type="t" for="ch" forName="picture3" refType="h" fact="0.6589"/>
          <dgm:constr type="w" for="ch" forName="picture3" refType="w" fact="0.3499"/>
          <dgm:constr type="h" for="ch" forName="picture3" refType="h" fact="0.3411"/>
          <dgm:constr type="l" for="ch" forName="parent3" refType="w" fact="0.6501"/>
          <dgm:constr type="t" for="ch" forName="parent3" refType="h" fact="0.9525"/>
          <dgm:constr type="w" for="ch" forName="parent3" refType="w" fact="0.3499"/>
          <dgm:constr type="h" for="ch" forName="parent3" refType="h" fact="0.043"/>
        </dgm:constrLst>
      </dgm:if>
      <dgm:if name="Name5" axis="ch" ptType="node" func="cnt" op="equ" val="4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</dgm:constrLst>
      </dgm:if>
      <dgm:if name="Name6" axis="ch" ptType="node" func="cnt" op="equ" val="5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  <dgm:constr type="l" for="ch" forName="picture5" refType="w" fact="0.369"/>
          <dgm:constr type="t" for="ch" forName="picture5" refType="h" fact="0.7496"/>
          <dgm:constr type="w" for="ch" forName="picture5" refType="w" fact="0.631"/>
          <dgm:constr type="h" for="ch" forName="picture5" refType="h" fact="0.2504"/>
          <dgm:constr type="l" for="ch" forName="parent5" refType="w" fact="0.369"/>
          <dgm:constr type="t" for="ch" forName="parent5" refType="h" fact="0.9656"/>
          <dgm:constr type="w" for="ch" forName="parent5" refType="w" fact="0.631"/>
          <dgm:constr type="h" for="ch" forName="parent5" refType="h" fact="0.0313"/>
        </dgm:constrLst>
      </dgm:if>
      <dgm:if name="Name7" axis="ch" ptType="node" func="cnt" op="equ" val="6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</dgm:constrLst>
      </dgm:if>
      <dgm:if name="Name8" axis="ch" ptType="node" func="cnt" op="equ" val="7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  <dgm:constr type="l" for="ch" forName="picture7" refType="w" fact="0.6504"/>
          <dgm:constr type="t" for="ch" forName="picture7" refType="h" fact="0.8021"/>
          <dgm:constr type="w" for="ch" forName="picture7" refType="w" fact="0.3496"/>
          <dgm:constr type="h" for="ch" forName="picture7" refType="h" fact="0.1979"/>
          <dgm:constr type="l" for="ch" forName="parent7" refType="w" fact="0.6504"/>
          <dgm:constr type="t" for="ch" forName="parent7" refType="h" fact="0.9724"/>
          <dgm:constr type="w" for="ch" forName="parent7" refType="w" fact="0.3496"/>
          <dgm:constr type="h" for="ch" forName="parent7" refType="h" fact="0.025"/>
        </dgm:constrLst>
      </dgm:if>
      <dgm:if name="Name9" axis="ch" ptType="node" func="cnt" op="equ" val="8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</dgm:constrLst>
      </dgm:if>
      <dgm:else name="Name10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primFontSz" for="des" forName="parent9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  <dgm:constr type="l" for="ch" forName="picture9" refType="w" fact="0.3689"/>
          <dgm:constr type="t" for="ch" forName="picture9" refType="h" fact="0.8362"/>
          <dgm:constr type="w" for="ch" forName="picture9" refType="w" fact="0.6307"/>
          <dgm:constr type="h" for="ch" forName="picture9" refType="h" fact="0.1638"/>
          <dgm:constr type="l" for="ch" forName="parent9" refType="w" fact="0.3689"/>
          <dgm:constr type="t" for="ch" forName="parent9" refType="h" fact="0.9775"/>
          <dgm:constr type="w" for="ch" forName="parent9" refType="w" fact="0.6307"/>
          <dgm:constr type="h" for="ch" forName="parent9" refType="h" fact="0.0205"/>
        </dgm:constrLst>
      </dgm:else>
    </dgm:choose>
    <dgm:forEach name="Name11" axis="ch" ptType="node" cnt="1">
      <dgm:layoutNode name="picture1">
        <dgm:alg type="sp"/>
        <dgm:shape xmlns:r="http://schemas.openxmlformats.org/officeDocument/2006/relationships" r:blip="">
          <dgm:adjLst/>
        </dgm:shape>
        <dgm:presOf/>
        <dgm:forEach name="Name12" ref="pictureWrapper"/>
      </dgm:layoutNode>
      <dgm:layoutNode name="parent1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3" axis="ch" ptType="node" st="2" cnt="1">
      <dgm:layoutNode name="picture2">
        <dgm:alg type="sp"/>
        <dgm:shape xmlns:r="http://schemas.openxmlformats.org/officeDocument/2006/relationships" r:blip="">
          <dgm:adjLst/>
        </dgm:shape>
        <dgm:presOf/>
        <dgm:forEach name="Name14" ref="pictureWrapper"/>
      </dgm:layoutNode>
      <dgm:layoutNode name="parent2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3" cnt="1">
      <dgm:layoutNode name="picture3">
        <dgm:alg type="sp"/>
        <dgm:shape xmlns:r="http://schemas.openxmlformats.org/officeDocument/2006/relationships" r:blip="">
          <dgm:adjLst/>
        </dgm:shape>
        <dgm:presOf/>
        <dgm:forEach name="Name16" ref="pictureWrapper"/>
      </dgm:layoutNode>
      <dgm:layoutNode name="parent3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" ptType="node" st="4" cnt="1">
      <dgm:layoutNode name="picture4">
        <dgm:alg type="sp"/>
        <dgm:shape xmlns:r="http://schemas.openxmlformats.org/officeDocument/2006/relationships" r:blip="">
          <dgm:adjLst/>
        </dgm:shape>
        <dgm:presOf/>
        <dgm:forEach name="Name18" ref="pictureWrapper"/>
      </dgm:layoutNode>
      <dgm:layoutNode name="parent4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9" axis="ch" ptType="node" st="5" cnt="1">
      <dgm:layoutNode name="picture5">
        <dgm:alg type="sp"/>
        <dgm:shape xmlns:r="http://schemas.openxmlformats.org/officeDocument/2006/relationships" r:blip="">
          <dgm:adjLst/>
        </dgm:shape>
        <dgm:presOf/>
        <dgm:forEach name="Name20" ref="pictureWrapper"/>
      </dgm:layoutNode>
      <dgm:layoutNode name="parent5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" ptType="node" st="6" cnt="1">
      <dgm:layoutNode name="picture6">
        <dgm:alg type="sp"/>
        <dgm:shape xmlns:r="http://schemas.openxmlformats.org/officeDocument/2006/relationships" r:blip="">
          <dgm:adjLst/>
        </dgm:shape>
        <dgm:presOf/>
        <dgm:forEach name="Name22" ref="pictureWrapper"/>
      </dgm:layoutNode>
      <dgm:layoutNode name="parent6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" ptType="node" st="7" cnt="1">
      <dgm:layoutNode name="picture7">
        <dgm:alg type="sp"/>
        <dgm:shape xmlns:r="http://schemas.openxmlformats.org/officeDocument/2006/relationships" r:blip="">
          <dgm:adjLst/>
        </dgm:shape>
        <dgm:presOf/>
        <dgm:forEach name="Name24" ref="pictureWrapper"/>
      </dgm:layoutNode>
      <dgm:layoutNode name="parent7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" ptType="node" st="8" cnt="1">
      <dgm:layoutNode name="picture8">
        <dgm:alg type="sp"/>
        <dgm:shape xmlns:r="http://schemas.openxmlformats.org/officeDocument/2006/relationships" r:blip="">
          <dgm:adjLst/>
        </dgm:shape>
        <dgm:presOf/>
        <dgm:forEach name="Name26" ref="pictureWrapper"/>
      </dgm:layoutNode>
      <dgm:layoutNode name="parent8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" ptType="node" st="9" cnt="1">
      <dgm:layoutNode name="picture9">
        <dgm:alg type="sp"/>
        <dgm:shape xmlns:r="http://schemas.openxmlformats.org/officeDocument/2006/relationships" r:blip="">
          <dgm:adjLst/>
        </dgm:shape>
        <dgm:presOf/>
        <dgm:forEach name="Name28" ref="pictureWrapper"/>
      </dgm:layoutNode>
      <dgm:layoutNode name="parent9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wrapper" axis="self" ptType="parTrans">
      <dgm:forEach name="pictureWrapper" axis="self">
        <dgm:layoutNode name="pictur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3BCBB-0BD2-4D6A-84CF-1B6F1974E9E2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4905A-F434-4B72-AA73-7B8A4BFECC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656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73934-D492-4443-9427-018DE5D6DDA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7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73934-D492-4443-9427-018DE5D6DDA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82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4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75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03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56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64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5" indent="0">
              <a:buNone/>
              <a:defRPr sz="2000" b="1"/>
            </a:lvl2pPr>
            <a:lvl3pPr marL="913190" indent="0">
              <a:buNone/>
              <a:defRPr sz="1800" b="1"/>
            </a:lvl3pPr>
            <a:lvl4pPr marL="1369786" indent="0">
              <a:buNone/>
              <a:defRPr sz="1600" b="1"/>
            </a:lvl4pPr>
            <a:lvl5pPr marL="1826382" indent="0">
              <a:buNone/>
              <a:defRPr sz="1600" b="1"/>
            </a:lvl5pPr>
            <a:lvl6pPr marL="2282983" indent="0">
              <a:buNone/>
              <a:defRPr sz="1600" b="1"/>
            </a:lvl6pPr>
            <a:lvl7pPr marL="2739581" indent="0">
              <a:buNone/>
              <a:defRPr sz="1600" b="1"/>
            </a:lvl7pPr>
            <a:lvl8pPr marL="3196177" indent="0">
              <a:buNone/>
              <a:defRPr sz="1600" b="1"/>
            </a:lvl8pPr>
            <a:lvl9pPr marL="365277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5" indent="0">
              <a:buNone/>
              <a:defRPr sz="2000" b="1"/>
            </a:lvl2pPr>
            <a:lvl3pPr marL="913190" indent="0">
              <a:buNone/>
              <a:defRPr sz="1800" b="1"/>
            </a:lvl3pPr>
            <a:lvl4pPr marL="1369786" indent="0">
              <a:buNone/>
              <a:defRPr sz="1600" b="1"/>
            </a:lvl4pPr>
            <a:lvl5pPr marL="1826382" indent="0">
              <a:buNone/>
              <a:defRPr sz="1600" b="1"/>
            </a:lvl5pPr>
            <a:lvl6pPr marL="2282983" indent="0">
              <a:buNone/>
              <a:defRPr sz="1600" b="1"/>
            </a:lvl6pPr>
            <a:lvl7pPr marL="2739581" indent="0">
              <a:buNone/>
              <a:defRPr sz="1600" b="1"/>
            </a:lvl7pPr>
            <a:lvl8pPr marL="3196177" indent="0">
              <a:buNone/>
              <a:defRPr sz="1600" b="1"/>
            </a:lvl8pPr>
            <a:lvl9pPr marL="365277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3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73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41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95" indent="0">
              <a:buNone/>
              <a:defRPr sz="1200"/>
            </a:lvl2pPr>
            <a:lvl3pPr marL="913190" indent="0">
              <a:buNone/>
              <a:defRPr sz="1000"/>
            </a:lvl3pPr>
            <a:lvl4pPr marL="1369786" indent="0">
              <a:buNone/>
              <a:defRPr sz="900"/>
            </a:lvl4pPr>
            <a:lvl5pPr marL="1826382" indent="0">
              <a:buNone/>
              <a:defRPr sz="900"/>
            </a:lvl5pPr>
            <a:lvl6pPr marL="2282983" indent="0">
              <a:buNone/>
              <a:defRPr sz="900"/>
            </a:lvl6pPr>
            <a:lvl7pPr marL="2739581" indent="0">
              <a:buNone/>
              <a:defRPr sz="900"/>
            </a:lvl7pPr>
            <a:lvl8pPr marL="3196177" indent="0">
              <a:buNone/>
              <a:defRPr sz="900"/>
            </a:lvl8pPr>
            <a:lvl9pPr marL="365277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5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95" indent="0">
              <a:buNone/>
              <a:defRPr sz="2800"/>
            </a:lvl2pPr>
            <a:lvl3pPr marL="913190" indent="0">
              <a:buNone/>
              <a:defRPr sz="2400"/>
            </a:lvl3pPr>
            <a:lvl4pPr marL="1369786" indent="0">
              <a:buNone/>
              <a:defRPr sz="2000"/>
            </a:lvl4pPr>
            <a:lvl5pPr marL="1826382" indent="0">
              <a:buNone/>
              <a:defRPr sz="2000"/>
            </a:lvl5pPr>
            <a:lvl6pPr marL="2282983" indent="0">
              <a:buNone/>
              <a:defRPr sz="2000"/>
            </a:lvl6pPr>
            <a:lvl7pPr marL="2739581" indent="0">
              <a:buNone/>
              <a:defRPr sz="2000"/>
            </a:lvl7pPr>
            <a:lvl8pPr marL="3196177" indent="0">
              <a:buNone/>
              <a:defRPr sz="2000"/>
            </a:lvl8pPr>
            <a:lvl9pPr marL="3652776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95" indent="0">
              <a:buNone/>
              <a:defRPr sz="1200"/>
            </a:lvl2pPr>
            <a:lvl3pPr marL="913190" indent="0">
              <a:buNone/>
              <a:defRPr sz="1000"/>
            </a:lvl3pPr>
            <a:lvl4pPr marL="1369786" indent="0">
              <a:buNone/>
              <a:defRPr sz="900"/>
            </a:lvl4pPr>
            <a:lvl5pPr marL="1826382" indent="0">
              <a:buNone/>
              <a:defRPr sz="900"/>
            </a:lvl5pPr>
            <a:lvl6pPr marL="2282983" indent="0">
              <a:buNone/>
              <a:defRPr sz="900"/>
            </a:lvl6pPr>
            <a:lvl7pPr marL="2739581" indent="0">
              <a:buNone/>
              <a:defRPr sz="900"/>
            </a:lvl7pPr>
            <a:lvl8pPr marL="3196177" indent="0">
              <a:buNone/>
              <a:defRPr sz="900"/>
            </a:lvl8pPr>
            <a:lvl9pPr marL="365277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18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35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97C7443-EAE2-4C29-B4BD-B00F07A030A9}" type="datetimeFigureOut">
              <a:rPr lang="en-US" smtClean="0">
                <a:solidFill>
                  <a:prstClr val="black"/>
                </a:solidFill>
              </a:rPr>
              <a:pPr defTabSz="914400"/>
              <a:t>9/29/2022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D4C3CB-8FCE-4E6E-8BD4-52AFDB958BF7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63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13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14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13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339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13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2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69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13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3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924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13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46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bg>
      <p:bgPr>
        <a:solidFill>
          <a:srgbClr val="161F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8"/>
          <p:cNvGrpSpPr/>
          <p:nvPr userDrawn="1"/>
        </p:nvGrpSpPr>
        <p:grpSpPr>
          <a:xfrm>
            <a:off x="-1910790" y="-822918"/>
            <a:ext cx="6532910" cy="7890274"/>
            <a:chOff x="2179378" y="2259110"/>
            <a:chExt cx="7484901" cy="9040064"/>
          </a:xfrm>
        </p:grpSpPr>
        <p:grpSp>
          <p:nvGrpSpPr>
            <p:cNvPr id="160" name="Group 159"/>
            <p:cNvGrpSpPr/>
            <p:nvPr/>
          </p:nvGrpSpPr>
          <p:grpSpPr>
            <a:xfrm>
              <a:off x="4097902" y="2259110"/>
              <a:ext cx="5566377" cy="8694020"/>
              <a:chOff x="2419004" y="5691857"/>
              <a:chExt cx="5566377" cy="8694020"/>
            </a:xfrm>
          </p:grpSpPr>
          <p:grpSp>
            <p:nvGrpSpPr>
              <p:cNvPr id="225" name="Group 224"/>
              <p:cNvGrpSpPr/>
              <p:nvPr/>
            </p:nvGrpSpPr>
            <p:grpSpPr>
              <a:xfrm rot="3600000">
                <a:off x="2846109" y="6218451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3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225"/>
              <p:cNvGrpSpPr/>
              <p:nvPr/>
            </p:nvGrpSpPr>
            <p:grpSpPr>
              <a:xfrm rot="3600000">
                <a:off x="4729249" y="9493029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31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226"/>
              <p:cNvGrpSpPr/>
              <p:nvPr/>
            </p:nvGrpSpPr>
            <p:grpSpPr>
              <a:xfrm rot="3600000">
                <a:off x="1892410" y="1112974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28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1" name="Group 160"/>
            <p:cNvGrpSpPr/>
            <p:nvPr/>
          </p:nvGrpSpPr>
          <p:grpSpPr>
            <a:xfrm>
              <a:off x="2879778" y="2731824"/>
              <a:ext cx="6111650" cy="7748140"/>
              <a:chOff x="1200880" y="6164571"/>
              <a:chExt cx="6111650" cy="7748140"/>
            </a:xfrm>
          </p:grpSpPr>
          <p:grpSp>
            <p:nvGrpSpPr>
              <p:cNvPr id="213" name="Group 212"/>
              <p:cNvGrpSpPr/>
              <p:nvPr/>
            </p:nvGrpSpPr>
            <p:grpSpPr>
              <a:xfrm rot="3600000">
                <a:off x="2373562" y="5945588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2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4" name="Group 213"/>
              <p:cNvGrpSpPr/>
              <p:nvPr/>
            </p:nvGrpSpPr>
            <p:grpSpPr>
              <a:xfrm rot="3600000">
                <a:off x="4256702" y="9220166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19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5" name="Group 214"/>
              <p:cNvGrpSpPr/>
              <p:nvPr/>
            </p:nvGrpSpPr>
            <p:grpSpPr>
              <a:xfrm rot="3600000">
                <a:off x="1419863" y="1085688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16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>
              <a:off x="3352519" y="3550239"/>
              <a:ext cx="6111650" cy="7748935"/>
              <a:chOff x="1673621" y="6982986"/>
              <a:chExt cx="6111650" cy="7748935"/>
            </a:xfrm>
          </p:grpSpPr>
          <p:grpSp>
            <p:nvGrpSpPr>
              <p:cNvPr id="201" name="Group 200"/>
              <p:cNvGrpSpPr/>
              <p:nvPr/>
            </p:nvGrpSpPr>
            <p:grpSpPr>
              <a:xfrm rot="3600000">
                <a:off x="2845906" y="6764400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10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 rot="3600000">
                <a:off x="4729046" y="10038978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07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 rot="3600000">
                <a:off x="1892207" y="1167569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04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3" name="Group 162"/>
            <p:cNvGrpSpPr/>
            <p:nvPr/>
          </p:nvGrpSpPr>
          <p:grpSpPr>
            <a:xfrm>
              <a:off x="3397502" y="3895375"/>
              <a:ext cx="6265643" cy="5420133"/>
              <a:chOff x="1718604" y="7328122"/>
              <a:chExt cx="6265643" cy="5420133"/>
            </a:xfrm>
          </p:grpSpPr>
          <p:grpSp>
            <p:nvGrpSpPr>
              <p:cNvPr id="190" name="Group 189"/>
              <p:cNvGrpSpPr/>
              <p:nvPr/>
            </p:nvGrpSpPr>
            <p:grpSpPr>
              <a:xfrm rot="3600000">
                <a:off x="1892409" y="785471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8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 rot="3600000">
                <a:off x="4728115" y="9492124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5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2" name="Group 191"/>
              <p:cNvGrpSpPr/>
              <p:nvPr/>
            </p:nvGrpSpPr>
            <p:grpSpPr>
              <a:xfrm rot="3600000">
                <a:off x="1665348" y="9902046"/>
                <a:ext cx="2836050" cy="2729538"/>
                <a:chOff x="4188191" y="7107212"/>
                <a:chExt cx="2836050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3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4" name="Group 163"/>
            <p:cNvGrpSpPr/>
            <p:nvPr/>
          </p:nvGrpSpPr>
          <p:grpSpPr>
            <a:xfrm>
              <a:off x="2179378" y="4368089"/>
              <a:ext cx="6810916" cy="4474253"/>
              <a:chOff x="500480" y="7800836"/>
              <a:chExt cx="6810916" cy="4474253"/>
            </a:xfrm>
          </p:grpSpPr>
          <p:grpSp>
            <p:nvGrpSpPr>
              <p:cNvPr id="179" name="Group 178"/>
              <p:cNvGrpSpPr/>
              <p:nvPr/>
            </p:nvGrpSpPr>
            <p:grpSpPr>
              <a:xfrm rot="3600000">
                <a:off x="1419862" y="758185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7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rot="3600000">
                <a:off x="4255568" y="9219261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4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1" name="Group 180"/>
              <p:cNvGrpSpPr/>
              <p:nvPr/>
            </p:nvGrpSpPr>
            <p:grpSpPr>
              <a:xfrm rot="3600000">
                <a:off x="1192801" y="9629183"/>
                <a:ext cx="1890170" cy="3274811"/>
                <a:chOff x="4188191" y="7653278"/>
                <a:chExt cx="1890170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5" name="Group 164"/>
            <p:cNvGrpSpPr/>
            <p:nvPr/>
          </p:nvGrpSpPr>
          <p:grpSpPr>
            <a:xfrm>
              <a:off x="2652120" y="5186504"/>
              <a:ext cx="6810915" cy="4475048"/>
              <a:chOff x="973222" y="8619251"/>
              <a:chExt cx="6810915" cy="4475048"/>
            </a:xfrm>
          </p:grpSpPr>
          <p:grpSp>
            <p:nvGrpSpPr>
              <p:cNvPr id="166" name="Group 165"/>
              <p:cNvGrpSpPr/>
              <p:nvPr/>
            </p:nvGrpSpPr>
            <p:grpSpPr>
              <a:xfrm rot="3600000">
                <a:off x="1892206" y="840066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74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 rot="3600000">
                <a:off x="4727912" y="10038073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71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 rot="3600000">
                <a:off x="1665145" y="10447995"/>
                <a:ext cx="1890965" cy="3274811"/>
                <a:chOff x="5133276" y="7653278"/>
                <a:chExt cx="1890965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69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37" name="Group 236"/>
          <p:cNvGrpSpPr/>
          <p:nvPr userDrawn="1"/>
        </p:nvGrpSpPr>
        <p:grpSpPr>
          <a:xfrm flipH="1">
            <a:off x="4608544" y="-822918"/>
            <a:ext cx="6532910" cy="7890274"/>
            <a:chOff x="2179378" y="2259110"/>
            <a:chExt cx="7484901" cy="9040064"/>
          </a:xfrm>
        </p:grpSpPr>
        <p:grpSp>
          <p:nvGrpSpPr>
            <p:cNvPr id="238" name="Group 237"/>
            <p:cNvGrpSpPr/>
            <p:nvPr/>
          </p:nvGrpSpPr>
          <p:grpSpPr>
            <a:xfrm>
              <a:off x="4097902" y="2259110"/>
              <a:ext cx="5566377" cy="8694020"/>
              <a:chOff x="2419004" y="5691857"/>
              <a:chExt cx="5566377" cy="8694020"/>
            </a:xfrm>
          </p:grpSpPr>
          <p:grpSp>
            <p:nvGrpSpPr>
              <p:cNvPr id="301" name="Group 300"/>
              <p:cNvGrpSpPr/>
              <p:nvPr/>
            </p:nvGrpSpPr>
            <p:grpSpPr>
              <a:xfrm rot="3600000">
                <a:off x="2846109" y="6218451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10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Group 301"/>
              <p:cNvGrpSpPr/>
              <p:nvPr/>
            </p:nvGrpSpPr>
            <p:grpSpPr>
              <a:xfrm rot="3600000">
                <a:off x="4729249" y="9493029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07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9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3" name="Group 302"/>
              <p:cNvGrpSpPr/>
              <p:nvPr/>
            </p:nvGrpSpPr>
            <p:grpSpPr>
              <a:xfrm rot="3600000">
                <a:off x="1892410" y="1112974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0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9" name="Group 238"/>
            <p:cNvGrpSpPr/>
            <p:nvPr/>
          </p:nvGrpSpPr>
          <p:grpSpPr>
            <a:xfrm>
              <a:off x="2879778" y="2731824"/>
              <a:ext cx="6111650" cy="7748140"/>
              <a:chOff x="1200880" y="6164571"/>
              <a:chExt cx="6111650" cy="7748140"/>
            </a:xfrm>
          </p:grpSpPr>
          <p:grpSp>
            <p:nvGrpSpPr>
              <p:cNvPr id="289" name="Group 288"/>
              <p:cNvGrpSpPr/>
              <p:nvPr/>
            </p:nvGrpSpPr>
            <p:grpSpPr>
              <a:xfrm rot="3600000">
                <a:off x="2373562" y="5945588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8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0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0" name="Group 289"/>
              <p:cNvGrpSpPr/>
              <p:nvPr/>
            </p:nvGrpSpPr>
            <p:grpSpPr>
              <a:xfrm rot="3600000">
                <a:off x="4256702" y="9220166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5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290"/>
              <p:cNvGrpSpPr/>
              <p:nvPr/>
            </p:nvGrpSpPr>
            <p:grpSpPr>
              <a:xfrm rot="3600000">
                <a:off x="1419863" y="1085688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4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0" name="Group 239"/>
            <p:cNvGrpSpPr/>
            <p:nvPr/>
          </p:nvGrpSpPr>
          <p:grpSpPr>
            <a:xfrm>
              <a:off x="3352519" y="3550239"/>
              <a:ext cx="6111650" cy="7748935"/>
              <a:chOff x="1673621" y="6982986"/>
              <a:chExt cx="6111650" cy="7748935"/>
            </a:xfrm>
          </p:grpSpPr>
          <p:grpSp>
            <p:nvGrpSpPr>
              <p:cNvPr id="277" name="Group 276"/>
              <p:cNvGrpSpPr/>
              <p:nvPr/>
            </p:nvGrpSpPr>
            <p:grpSpPr>
              <a:xfrm rot="3600000">
                <a:off x="2845906" y="6764400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6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7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8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8" name="Group 277"/>
              <p:cNvGrpSpPr/>
              <p:nvPr/>
            </p:nvGrpSpPr>
            <p:grpSpPr>
              <a:xfrm rot="3600000">
                <a:off x="4729046" y="10038978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3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9" name="Group 278"/>
              <p:cNvGrpSpPr/>
              <p:nvPr/>
            </p:nvGrpSpPr>
            <p:grpSpPr>
              <a:xfrm rot="3600000">
                <a:off x="1892207" y="1167569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0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1" name="Group 240"/>
            <p:cNvGrpSpPr/>
            <p:nvPr/>
          </p:nvGrpSpPr>
          <p:grpSpPr>
            <a:xfrm>
              <a:off x="3397502" y="3895375"/>
              <a:ext cx="6265643" cy="5420133"/>
              <a:chOff x="1718604" y="7328122"/>
              <a:chExt cx="6265643" cy="5420133"/>
            </a:xfrm>
          </p:grpSpPr>
          <p:grpSp>
            <p:nvGrpSpPr>
              <p:cNvPr id="266" name="Group 265"/>
              <p:cNvGrpSpPr/>
              <p:nvPr/>
            </p:nvGrpSpPr>
            <p:grpSpPr>
              <a:xfrm rot="3600000">
                <a:off x="1892409" y="785471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7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7" name="Group 266"/>
              <p:cNvGrpSpPr/>
              <p:nvPr/>
            </p:nvGrpSpPr>
            <p:grpSpPr>
              <a:xfrm rot="3600000">
                <a:off x="4728115" y="9492124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71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8" name="Group 267"/>
              <p:cNvGrpSpPr/>
              <p:nvPr/>
            </p:nvGrpSpPr>
            <p:grpSpPr>
              <a:xfrm rot="3600000">
                <a:off x="1665348" y="9902046"/>
                <a:ext cx="2836050" cy="2729538"/>
                <a:chOff x="4188191" y="7107212"/>
                <a:chExt cx="2836050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69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2" name="Group 241"/>
            <p:cNvGrpSpPr/>
            <p:nvPr/>
          </p:nvGrpSpPr>
          <p:grpSpPr>
            <a:xfrm>
              <a:off x="2179378" y="4368089"/>
              <a:ext cx="6810916" cy="4474253"/>
              <a:chOff x="500480" y="7800836"/>
              <a:chExt cx="6810916" cy="4474253"/>
            </a:xfrm>
          </p:grpSpPr>
          <p:grpSp>
            <p:nvGrpSpPr>
              <p:cNvPr id="255" name="Group 254"/>
              <p:cNvGrpSpPr/>
              <p:nvPr/>
            </p:nvGrpSpPr>
            <p:grpSpPr>
              <a:xfrm rot="3600000">
                <a:off x="1419862" y="758185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63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6" name="Group 255"/>
              <p:cNvGrpSpPr/>
              <p:nvPr/>
            </p:nvGrpSpPr>
            <p:grpSpPr>
              <a:xfrm rot="3600000">
                <a:off x="4255568" y="9219261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60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7" name="Group 256"/>
              <p:cNvGrpSpPr/>
              <p:nvPr/>
            </p:nvGrpSpPr>
            <p:grpSpPr>
              <a:xfrm rot="3600000">
                <a:off x="1192801" y="9629183"/>
                <a:ext cx="1890170" cy="3274811"/>
                <a:chOff x="4188191" y="7653278"/>
                <a:chExt cx="1890170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58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3" name="Group 242"/>
            <p:cNvGrpSpPr/>
            <p:nvPr/>
          </p:nvGrpSpPr>
          <p:grpSpPr>
            <a:xfrm>
              <a:off x="2652120" y="5186504"/>
              <a:ext cx="6810915" cy="4475048"/>
              <a:chOff x="973222" y="8619251"/>
              <a:chExt cx="6810915" cy="4475048"/>
            </a:xfrm>
          </p:grpSpPr>
          <p:grpSp>
            <p:nvGrpSpPr>
              <p:cNvPr id="244" name="Group 243"/>
              <p:cNvGrpSpPr/>
              <p:nvPr/>
            </p:nvGrpSpPr>
            <p:grpSpPr>
              <a:xfrm rot="3600000">
                <a:off x="1892206" y="840066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52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5" name="Group 244"/>
              <p:cNvGrpSpPr/>
              <p:nvPr/>
            </p:nvGrpSpPr>
            <p:grpSpPr>
              <a:xfrm rot="3600000">
                <a:off x="4727912" y="10038073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49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0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6" name="Group 245"/>
              <p:cNvGrpSpPr/>
              <p:nvPr/>
            </p:nvGrpSpPr>
            <p:grpSpPr>
              <a:xfrm rot="3600000">
                <a:off x="1665145" y="10447995"/>
                <a:ext cx="1890965" cy="3274811"/>
                <a:chOff x="5133276" y="7653278"/>
                <a:chExt cx="1890965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47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77" name="Freeform 5"/>
          <p:cNvSpPr>
            <a:spLocks/>
          </p:cNvSpPr>
          <p:nvPr userDrawn="1"/>
        </p:nvSpPr>
        <p:spPr bwMode="auto">
          <a:xfrm>
            <a:off x="8136731" y="0"/>
            <a:ext cx="372507" cy="533400"/>
          </a:xfrm>
          <a:custGeom>
            <a:avLst/>
            <a:gdLst>
              <a:gd name="T0" fmla="*/ 0 w 346"/>
              <a:gd name="T1" fmla="*/ 0 h 372"/>
              <a:gd name="T2" fmla="*/ 0 w 346"/>
              <a:gd name="T3" fmla="*/ 269 h 372"/>
              <a:gd name="T4" fmla="*/ 17 w 346"/>
              <a:gd name="T5" fmla="*/ 298 h 372"/>
              <a:gd name="T6" fmla="*/ 155 w 346"/>
              <a:gd name="T7" fmla="*/ 367 h 372"/>
              <a:gd name="T8" fmla="*/ 191 w 346"/>
              <a:gd name="T9" fmla="*/ 367 h 372"/>
              <a:gd name="T10" fmla="*/ 328 w 346"/>
              <a:gd name="T11" fmla="*/ 298 h 372"/>
              <a:gd name="T12" fmla="*/ 346 w 346"/>
              <a:gd name="T13" fmla="*/ 269 h 372"/>
              <a:gd name="T14" fmla="*/ 346 w 346"/>
              <a:gd name="T15" fmla="*/ 0 h 372"/>
              <a:gd name="T16" fmla="*/ 0 w 346"/>
              <a:gd name="T17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6" h="372">
                <a:moveTo>
                  <a:pt x="0" y="0"/>
                </a:moveTo>
                <a:cubicBezTo>
                  <a:pt x="0" y="269"/>
                  <a:pt x="0" y="269"/>
                  <a:pt x="0" y="269"/>
                </a:cubicBezTo>
                <a:cubicBezTo>
                  <a:pt x="0" y="280"/>
                  <a:pt x="8" y="293"/>
                  <a:pt x="17" y="298"/>
                </a:cubicBezTo>
                <a:cubicBezTo>
                  <a:pt x="155" y="367"/>
                  <a:pt x="155" y="367"/>
                  <a:pt x="155" y="367"/>
                </a:cubicBezTo>
                <a:cubicBezTo>
                  <a:pt x="165" y="372"/>
                  <a:pt x="181" y="372"/>
                  <a:pt x="191" y="367"/>
                </a:cubicBezTo>
                <a:cubicBezTo>
                  <a:pt x="328" y="298"/>
                  <a:pt x="328" y="298"/>
                  <a:pt x="328" y="298"/>
                </a:cubicBezTo>
                <a:cubicBezTo>
                  <a:pt x="338" y="293"/>
                  <a:pt x="346" y="280"/>
                  <a:pt x="346" y="269"/>
                </a:cubicBezTo>
                <a:cubicBezTo>
                  <a:pt x="346" y="0"/>
                  <a:pt x="346" y="0"/>
                  <a:pt x="346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78" name="TextBox 177"/>
          <p:cNvSpPr txBox="1"/>
          <p:nvPr userDrawn="1"/>
        </p:nvSpPr>
        <p:spPr>
          <a:xfrm>
            <a:off x="8150502" y="9376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fld id="{260E2A6B-A809-4840-BF14-8648BC0BDF87}" type="slidenum">
              <a:rPr lang="id-ID" sz="1050" b="1" smtClean="0">
                <a:solidFill>
                  <a:prstClr val="white"/>
                </a:solidFill>
                <a:cs typeface="Calibri" panose="020F0502020204030204" pitchFamily="34" charset="0"/>
              </a:rPr>
              <a:pPr algn="ctr" defTabSz="914400"/>
              <a:t>‹#›</a:t>
            </a:fld>
            <a:endParaRPr lang="id-ID" sz="105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4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7086E96-8CD5-4D3C-A94D-A5A380D6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6F2BFD0-DF1D-439C-9F81-74A201809A9E}" type="datetimeFigureOut">
              <a:rPr lang="en-US" smtClean="0">
                <a:solidFill>
                  <a:prstClr val="black"/>
                </a:solidFill>
              </a:rPr>
              <a:pPr defTabSz="914400"/>
              <a:t>9/29/2022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53BE94-68A0-4BA1-B699-868907FF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5ADF95-498F-4223-9FA8-90D34D7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6B5C261-79D7-4D73-95BD-00EBF9E221AB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23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400"/>
            <a:fld id="{17AF2EB5-90BA-487C-85D6-CF8AC14762D9}" type="datetime1">
              <a:rPr lang="en-US" altLang="zh-TW" smtClean="0">
                <a:solidFill>
                  <a:prstClr val="black"/>
                </a:solidFill>
              </a:rPr>
              <a:pPr defTabSz="914400"/>
              <a:t>9/29/2022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預留位置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/>
            <a:fld id="{3A98EE3D-8CD1-4C3F-BD1C-C98C9596463C}" type="slidenum">
              <a:rPr lang="en-US" altLang="zh-TW" smtClean="0">
                <a:solidFill>
                  <a:prstClr val="black"/>
                </a:solidFill>
              </a:rPr>
              <a:pPr defTabSz="914400"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822960" y="2120900"/>
            <a:ext cx="3479802" cy="3748193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4886958" y="2120900"/>
            <a:ext cx="3479802" cy="3748194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400"/>
            <a:fld id="{5EEE5C99-C21D-48A3-8DA8-4582D16555D0}" type="datetime1">
              <a:rPr lang="en-US" altLang="zh-TW" smtClean="0">
                <a:solidFill>
                  <a:prstClr val="black"/>
                </a:solidFill>
              </a:rPr>
              <a:pPr defTabSz="914400"/>
              <a:t>9/29/2022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投影片編號預留位置 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/>
            <a:fld id="{3A98EE3D-8CD1-4C3F-BD1C-C98C9596463C}" type="slidenum">
              <a:rPr lang="en-US" altLang="zh-TW" smtClean="0">
                <a:solidFill>
                  <a:prstClr val="black"/>
                </a:solidFill>
              </a:rPr>
              <a:pPr defTabSz="914400"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01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13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22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13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55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30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09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1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41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97C7443-EAE2-4C29-B4BD-B00F07A030A9}" type="datetimeFigureOut">
              <a:rPr lang="en-US" smtClean="0">
                <a:solidFill>
                  <a:prstClr val="black"/>
                </a:solidFill>
              </a:rPr>
              <a:pPr defTabSz="914400"/>
              <a:t>9/29/2022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D4C3CB-8FCE-4E6E-8BD4-52AFDB958BF7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4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36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97C7443-EAE2-4C29-B4BD-B00F07A030A9}" type="datetimeFigureOut">
              <a:rPr lang="en-US" smtClean="0">
                <a:solidFill>
                  <a:prstClr val="black"/>
                </a:solidFill>
              </a:rPr>
              <a:pPr defTabSz="914400"/>
              <a:t>9/29/2022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D4C3CB-8FCE-4E6E-8BD4-52AFDB958BF7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8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52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27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41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09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2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46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09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3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58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362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bg>
      <p:bgPr>
        <a:solidFill>
          <a:srgbClr val="161F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8"/>
          <p:cNvGrpSpPr/>
          <p:nvPr userDrawn="1"/>
        </p:nvGrpSpPr>
        <p:grpSpPr>
          <a:xfrm>
            <a:off x="-1910790" y="-822918"/>
            <a:ext cx="6532910" cy="7890274"/>
            <a:chOff x="2179378" y="2259110"/>
            <a:chExt cx="7484901" cy="9040064"/>
          </a:xfrm>
        </p:grpSpPr>
        <p:grpSp>
          <p:nvGrpSpPr>
            <p:cNvPr id="160" name="Group 159"/>
            <p:cNvGrpSpPr/>
            <p:nvPr/>
          </p:nvGrpSpPr>
          <p:grpSpPr>
            <a:xfrm>
              <a:off x="4097902" y="2259110"/>
              <a:ext cx="5566377" cy="8694020"/>
              <a:chOff x="2419004" y="5691857"/>
              <a:chExt cx="5566377" cy="8694020"/>
            </a:xfrm>
          </p:grpSpPr>
          <p:grpSp>
            <p:nvGrpSpPr>
              <p:cNvPr id="225" name="Group 224"/>
              <p:cNvGrpSpPr/>
              <p:nvPr/>
            </p:nvGrpSpPr>
            <p:grpSpPr>
              <a:xfrm rot="3600000">
                <a:off x="2846109" y="6218451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3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225"/>
              <p:cNvGrpSpPr/>
              <p:nvPr/>
            </p:nvGrpSpPr>
            <p:grpSpPr>
              <a:xfrm rot="3600000">
                <a:off x="4729249" y="9493029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31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226"/>
              <p:cNvGrpSpPr/>
              <p:nvPr/>
            </p:nvGrpSpPr>
            <p:grpSpPr>
              <a:xfrm rot="3600000">
                <a:off x="1892410" y="1112974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28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1" name="Group 160"/>
            <p:cNvGrpSpPr/>
            <p:nvPr/>
          </p:nvGrpSpPr>
          <p:grpSpPr>
            <a:xfrm>
              <a:off x="2879778" y="2731824"/>
              <a:ext cx="6111650" cy="7748140"/>
              <a:chOff x="1200880" y="6164571"/>
              <a:chExt cx="6111650" cy="7748140"/>
            </a:xfrm>
          </p:grpSpPr>
          <p:grpSp>
            <p:nvGrpSpPr>
              <p:cNvPr id="213" name="Group 212"/>
              <p:cNvGrpSpPr/>
              <p:nvPr/>
            </p:nvGrpSpPr>
            <p:grpSpPr>
              <a:xfrm rot="3600000">
                <a:off x="2373562" y="5945588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2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4" name="Group 213"/>
              <p:cNvGrpSpPr/>
              <p:nvPr/>
            </p:nvGrpSpPr>
            <p:grpSpPr>
              <a:xfrm rot="3600000">
                <a:off x="4256702" y="9220166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19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5" name="Group 214"/>
              <p:cNvGrpSpPr/>
              <p:nvPr/>
            </p:nvGrpSpPr>
            <p:grpSpPr>
              <a:xfrm rot="3600000">
                <a:off x="1419863" y="1085688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16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>
              <a:off x="3352519" y="3550239"/>
              <a:ext cx="6111650" cy="7748935"/>
              <a:chOff x="1673621" y="6982986"/>
              <a:chExt cx="6111650" cy="7748935"/>
            </a:xfrm>
          </p:grpSpPr>
          <p:grpSp>
            <p:nvGrpSpPr>
              <p:cNvPr id="201" name="Group 200"/>
              <p:cNvGrpSpPr/>
              <p:nvPr/>
            </p:nvGrpSpPr>
            <p:grpSpPr>
              <a:xfrm rot="3600000">
                <a:off x="2845906" y="6764400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10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 rot="3600000">
                <a:off x="4729046" y="10038978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07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 rot="3600000">
                <a:off x="1892207" y="1167569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04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3" name="Group 162"/>
            <p:cNvGrpSpPr/>
            <p:nvPr/>
          </p:nvGrpSpPr>
          <p:grpSpPr>
            <a:xfrm>
              <a:off x="3397502" y="3895375"/>
              <a:ext cx="6265643" cy="5420133"/>
              <a:chOff x="1718604" y="7328122"/>
              <a:chExt cx="6265643" cy="5420133"/>
            </a:xfrm>
          </p:grpSpPr>
          <p:grpSp>
            <p:nvGrpSpPr>
              <p:cNvPr id="190" name="Group 189"/>
              <p:cNvGrpSpPr/>
              <p:nvPr/>
            </p:nvGrpSpPr>
            <p:grpSpPr>
              <a:xfrm rot="3600000">
                <a:off x="1892409" y="785471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8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 rot="3600000">
                <a:off x="4728115" y="9492124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5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2" name="Group 191"/>
              <p:cNvGrpSpPr/>
              <p:nvPr/>
            </p:nvGrpSpPr>
            <p:grpSpPr>
              <a:xfrm rot="3600000">
                <a:off x="1665348" y="9902046"/>
                <a:ext cx="2836050" cy="2729538"/>
                <a:chOff x="4188191" y="7107212"/>
                <a:chExt cx="2836050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3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4" name="Group 163"/>
            <p:cNvGrpSpPr/>
            <p:nvPr/>
          </p:nvGrpSpPr>
          <p:grpSpPr>
            <a:xfrm>
              <a:off x="2179378" y="4368089"/>
              <a:ext cx="6810916" cy="4474253"/>
              <a:chOff x="500480" y="7800836"/>
              <a:chExt cx="6810916" cy="4474253"/>
            </a:xfrm>
          </p:grpSpPr>
          <p:grpSp>
            <p:nvGrpSpPr>
              <p:cNvPr id="179" name="Group 178"/>
              <p:cNvGrpSpPr/>
              <p:nvPr/>
            </p:nvGrpSpPr>
            <p:grpSpPr>
              <a:xfrm rot="3600000">
                <a:off x="1419862" y="758185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7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rot="3600000">
                <a:off x="4255568" y="9219261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4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1" name="Group 180"/>
              <p:cNvGrpSpPr/>
              <p:nvPr/>
            </p:nvGrpSpPr>
            <p:grpSpPr>
              <a:xfrm rot="3600000">
                <a:off x="1192801" y="9629183"/>
                <a:ext cx="1890170" cy="3274811"/>
                <a:chOff x="4188191" y="7653278"/>
                <a:chExt cx="1890170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5" name="Group 164"/>
            <p:cNvGrpSpPr/>
            <p:nvPr/>
          </p:nvGrpSpPr>
          <p:grpSpPr>
            <a:xfrm>
              <a:off x="2652120" y="5186504"/>
              <a:ext cx="6810915" cy="4475048"/>
              <a:chOff x="973222" y="8619251"/>
              <a:chExt cx="6810915" cy="4475048"/>
            </a:xfrm>
          </p:grpSpPr>
          <p:grpSp>
            <p:nvGrpSpPr>
              <p:cNvPr id="166" name="Group 165"/>
              <p:cNvGrpSpPr/>
              <p:nvPr/>
            </p:nvGrpSpPr>
            <p:grpSpPr>
              <a:xfrm rot="3600000">
                <a:off x="1892206" y="840066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74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 rot="3600000">
                <a:off x="4727912" y="10038073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71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 rot="3600000">
                <a:off x="1665145" y="10447995"/>
                <a:ext cx="1890965" cy="3274811"/>
                <a:chOff x="5133276" y="7653278"/>
                <a:chExt cx="1890965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69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37" name="Group 236"/>
          <p:cNvGrpSpPr/>
          <p:nvPr userDrawn="1"/>
        </p:nvGrpSpPr>
        <p:grpSpPr>
          <a:xfrm flipH="1">
            <a:off x="4608544" y="-822918"/>
            <a:ext cx="6532910" cy="7890274"/>
            <a:chOff x="2179378" y="2259110"/>
            <a:chExt cx="7484901" cy="9040064"/>
          </a:xfrm>
        </p:grpSpPr>
        <p:grpSp>
          <p:nvGrpSpPr>
            <p:cNvPr id="238" name="Group 237"/>
            <p:cNvGrpSpPr/>
            <p:nvPr/>
          </p:nvGrpSpPr>
          <p:grpSpPr>
            <a:xfrm>
              <a:off x="4097902" y="2259110"/>
              <a:ext cx="5566377" cy="8694020"/>
              <a:chOff x="2419004" y="5691857"/>
              <a:chExt cx="5566377" cy="8694020"/>
            </a:xfrm>
          </p:grpSpPr>
          <p:grpSp>
            <p:nvGrpSpPr>
              <p:cNvPr id="301" name="Group 300"/>
              <p:cNvGrpSpPr/>
              <p:nvPr/>
            </p:nvGrpSpPr>
            <p:grpSpPr>
              <a:xfrm rot="3600000">
                <a:off x="2846109" y="6218451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10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Group 301"/>
              <p:cNvGrpSpPr/>
              <p:nvPr/>
            </p:nvGrpSpPr>
            <p:grpSpPr>
              <a:xfrm rot="3600000">
                <a:off x="4729249" y="9493029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07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9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3" name="Group 302"/>
              <p:cNvGrpSpPr/>
              <p:nvPr/>
            </p:nvGrpSpPr>
            <p:grpSpPr>
              <a:xfrm rot="3600000">
                <a:off x="1892410" y="1112974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0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9" name="Group 238"/>
            <p:cNvGrpSpPr/>
            <p:nvPr/>
          </p:nvGrpSpPr>
          <p:grpSpPr>
            <a:xfrm>
              <a:off x="2879778" y="2731824"/>
              <a:ext cx="6111650" cy="7748140"/>
              <a:chOff x="1200880" y="6164571"/>
              <a:chExt cx="6111650" cy="7748140"/>
            </a:xfrm>
          </p:grpSpPr>
          <p:grpSp>
            <p:nvGrpSpPr>
              <p:cNvPr id="289" name="Group 288"/>
              <p:cNvGrpSpPr/>
              <p:nvPr/>
            </p:nvGrpSpPr>
            <p:grpSpPr>
              <a:xfrm rot="3600000">
                <a:off x="2373562" y="5945588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8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0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0" name="Group 289"/>
              <p:cNvGrpSpPr/>
              <p:nvPr/>
            </p:nvGrpSpPr>
            <p:grpSpPr>
              <a:xfrm rot="3600000">
                <a:off x="4256702" y="9220166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5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290"/>
              <p:cNvGrpSpPr/>
              <p:nvPr/>
            </p:nvGrpSpPr>
            <p:grpSpPr>
              <a:xfrm rot="3600000">
                <a:off x="1419863" y="1085688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4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0" name="Group 239"/>
            <p:cNvGrpSpPr/>
            <p:nvPr/>
          </p:nvGrpSpPr>
          <p:grpSpPr>
            <a:xfrm>
              <a:off x="3352519" y="3550239"/>
              <a:ext cx="6111650" cy="7748935"/>
              <a:chOff x="1673621" y="6982986"/>
              <a:chExt cx="6111650" cy="7748935"/>
            </a:xfrm>
          </p:grpSpPr>
          <p:grpSp>
            <p:nvGrpSpPr>
              <p:cNvPr id="277" name="Group 276"/>
              <p:cNvGrpSpPr/>
              <p:nvPr/>
            </p:nvGrpSpPr>
            <p:grpSpPr>
              <a:xfrm rot="3600000">
                <a:off x="2845906" y="6764400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6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7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8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8" name="Group 277"/>
              <p:cNvGrpSpPr/>
              <p:nvPr/>
            </p:nvGrpSpPr>
            <p:grpSpPr>
              <a:xfrm rot="3600000">
                <a:off x="4729046" y="10038978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3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9" name="Group 278"/>
              <p:cNvGrpSpPr/>
              <p:nvPr/>
            </p:nvGrpSpPr>
            <p:grpSpPr>
              <a:xfrm rot="3600000">
                <a:off x="1892207" y="1167569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0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1" name="Group 240"/>
            <p:cNvGrpSpPr/>
            <p:nvPr/>
          </p:nvGrpSpPr>
          <p:grpSpPr>
            <a:xfrm>
              <a:off x="3397502" y="3895375"/>
              <a:ext cx="6265643" cy="5420133"/>
              <a:chOff x="1718604" y="7328122"/>
              <a:chExt cx="6265643" cy="5420133"/>
            </a:xfrm>
          </p:grpSpPr>
          <p:grpSp>
            <p:nvGrpSpPr>
              <p:cNvPr id="266" name="Group 265"/>
              <p:cNvGrpSpPr/>
              <p:nvPr/>
            </p:nvGrpSpPr>
            <p:grpSpPr>
              <a:xfrm rot="3600000">
                <a:off x="1892409" y="785471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7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7" name="Group 266"/>
              <p:cNvGrpSpPr/>
              <p:nvPr/>
            </p:nvGrpSpPr>
            <p:grpSpPr>
              <a:xfrm rot="3600000">
                <a:off x="4728115" y="9492124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71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8" name="Group 267"/>
              <p:cNvGrpSpPr/>
              <p:nvPr/>
            </p:nvGrpSpPr>
            <p:grpSpPr>
              <a:xfrm rot="3600000">
                <a:off x="1665348" y="9902046"/>
                <a:ext cx="2836050" cy="2729538"/>
                <a:chOff x="4188191" y="7107212"/>
                <a:chExt cx="2836050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69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2" name="Group 241"/>
            <p:cNvGrpSpPr/>
            <p:nvPr/>
          </p:nvGrpSpPr>
          <p:grpSpPr>
            <a:xfrm>
              <a:off x="2179378" y="4368089"/>
              <a:ext cx="6810916" cy="4474253"/>
              <a:chOff x="500480" y="7800836"/>
              <a:chExt cx="6810916" cy="4474253"/>
            </a:xfrm>
          </p:grpSpPr>
          <p:grpSp>
            <p:nvGrpSpPr>
              <p:cNvPr id="255" name="Group 254"/>
              <p:cNvGrpSpPr/>
              <p:nvPr/>
            </p:nvGrpSpPr>
            <p:grpSpPr>
              <a:xfrm rot="3600000">
                <a:off x="1419862" y="758185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63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6" name="Group 255"/>
              <p:cNvGrpSpPr/>
              <p:nvPr/>
            </p:nvGrpSpPr>
            <p:grpSpPr>
              <a:xfrm rot="3600000">
                <a:off x="4255568" y="9219261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60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7" name="Group 256"/>
              <p:cNvGrpSpPr/>
              <p:nvPr/>
            </p:nvGrpSpPr>
            <p:grpSpPr>
              <a:xfrm rot="3600000">
                <a:off x="1192801" y="9629183"/>
                <a:ext cx="1890170" cy="3274811"/>
                <a:chOff x="4188191" y="7653278"/>
                <a:chExt cx="1890170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58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3" name="Group 242"/>
            <p:cNvGrpSpPr/>
            <p:nvPr/>
          </p:nvGrpSpPr>
          <p:grpSpPr>
            <a:xfrm>
              <a:off x="2652120" y="5186504"/>
              <a:ext cx="6810915" cy="4475048"/>
              <a:chOff x="973222" y="8619251"/>
              <a:chExt cx="6810915" cy="4475048"/>
            </a:xfrm>
          </p:grpSpPr>
          <p:grpSp>
            <p:nvGrpSpPr>
              <p:cNvPr id="244" name="Group 243"/>
              <p:cNvGrpSpPr/>
              <p:nvPr/>
            </p:nvGrpSpPr>
            <p:grpSpPr>
              <a:xfrm rot="3600000">
                <a:off x="1892206" y="840066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52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5" name="Group 244"/>
              <p:cNvGrpSpPr/>
              <p:nvPr/>
            </p:nvGrpSpPr>
            <p:grpSpPr>
              <a:xfrm rot="3600000">
                <a:off x="4727912" y="10038073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49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0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6" name="Group 245"/>
              <p:cNvGrpSpPr/>
              <p:nvPr/>
            </p:nvGrpSpPr>
            <p:grpSpPr>
              <a:xfrm rot="3600000">
                <a:off x="1665145" y="10447995"/>
                <a:ext cx="1890965" cy="3274811"/>
                <a:chOff x="5133276" y="7653278"/>
                <a:chExt cx="1890965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47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77" name="Freeform 5"/>
          <p:cNvSpPr>
            <a:spLocks/>
          </p:cNvSpPr>
          <p:nvPr userDrawn="1"/>
        </p:nvSpPr>
        <p:spPr bwMode="auto">
          <a:xfrm>
            <a:off x="8136731" y="0"/>
            <a:ext cx="372507" cy="533400"/>
          </a:xfrm>
          <a:custGeom>
            <a:avLst/>
            <a:gdLst>
              <a:gd name="T0" fmla="*/ 0 w 346"/>
              <a:gd name="T1" fmla="*/ 0 h 372"/>
              <a:gd name="T2" fmla="*/ 0 w 346"/>
              <a:gd name="T3" fmla="*/ 269 h 372"/>
              <a:gd name="T4" fmla="*/ 17 w 346"/>
              <a:gd name="T5" fmla="*/ 298 h 372"/>
              <a:gd name="T6" fmla="*/ 155 w 346"/>
              <a:gd name="T7" fmla="*/ 367 h 372"/>
              <a:gd name="T8" fmla="*/ 191 w 346"/>
              <a:gd name="T9" fmla="*/ 367 h 372"/>
              <a:gd name="T10" fmla="*/ 328 w 346"/>
              <a:gd name="T11" fmla="*/ 298 h 372"/>
              <a:gd name="T12" fmla="*/ 346 w 346"/>
              <a:gd name="T13" fmla="*/ 269 h 372"/>
              <a:gd name="T14" fmla="*/ 346 w 346"/>
              <a:gd name="T15" fmla="*/ 0 h 372"/>
              <a:gd name="T16" fmla="*/ 0 w 346"/>
              <a:gd name="T17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6" h="372">
                <a:moveTo>
                  <a:pt x="0" y="0"/>
                </a:moveTo>
                <a:cubicBezTo>
                  <a:pt x="0" y="269"/>
                  <a:pt x="0" y="269"/>
                  <a:pt x="0" y="269"/>
                </a:cubicBezTo>
                <a:cubicBezTo>
                  <a:pt x="0" y="280"/>
                  <a:pt x="8" y="293"/>
                  <a:pt x="17" y="298"/>
                </a:cubicBezTo>
                <a:cubicBezTo>
                  <a:pt x="155" y="367"/>
                  <a:pt x="155" y="367"/>
                  <a:pt x="155" y="367"/>
                </a:cubicBezTo>
                <a:cubicBezTo>
                  <a:pt x="165" y="372"/>
                  <a:pt x="181" y="372"/>
                  <a:pt x="191" y="367"/>
                </a:cubicBezTo>
                <a:cubicBezTo>
                  <a:pt x="328" y="298"/>
                  <a:pt x="328" y="298"/>
                  <a:pt x="328" y="298"/>
                </a:cubicBezTo>
                <a:cubicBezTo>
                  <a:pt x="338" y="293"/>
                  <a:pt x="346" y="280"/>
                  <a:pt x="346" y="269"/>
                </a:cubicBezTo>
                <a:cubicBezTo>
                  <a:pt x="346" y="0"/>
                  <a:pt x="346" y="0"/>
                  <a:pt x="346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78" name="TextBox 177"/>
          <p:cNvSpPr txBox="1"/>
          <p:nvPr userDrawn="1"/>
        </p:nvSpPr>
        <p:spPr>
          <a:xfrm>
            <a:off x="8150502" y="9376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fld id="{260E2A6B-A809-4840-BF14-8648BC0BDF87}" type="slidenum">
              <a:rPr lang="id-ID" sz="1050" b="1" smtClean="0">
                <a:solidFill>
                  <a:prstClr val="white"/>
                </a:solidFill>
                <a:cs typeface="Calibri" panose="020F0502020204030204" pitchFamily="34" charset="0"/>
              </a:rPr>
              <a:pPr algn="ctr" defTabSz="914400"/>
              <a:t>‹#›</a:t>
            </a:fld>
            <a:endParaRPr lang="id-ID" sz="105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09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1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428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7086E96-8CD5-4D3C-A94D-A5A380D6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6F2BFD0-DF1D-439C-9F81-74A201809A9E}" type="datetimeFigureOut">
              <a:rPr lang="en-US" smtClean="0">
                <a:solidFill>
                  <a:prstClr val="black"/>
                </a:solidFill>
              </a:rPr>
              <a:pPr defTabSz="914400"/>
              <a:t>9/29/2022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53BE94-68A0-4BA1-B699-868907FF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5ADF95-498F-4223-9FA8-90D34D7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6B5C261-79D7-4D73-95BD-00EBF9E221AB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4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400"/>
            <a:fld id="{17AF2EB5-90BA-487C-85D6-CF8AC14762D9}" type="datetime1">
              <a:rPr lang="en-US" altLang="zh-TW" smtClean="0">
                <a:solidFill>
                  <a:prstClr val="black"/>
                </a:solidFill>
              </a:rPr>
              <a:pPr defTabSz="914400"/>
              <a:t>9/29/2022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預留位置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/>
            <a:fld id="{3A98EE3D-8CD1-4C3F-BD1C-C98C9596463C}" type="slidenum">
              <a:rPr lang="en-US" altLang="zh-TW" smtClean="0">
                <a:solidFill>
                  <a:prstClr val="black"/>
                </a:solidFill>
              </a:rPr>
              <a:pPr defTabSz="914400"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6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5" indent="0">
              <a:buNone/>
              <a:defRPr sz="2000" b="1"/>
            </a:lvl2pPr>
            <a:lvl3pPr marL="913190" indent="0">
              <a:buNone/>
              <a:defRPr sz="1800" b="1"/>
            </a:lvl3pPr>
            <a:lvl4pPr marL="1369786" indent="0">
              <a:buNone/>
              <a:defRPr sz="1600" b="1"/>
            </a:lvl4pPr>
            <a:lvl5pPr marL="1826382" indent="0">
              <a:buNone/>
              <a:defRPr sz="1600" b="1"/>
            </a:lvl5pPr>
            <a:lvl6pPr marL="2282983" indent="0">
              <a:buNone/>
              <a:defRPr sz="1600" b="1"/>
            </a:lvl6pPr>
            <a:lvl7pPr marL="2739581" indent="0">
              <a:buNone/>
              <a:defRPr sz="1600" b="1"/>
            </a:lvl7pPr>
            <a:lvl8pPr marL="3196177" indent="0">
              <a:buNone/>
              <a:defRPr sz="1600" b="1"/>
            </a:lvl8pPr>
            <a:lvl9pPr marL="365277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5" indent="0">
              <a:buNone/>
              <a:defRPr sz="2000" b="1"/>
            </a:lvl2pPr>
            <a:lvl3pPr marL="913190" indent="0">
              <a:buNone/>
              <a:defRPr sz="1800" b="1"/>
            </a:lvl3pPr>
            <a:lvl4pPr marL="1369786" indent="0">
              <a:buNone/>
              <a:defRPr sz="1600" b="1"/>
            </a:lvl4pPr>
            <a:lvl5pPr marL="1826382" indent="0">
              <a:buNone/>
              <a:defRPr sz="1600" b="1"/>
            </a:lvl5pPr>
            <a:lvl6pPr marL="2282983" indent="0">
              <a:buNone/>
              <a:defRPr sz="1600" b="1"/>
            </a:lvl6pPr>
            <a:lvl7pPr marL="2739581" indent="0">
              <a:buNone/>
              <a:defRPr sz="1600" b="1"/>
            </a:lvl7pPr>
            <a:lvl8pPr marL="3196177" indent="0">
              <a:buNone/>
              <a:defRPr sz="1600" b="1"/>
            </a:lvl8pPr>
            <a:lvl9pPr marL="365277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822960" y="2120900"/>
            <a:ext cx="3479802" cy="3748193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4886958" y="2120900"/>
            <a:ext cx="3479802" cy="3748194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400"/>
            <a:fld id="{5EEE5C99-C21D-48A3-8DA8-4582D16555D0}" type="datetime1">
              <a:rPr lang="en-US" altLang="zh-TW" smtClean="0">
                <a:solidFill>
                  <a:prstClr val="black"/>
                </a:solidFill>
              </a:rPr>
              <a:pPr defTabSz="914400"/>
              <a:t>9/29/2022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投影片編號預留位置 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/>
            <a:fld id="{3A98EE3D-8CD1-4C3F-BD1C-C98C9596463C}" type="slidenum">
              <a:rPr lang="en-US" altLang="zh-TW" smtClean="0">
                <a:solidFill>
                  <a:prstClr val="black"/>
                </a:solidFill>
              </a:rPr>
              <a:pPr defTabSz="914400"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47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75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48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5" name="副標題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1" name="日期版面配置區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BEAD13-0566-4C6C-97E7-55F17F24B09F}" type="datetimeFigureOut">
              <a:rPr lang="zh-TW" altLang="en-US"/>
              <a:pPr/>
              <a:t>2022/9/29</a:t>
            </a:fld>
            <a:endParaRPr lang="zh-TW" altLang="en-US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3DA0BB7-265A-403C-9275-D587AB510ED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2022/9/29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21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2022/9/29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77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2022/9/29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91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2022/9/29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23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2022/9/29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16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2022/9/29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2022/9/29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54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F4E7ED"/>
                </a:solidFill>
              </a:rPr>
              <a:pPr/>
              <a:t>2022/9/29</a:t>
            </a:fld>
            <a:endParaRPr lang="zh-TW" altLang="en-US">
              <a:solidFill>
                <a:srgbClr val="F4E7E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4E7E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F4E7ED"/>
                </a:solidFill>
              </a:rPr>
              <a:pPr/>
              <a:t>‹#›</a:t>
            </a:fld>
            <a:endParaRPr lang="zh-TW" altLang="en-US">
              <a:solidFill>
                <a:srgbClr val="F4E7ED"/>
              </a:solidFill>
            </a:endParaRPr>
          </a:p>
        </p:txBody>
      </p:sp>
      <p:sp>
        <p:nvSpPr>
          <p:cNvPr id="10" name="圖片版面配置區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5924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2022/9/29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56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2022/9/29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39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9"/>
            <a:ext cx="8695944" cy="6035039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72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48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33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2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54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pPr defTabSz="91253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9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pPr defTabSz="91253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5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pPr defTabSz="91253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85"/>
            <a:ext cx="3308000" cy="651550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pPr defTabSz="912530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72" y="4058564"/>
            <a:ext cx="8723376" cy="1329873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pPr defTabSz="91253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7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1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3" y="2679191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91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5" indent="0">
              <a:buNone/>
              <a:defRPr sz="2000" b="1"/>
            </a:lvl2pPr>
            <a:lvl3pPr marL="913410" indent="0">
              <a:buNone/>
              <a:defRPr sz="1800" b="1"/>
            </a:lvl3pPr>
            <a:lvl4pPr marL="1370116" indent="0">
              <a:buNone/>
              <a:defRPr sz="1600" b="1"/>
            </a:lvl4pPr>
            <a:lvl5pPr marL="1826821" indent="0">
              <a:buNone/>
              <a:defRPr sz="1600" b="1"/>
            </a:lvl5pPr>
            <a:lvl6pPr marL="2283531" indent="0">
              <a:buNone/>
              <a:defRPr sz="1600" b="1"/>
            </a:lvl6pPr>
            <a:lvl7pPr marL="2740239" indent="0">
              <a:buNone/>
              <a:defRPr sz="1600" b="1"/>
            </a:lvl7pPr>
            <a:lvl8pPr marL="3196944" indent="0">
              <a:buNone/>
              <a:defRPr sz="1600" b="1"/>
            </a:lvl8pPr>
            <a:lvl9pPr marL="365365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1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5" indent="0">
              <a:buNone/>
              <a:defRPr sz="2000" b="1"/>
            </a:lvl2pPr>
            <a:lvl3pPr marL="913410" indent="0">
              <a:buNone/>
              <a:defRPr sz="1800" b="1"/>
            </a:lvl3pPr>
            <a:lvl4pPr marL="1370116" indent="0">
              <a:buNone/>
              <a:defRPr sz="1600" b="1"/>
            </a:lvl4pPr>
            <a:lvl5pPr marL="1826821" indent="0">
              <a:buNone/>
              <a:defRPr sz="1600" b="1"/>
            </a:lvl5pPr>
            <a:lvl6pPr marL="2283531" indent="0">
              <a:buNone/>
              <a:defRPr sz="1600" b="1"/>
            </a:lvl6pPr>
            <a:lvl7pPr marL="2740239" indent="0">
              <a:buNone/>
              <a:defRPr sz="1600" b="1"/>
            </a:lvl7pPr>
            <a:lvl8pPr marL="3196944" indent="0">
              <a:buNone/>
              <a:defRPr sz="1600" b="1"/>
            </a:lvl8pPr>
            <a:lvl9pPr marL="365365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1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805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9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72" y="714200"/>
            <a:ext cx="8723376" cy="1329873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5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9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05" indent="0">
              <a:buNone/>
              <a:defRPr sz="1200"/>
            </a:lvl2pPr>
            <a:lvl3pPr marL="913410" indent="0">
              <a:buNone/>
              <a:defRPr sz="1000"/>
            </a:lvl3pPr>
            <a:lvl4pPr marL="1370116" indent="0">
              <a:buNone/>
              <a:defRPr sz="900"/>
            </a:lvl4pPr>
            <a:lvl5pPr marL="1826821" indent="0">
              <a:buNone/>
              <a:defRPr sz="900"/>
            </a:lvl5pPr>
            <a:lvl6pPr marL="2283531" indent="0">
              <a:buNone/>
              <a:defRPr sz="900"/>
            </a:lvl6pPr>
            <a:lvl7pPr marL="2740239" indent="0">
              <a:buNone/>
              <a:defRPr sz="900"/>
            </a:lvl7pPr>
            <a:lvl8pPr marL="3196944" indent="0">
              <a:buNone/>
              <a:defRPr sz="900"/>
            </a:lvl8pPr>
            <a:lvl9pPr marL="365365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72" y="714193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1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633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9"/>
            <a:ext cx="8695944" cy="6035039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72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71" y="338669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78554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05" indent="0">
              <a:buNone/>
              <a:defRPr sz="1200"/>
            </a:lvl2pPr>
            <a:lvl3pPr marL="913410" indent="0">
              <a:buNone/>
              <a:defRPr sz="1000"/>
            </a:lvl3pPr>
            <a:lvl4pPr marL="1370116" indent="0">
              <a:buNone/>
              <a:defRPr sz="900"/>
            </a:lvl4pPr>
            <a:lvl5pPr marL="1826821" indent="0">
              <a:buNone/>
              <a:defRPr sz="900"/>
            </a:lvl5pPr>
            <a:lvl6pPr marL="2283531" indent="0">
              <a:buNone/>
              <a:defRPr sz="900"/>
            </a:lvl6pPr>
            <a:lvl7pPr marL="2740239" indent="0">
              <a:buNone/>
              <a:defRPr sz="900"/>
            </a:lvl7pPr>
            <a:lvl8pPr marL="3196944" indent="0">
              <a:buNone/>
              <a:defRPr sz="900"/>
            </a:lvl8pPr>
            <a:lvl9pPr marL="365365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7" y="1371599"/>
            <a:ext cx="3566160" cy="2926081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5" indent="0">
              <a:buNone/>
              <a:defRPr sz="2800"/>
            </a:lvl2pPr>
            <a:lvl3pPr marL="913410" indent="0">
              <a:buNone/>
              <a:defRPr sz="2400"/>
            </a:lvl3pPr>
            <a:lvl4pPr marL="1370116" indent="0">
              <a:buNone/>
              <a:defRPr sz="2000"/>
            </a:lvl4pPr>
            <a:lvl5pPr marL="1826821" indent="0">
              <a:buNone/>
              <a:defRPr sz="2000"/>
            </a:lvl5pPr>
            <a:lvl6pPr marL="2283531" indent="0">
              <a:buNone/>
              <a:defRPr sz="2000"/>
            </a:lvl6pPr>
            <a:lvl7pPr marL="2740239" indent="0">
              <a:buNone/>
              <a:defRPr sz="2000"/>
            </a:lvl7pPr>
            <a:lvl8pPr marL="3196944" indent="0">
              <a:buNone/>
              <a:defRPr sz="2000"/>
            </a:lvl8pPr>
            <a:lvl9pPr marL="3653652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49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27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2022/9/29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72" y="714193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1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1447799"/>
            <a:ext cx="60198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99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355" y="4181669"/>
            <a:ext cx="3657600" cy="384048"/>
          </a:xfrm>
        </p:spPr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381000" y="4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276336" y="4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990600" y="4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1141320" y="4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4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4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219200" y="4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4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1"/>
            <a:ext cx="137160" cy="13716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4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1905000" y="4495801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8243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12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599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1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FFF39D"/>
                </a:solidFill>
              </a:rPr>
              <a:pPr/>
              <a:t>2022/9/29</a:t>
            </a:fld>
            <a:endParaRPr lang="zh-TW" altLang="en-US">
              <a:solidFill>
                <a:srgbClr val="FFF39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542" y="4178809"/>
            <a:ext cx="3657600" cy="384048"/>
          </a:xfrm>
        </p:spPr>
        <p:txBody>
          <a:bodyPr/>
          <a:lstStyle/>
          <a:p>
            <a:endParaRPr lang="zh-TW" altLang="en-US">
              <a:solidFill>
                <a:srgbClr val="FFF39D"/>
              </a:solidFill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81000" y="4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76336" y="4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990600" y="4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1141320" y="4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4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1219200" y="4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4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1"/>
            <a:ext cx="137160" cy="13716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4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287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2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43456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2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1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1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2850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95" indent="0">
              <a:buNone/>
              <a:defRPr sz="1200"/>
            </a:lvl2pPr>
            <a:lvl3pPr marL="913190" indent="0">
              <a:buNone/>
              <a:defRPr sz="1000"/>
            </a:lvl3pPr>
            <a:lvl4pPr marL="1369786" indent="0">
              <a:buNone/>
              <a:defRPr sz="900"/>
            </a:lvl4pPr>
            <a:lvl5pPr marL="1826382" indent="0">
              <a:buNone/>
              <a:defRPr sz="900"/>
            </a:lvl5pPr>
            <a:lvl6pPr marL="2282983" indent="0">
              <a:buNone/>
              <a:defRPr sz="900"/>
            </a:lvl6pPr>
            <a:lvl7pPr marL="2739581" indent="0">
              <a:buNone/>
              <a:defRPr sz="900"/>
            </a:lvl7pPr>
            <a:lvl8pPr marL="3196177" indent="0">
              <a:buNone/>
              <a:defRPr sz="900"/>
            </a:lvl8pPr>
            <a:lvl9pPr marL="365277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436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1708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4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6" y="3200401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4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4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4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8839200" y="4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423"/>
            <a:ext cx="5638800" cy="6327647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7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4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7" y="3200401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4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7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8839200" y="4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4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4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890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4983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29939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28"/>
          <p:cNvSpPr/>
          <p:nvPr/>
        </p:nvSpPr>
        <p:spPr>
          <a:xfrm rot="10800000" flipH="1">
            <a:off x="8097538" y="-58068"/>
            <a:ext cx="26079" cy="28052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sp>
        <p:nvSpPr>
          <p:cNvPr id="1155" name="Google Shape;1155;p28"/>
          <p:cNvSpPr/>
          <p:nvPr/>
        </p:nvSpPr>
        <p:spPr>
          <a:xfrm rot="10800000" flipH="1">
            <a:off x="8062234" y="-93912"/>
            <a:ext cx="26079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sp>
        <p:nvSpPr>
          <p:cNvPr id="1156" name="Google Shape;1156;p28"/>
          <p:cNvSpPr/>
          <p:nvPr/>
        </p:nvSpPr>
        <p:spPr>
          <a:xfrm rot="10800000" flipH="1">
            <a:off x="-251449" y="4667430"/>
            <a:ext cx="679375" cy="2190566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sp>
        <p:nvSpPr>
          <p:cNvPr id="1157" name="Google Shape;1157;p28"/>
          <p:cNvSpPr/>
          <p:nvPr/>
        </p:nvSpPr>
        <p:spPr>
          <a:xfrm rot="10800000" flipH="1">
            <a:off x="7660717" y="5613113"/>
            <a:ext cx="1904325" cy="1689933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grpSp>
        <p:nvGrpSpPr>
          <p:cNvPr id="1158" name="Google Shape;1158;p28"/>
          <p:cNvGrpSpPr/>
          <p:nvPr/>
        </p:nvGrpSpPr>
        <p:grpSpPr>
          <a:xfrm rot="8100000" flipH="1">
            <a:off x="1069969" y="-288287"/>
            <a:ext cx="670994" cy="1095257"/>
            <a:chOff x="5847850" y="2941500"/>
            <a:chExt cx="671000" cy="821450"/>
          </a:xfrm>
        </p:grpSpPr>
        <p:sp>
          <p:nvSpPr>
            <p:cNvPr id="1159" name="Google Shape;1159;p28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1" name="Google Shape;1161;p28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2" name="Google Shape;1162;p28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3" name="Google Shape;1163;p28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4" name="Google Shape;1164;p28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5" name="Google Shape;1165;p28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1" name="Google Shape;1171;p28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2" name="Google Shape;1172;p28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3" name="Google Shape;1173;p28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4" name="Google Shape;1174;p28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75" name="Google Shape;1175;p28"/>
          <p:cNvGrpSpPr/>
          <p:nvPr/>
        </p:nvGrpSpPr>
        <p:grpSpPr>
          <a:xfrm rot="5400000" flipH="1">
            <a:off x="-778462" y="1047882"/>
            <a:ext cx="2233099" cy="392325"/>
            <a:chOff x="2173775" y="1420000"/>
            <a:chExt cx="1674825" cy="392325"/>
          </a:xfrm>
        </p:grpSpPr>
        <p:sp>
          <p:nvSpPr>
            <p:cNvPr id="1176" name="Google Shape;1176;p28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78" name="Google Shape;1178;p28"/>
          <p:cNvGrpSpPr/>
          <p:nvPr/>
        </p:nvGrpSpPr>
        <p:grpSpPr>
          <a:xfrm rot="10800000" flipH="1">
            <a:off x="8377227" y="222095"/>
            <a:ext cx="696850" cy="740668"/>
            <a:chOff x="6610025" y="3412625"/>
            <a:chExt cx="696850" cy="555500"/>
          </a:xfrm>
        </p:grpSpPr>
        <p:sp>
          <p:nvSpPr>
            <p:cNvPr id="1179" name="Google Shape;1179;p28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81" name="Google Shape;1181;p28"/>
          <p:cNvSpPr/>
          <p:nvPr/>
        </p:nvSpPr>
        <p:spPr>
          <a:xfrm rot="10800000" flipH="1">
            <a:off x="8794350" y="3949183"/>
            <a:ext cx="874650" cy="1167234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grpSp>
        <p:nvGrpSpPr>
          <p:cNvPr id="1182" name="Google Shape;1182;p28"/>
          <p:cNvGrpSpPr/>
          <p:nvPr/>
        </p:nvGrpSpPr>
        <p:grpSpPr>
          <a:xfrm rot="10800000" flipH="1">
            <a:off x="427943" y="6265179"/>
            <a:ext cx="449875" cy="579800"/>
            <a:chOff x="3240650" y="4150300"/>
            <a:chExt cx="449875" cy="434850"/>
          </a:xfrm>
        </p:grpSpPr>
        <p:sp>
          <p:nvSpPr>
            <p:cNvPr id="1183" name="Google Shape;1183;p28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85" name="Google Shape;1185;p28"/>
          <p:cNvGrpSpPr/>
          <p:nvPr/>
        </p:nvGrpSpPr>
        <p:grpSpPr>
          <a:xfrm flipH="1">
            <a:off x="4440876" y="6203961"/>
            <a:ext cx="1387600" cy="702200"/>
            <a:chOff x="5618350" y="3984050"/>
            <a:chExt cx="1387600" cy="526650"/>
          </a:xfrm>
        </p:grpSpPr>
        <p:sp>
          <p:nvSpPr>
            <p:cNvPr id="1186" name="Google Shape;1186;p28"/>
            <p:cNvSpPr/>
            <p:nvPr/>
          </p:nvSpPr>
          <p:spPr>
            <a:xfrm>
              <a:off x="5904075" y="3984050"/>
              <a:ext cx="1006875" cy="516750"/>
            </a:xfrm>
            <a:custGeom>
              <a:avLst/>
              <a:gdLst/>
              <a:ahLst/>
              <a:cxnLst/>
              <a:rect l="l" t="t" r="r" b="b"/>
              <a:pathLst>
                <a:path w="40275" h="20670" extrusionOk="0">
                  <a:moveTo>
                    <a:pt x="19606" y="1"/>
                  </a:moveTo>
                  <a:lnTo>
                    <a:pt x="1" y="20670"/>
                  </a:lnTo>
                  <a:lnTo>
                    <a:pt x="40275" y="20670"/>
                  </a:lnTo>
                  <a:lnTo>
                    <a:pt x="19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5618350" y="4223425"/>
              <a:ext cx="540325" cy="277375"/>
            </a:xfrm>
            <a:custGeom>
              <a:avLst/>
              <a:gdLst/>
              <a:ahLst/>
              <a:cxnLst/>
              <a:rect l="l" t="t" r="r" b="b"/>
              <a:pathLst>
                <a:path w="21613" h="11095" extrusionOk="0">
                  <a:moveTo>
                    <a:pt x="10518" y="1"/>
                  </a:moveTo>
                  <a:lnTo>
                    <a:pt x="1" y="11095"/>
                  </a:lnTo>
                  <a:lnTo>
                    <a:pt x="21612" y="11095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6148000" y="4063100"/>
              <a:ext cx="857950" cy="447600"/>
            </a:xfrm>
            <a:custGeom>
              <a:avLst/>
              <a:gdLst/>
              <a:ahLst/>
              <a:cxnLst/>
              <a:rect l="l" t="t" r="r" b="b"/>
              <a:pathLst>
                <a:path w="34318" h="17904" extrusionOk="0">
                  <a:moveTo>
                    <a:pt x="16688" y="0"/>
                  </a:moveTo>
                  <a:cubicBezTo>
                    <a:pt x="16693" y="0"/>
                    <a:pt x="16698" y="0"/>
                    <a:pt x="16703" y="0"/>
                  </a:cubicBezTo>
                  <a:lnTo>
                    <a:pt x="16703" y="0"/>
                  </a:lnTo>
                  <a:cubicBezTo>
                    <a:pt x="16708" y="0"/>
                    <a:pt x="16713" y="0"/>
                    <a:pt x="16718" y="0"/>
                  </a:cubicBezTo>
                  <a:close/>
                  <a:moveTo>
                    <a:pt x="16703" y="0"/>
                  </a:moveTo>
                  <a:cubicBezTo>
                    <a:pt x="16617" y="4"/>
                    <a:pt x="16532" y="34"/>
                    <a:pt x="16475" y="91"/>
                  </a:cubicBezTo>
                  <a:lnTo>
                    <a:pt x="122" y="17356"/>
                  </a:lnTo>
                  <a:cubicBezTo>
                    <a:pt x="1" y="17478"/>
                    <a:pt x="1" y="17690"/>
                    <a:pt x="122" y="17812"/>
                  </a:cubicBezTo>
                  <a:cubicBezTo>
                    <a:pt x="198" y="17873"/>
                    <a:pt x="282" y="17903"/>
                    <a:pt x="365" y="17903"/>
                  </a:cubicBezTo>
                  <a:cubicBezTo>
                    <a:pt x="449" y="17903"/>
                    <a:pt x="533" y="17873"/>
                    <a:pt x="608" y="17812"/>
                  </a:cubicBezTo>
                  <a:lnTo>
                    <a:pt x="16718" y="821"/>
                  </a:lnTo>
                  <a:lnTo>
                    <a:pt x="33709" y="17812"/>
                  </a:lnTo>
                  <a:cubicBezTo>
                    <a:pt x="33785" y="17873"/>
                    <a:pt x="33869" y="17903"/>
                    <a:pt x="33953" y="17903"/>
                  </a:cubicBezTo>
                  <a:cubicBezTo>
                    <a:pt x="34036" y="17903"/>
                    <a:pt x="34120" y="17873"/>
                    <a:pt x="34196" y="17812"/>
                  </a:cubicBezTo>
                  <a:cubicBezTo>
                    <a:pt x="34317" y="17690"/>
                    <a:pt x="34317" y="17478"/>
                    <a:pt x="34196" y="17356"/>
                  </a:cubicBezTo>
                  <a:lnTo>
                    <a:pt x="16931" y="91"/>
                  </a:lnTo>
                  <a:cubicBezTo>
                    <a:pt x="16874" y="34"/>
                    <a:pt x="16789" y="4"/>
                    <a:pt x="16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89" name="Google Shape;1189;p28"/>
          <p:cNvSpPr/>
          <p:nvPr/>
        </p:nvSpPr>
        <p:spPr>
          <a:xfrm rot="10800000" flipH="1">
            <a:off x="5622221" y="-29989"/>
            <a:ext cx="1371310" cy="247664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4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95" indent="0">
              <a:buNone/>
              <a:defRPr sz="2800"/>
            </a:lvl2pPr>
            <a:lvl3pPr marL="913190" indent="0">
              <a:buNone/>
              <a:defRPr sz="2400"/>
            </a:lvl3pPr>
            <a:lvl4pPr marL="1369786" indent="0">
              <a:buNone/>
              <a:defRPr sz="2000"/>
            </a:lvl4pPr>
            <a:lvl5pPr marL="1826382" indent="0">
              <a:buNone/>
              <a:defRPr sz="2000"/>
            </a:lvl5pPr>
            <a:lvl6pPr marL="2282983" indent="0">
              <a:buNone/>
              <a:defRPr sz="2000"/>
            </a:lvl6pPr>
            <a:lvl7pPr marL="2739581" indent="0">
              <a:buNone/>
              <a:defRPr sz="2000"/>
            </a:lvl7pPr>
            <a:lvl8pPr marL="3196177" indent="0">
              <a:buNone/>
              <a:defRPr sz="2000"/>
            </a:lvl8pPr>
            <a:lvl9pPr marL="3652776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95" indent="0">
              <a:buNone/>
              <a:defRPr sz="1200"/>
            </a:lvl2pPr>
            <a:lvl3pPr marL="913190" indent="0">
              <a:buNone/>
              <a:defRPr sz="1000"/>
            </a:lvl3pPr>
            <a:lvl4pPr marL="1369786" indent="0">
              <a:buNone/>
              <a:defRPr sz="900"/>
            </a:lvl4pPr>
            <a:lvl5pPr marL="1826382" indent="0">
              <a:buNone/>
              <a:defRPr sz="900"/>
            </a:lvl5pPr>
            <a:lvl6pPr marL="2282983" indent="0">
              <a:buNone/>
              <a:defRPr sz="900"/>
            </a:lvl6pPr>
            <a:lvl7pPr marL="2739581" indent="0">
              <a:buNone/>
              <a:defRPr sz="900"/>
            </a:lvl7pPr>
            <a:lvl8pPr marL="3196177" indent="0">
              <a:buNone/>
              <a:defRPr sz="900"/>
            </a:lvl8pPr>
            <a:lvl9pPr marL="365277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19" tIns="45665" rIns="91319" bIns="45665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19" tIns="45665" rIns="91319" bIns="45665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2022/9/29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9" indent="-342449" algn="l" defTabSz="9131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71" indent="-285366" algn="l" defTabSz="9131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3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88" indent="-228298" algn="l" defTabSz="9131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84" indent="-228298" algn="l" defTabSz="9131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81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78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77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74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5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90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86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82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83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81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77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76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19" tIns="45665" rIns="91319" bIns="45665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19" tIns="45665" rIns="91319" bIns="45665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31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9" indent="-342449" algn="l" defTabSz="9131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71" indent="-285366" algn="l" defTabSz="9131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3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88" indent="-228298" algn="l" defTabSz="9131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84" indent="-228298" algn="l" defTabSz="9131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81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78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77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74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5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90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86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82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83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81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77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76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3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7" r:id="rId4"/>
    <p:sldLayoutId id="2147483738" r:id="rId5"/>
    <p:sldLayoutId id="2147483739" r:id="rId6"/>
    <p:sldLayoutId id="2147483740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29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3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標題版面配置區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1" name="文字版面配置區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7" name="日期版面配置區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 defTabSz="914400"/>
              <a:t>2022/9/29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defTabSz="914400"/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 defTabSz="914400"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7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72" y="1679438"/>
            <a:ext cx="8723376" cy="1329873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7" y="338327"/>
            <a:ext cx="8229600" cy="1252728"/>
          </a:xfrm>
          <a:prstGeom prst="rect">
            <a:avLst/>
          </a:prstGeom>
        </p:spPr>
        <p:txBody>
          <a:bodyPr vert="horz" lIns="91341" tIns="45675" rIns="91341" bIns="45675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74"/>
            <a:ext cx="3786690" cy="365125"/>
          </a:xfrm>
          <a:prstGeom prst="rect">
            <a:avLst/>
          </a:prstGeom>
        </p:spPr>
        <p:txBody>
          <a:bodyPr vert="horz" lIns="91341" tIns="45675" rIns="91341" bIns="45675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2076"/>
            <a:fld id="{8B94DB81-9799-470A-B1E5-4B1D89BDA34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2076"/>
              <a:t>2022/9/29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54" y="6250174"/>
            <a:ext cx="3786691" cy="365125"/>
          </a:xfrm>
          <a:prstGeom prst="rect">
            <a:avLst/>
          </a:prstGeom>
        </p:spPr>
        <p:txBody>
          <a:bodyPr vert="horz" lIns="91341" tIns="45675" rIns="91341" bIns="45675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207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74"/>
            <a:ext cx="1161826" cy="365125"/>
          </a:xfrm>
          <a:prstGeom prst="rect">
            <a:avLst/>
          </a:prstGeom>
        </p:spPr>
        <p:txBody>
          <a:bodyPr vert="horz" lIns="91341" tIns="45675" rIns="91341" bIns="45675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2076"/>
            <a:fld id="{25C183CE-DDAE-40BA-9CF3-55C6F0CBD2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207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76" y="2675469"/>
            <a:ext cx="7408333" cy="3450696"/>
          </a:xfrm>
          <a:prstGeom prst="rect">
            <a:avLst/>
          </a:prstGeom>
        </p:spPr>
        <p:txBody>
          <a:bodyPr vert="horz" lIns="91341" tIns="45675" rIns="91341" bIns="45675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8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341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023" indent="-274023" algn="l" defTabSz="91341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42" indent="-274023" algn="l" defTabSz="91341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0" indent="-228353" algn="l" defTabSz="91341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67" indent="-228353" algn="l" defTabSz="91341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64" indent="-228353" algn="l" defTabSz="91341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54" indent="-228353" algn="l" defTabSz="91341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50" indent="-228353" algn="l" defTabSz="91341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49" indent="-228353" algn="l" defTabSz="91341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39" indent="-228353" algn="l" defTabSz="91341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5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10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16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21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31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39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44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52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4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606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 defTabSz="914400"/>
              <a:t>2022/9/29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1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4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4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839200" y="4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2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99009E0E-218B-44E3-B86C-171603F46346}" type="slidenum">
              <a:rPr lang="zh-TW" altLang="en-US" smtClean="0"/>
              <a:pPr defTabSz="91440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9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cac.edu.tw/cacportal/jbcrc/LearningPortfolios_MultiQuery_ppa/index.php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1872208"/>
          </a:xfrm>
        </p:spPr>
        <p:txBody>
          <a:bodyPr>
            <a:noAutofit/>
          </a:bodyPr>
          <a:lstStyle/>
          <a:p>
            <a:r>
              <a:rPr lang="zh-TW" altLang="en-US" sz="6000" b="1" dirty="0" smtClean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高一學習</a:t>
            </a:r>
            <a:r>
              <a:rPr lang="zh-TW" altLang="en-US" sz="6000" b="1" dirty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歷程</a:t>
            </a:r>
            <a:r>
              <a:rPr lang="zh-TW" altLang="en-US" sz="6000" b="1" dirty="0" smtClean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檔案</a:t>
            </a:r>
            <a:r>
              <a:rPr lang="en-US" altLang="zh-TW" sz="6000" b="1" dirty="0" smtClean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 smtClean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團體諮詢</a:t>
            </a:r>
            <a:r>
              <a:rPr lang="zh-TW" altLang="en-US" sz="6000" b="1" dirty="0" smtClean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講題</a:t>
            </a:r>
            <a:endParaRPr lang="zh-TW" altLang="en-US" sz="6000" b="1" dirty="0">
              <a:solidFill>
                <a:srgbClr val="66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076056" y="2996952"/>
            <a:ext cx="3024336" cy="2016224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德光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中學</a:t>
            </a:r>
            <a:endParaRPr lang="en-US" altLang="zh-TW" sz="36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</a:t>
            </a:r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6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王志豪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 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0" t="33977" r="39009" b="7241"/>
          <a:stretch/>
        </p:blipFill>
        <p:spPr bwMode="auto">
          <a:xfrm>
            <a:off x="251520" y="2140992"/>
            <a:ext cx="460851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2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F8A43EC7-98EC-E148-98CA-D27A0187F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" y="161876"/>
            <a:ext cx="9064487" cy="6696124"/>
          </a:xfrm>
          <a:prstGeom prst="rect">
            <a:avLst/>
          </a:prstGeom>
          <a:solidFill>
            <a:srgbClr val="E1CEE8"/>
          </a:solidFill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4D113B6B-1C4F-9940-BA05-642D8E571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83" y="862156"/>
            <a:ext cx="3429000" cy="633301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72B21839-9D0D-8342-B7B0-101449E4393F}"/>
              </a:ext>
            </a:extLst>
          </p:cNvPr>
          <p:cNvSpPr txBox="1"/>
          <p:nvPr/>
        </p:nvSpPr>
        <p:spPr>
          <a:xfrm>
            <a:off x="273603" y="437537"/>
            <a:ext cx="860311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zh-TW" sz="4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3D</a:t>
            </a:r>
            <a:r>
              <a:rPr kumimoji="1" lang="zh-TW" altLang="en-US" sz="4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學習歷程自述呈現學生的立體潛能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F23D8407-25A0-D741-892A-83DFFCBA40E4}"/>
              </a:ext>
            </a:extLst>
          </p:cNvPr>
          <p:cNvSpPr txBox="1"/>
          <p:nvPr/>
        </p:nvSpPr>
        <p:spPr>
          <a:xfrm rot="983674">
            <a:off x="2427915" y="5161901"/>
            <a:ext cx="4193134" cy="1200329"/>
          </a:xfrm>
          <a:prstGeom prst="rect">
            <a:avLst/>
          </a:prstGeom>
          <a:solidFill>
            <a:srgbClr val="E1CEE8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b="1" u="sng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修課記錄</a:t>
            </a:r>
            <a:r>
              <a:rPr kumimoji="1" lang="zh-TW" altLang="en-US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：呈現學習趨勢與學習態度</a:t>
            </a:r>
            <a:endParaRPr kumimoji="1" lang="en-US" altLang="zh-TW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400"/>
            <a:r>
              <a:rPr kumimoji="1" lang="zh-TW" altLang="en-US" b="1" u="sng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課程學習成果</a:t>
            </a:r>
            <a:r>
              <a:rPr kumimoji="1" lang="zh-TW" altLang="en-US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：主要展現學科或認知相關</a:t>
            </a:r>
            <a:r>
              <a:rPr kumimoji="1" lang="zh-TW" altLang="en-US" dirty="0" smtClean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能力（</a:t>
            </a:r>
            <a:r>
              <a:rPr kumimoji="1" lang="zh-TW" altLang="en-US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閱讀理解、數學能力、邏輯推理等</a:t>
            </a:r>
            <a:r>
              <a:rPr kumimoji="1" lang="en-US" altLang="zh-TW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….)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2CCB2D1F-3BE1-CB49-A5BD-711AFB1CA3F8}"/>
              </a:ext>
            </a:extLst>
          </p:cNvPr>
          <p:cNvSpPr txBox="1"/>
          <p:nvPr/>
        </p:nvSpPr>
        <p:spPr>
          <a:xfrm>
            <a:off x="1328101" y="1196752"/>
            <a:ext cx="2031325" cy="3100194"/>
          </a:xfrm>
          <a:prstGeom prst="rect">
            <a:avLst/>
          </a:prstGeom>
          <a:solidFill>
            <a:srgbClr val="FFFDD5"/>
          </a:solidFill>
        </p:spPr>
        <p:txBody>
          <a:bodyPr vert="eaVert" wrap="square" rtlCol="0">
            <a:spAutoFit/>
          </a:bodyPr>
          <a:lstStyle/>
          <a:p>
            <a:pPr defTabSz="914400"/>
            <a:r>
              <a:rPr kumimoji="1" lang="zh-TW" altLang="en-US" sz="2000" b="1" u="sng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社團、活動、營隊、檢定</a:t>
            </a:r>
            <a:endParaRPr kumimoji="1" lang="en-US" altLang="zh-TW" sz="2000" b="1" u="sng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400"/>
            <a:r>
              <a:rPr kumimoji="1" lang="zh-TW" altLang="en-US" sz="2000" b="1" u="sng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自主學習計畫與成果等</a:t>
            </a:r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kumimoji="1" lang="en-US" altLang="zh-TW" sz="200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400"/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主要呈現一般性或跨領域</a:t>
            </a:r>
            <a:endParaRPr kumimoji="1" lang="en-US" altLang="zh-TW" sz="200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400"/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非認知能力（領導力、合作力、溝通力、問題解決能力等）</a:t>
            </a:r>
            <a:endParaRPr kumimoji="1" lang="en-US" altLang="zh-TW" sz="200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11D11D98-C0AC-A443-B6A0-67E6AE57A726}"/>
              </a:ext>
            </a:extLst>
          </p:cNvPr>
          <p:cNvSpPr txBox="1"/>
          <p:nvPr/>
        </p:nvSpPr>
        <p:spPr>
          <a:xfrm rot="19408152">
            <a:off x="5769546" y="2111925"/>
            <a:ext cx="3362737" cy="1015663"/>
          </a:xfrm>
          <a:prstGeom prst="rect">
            <a:avLst/>
          </a:prstGeom>
          <a:solidFill>
            <a:srgbClr val="DDF0D6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2000" b="1" u="sng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個性、特質與學習風格</a:t>
            </a:r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kumimoji="1" lang="en-US" altLang="zh-TW" sz="200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400"/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主要呈現價值觀、態度等</a:t>
            </a:r>
            <a:r>
              <a:rPr kumimoji="1" lang="en-US" altLang="zh-TW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….</a:t>
            </a:r>
          </a:p>
          <a:p>
            <a:pPr defTabSz="914400"/>
            <a:r>
              <a:rPr kumimoji="1" lang="en-US" altLang="zh-TW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自信心、親和度、探究性）</a:t>
            </a:r>
            <a:endParaRPr kumimoji="1" lang="en-US" altLang="zh-TW" sz="200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9FA34AE9-6C22-2446-A3D2-8C522546804F}"/>
              </a:ext>
            </a:extLst>
          </p:cNvPr>
          <p:cNvSpPr txBox="1"/>
          <p:nvPr/>
        </p:nvSpPr>
        <p:spPr>
          <a:xfrm>
            <a:off x="-26903" y="6560253"/>
            <a:ext cx="595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dirty="0">
                <a:solidFill>
                  <a:srgbClr val="44546A">
                    <a:lumMod val="75000"/>
                    <a:lumOff val="2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備註：本圖設計概念參考清大招生策略中心</a:t>
            </a:r>
            <a:r>
              <a:rPr kumimoji="1" lang="en-US" altLang="zh-TW" dirty="0">
                <a:solidFill>
                  <a:srgbClr val="44546A">
                    <a:lumMod val="75000"/>
                    <a:lumOff val="2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3D</a:t>
            </a:r>
            <a:r>
              <a:rPr kumimoji="1" lang="zh-TW" altLang="en-US" dirty="0">
                <a:solidFill>
                  <a:srgbClr val="44546A">
                    <a:lumMod val="75000"/>
                    <a:lumOff val="2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選才簡報</a:t>
            </a:r>
          </a:p>
        </p:txBody>
      </p:sp>
    </p:spTree>
    <p:extLst>
      <p:ext uri="{BB962C8B-B14F-4D97-AF65-F5344CB8AC3E}">
        <p14:creationId xmlns:p14="http://schemas.microsoft.com/office/powerpoint/2010/main" val="24302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" y="1772816"/>
            <a:ext cx="913022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1520" y="299929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111</a:t>
            </a:r>
            <a:r>
              <a:rPr lang="zh-TW" altLang="en-US" sz="4000" dirty="0" smtClean="0">
                <a:solidFill>
                  <a:srgbClr val="FF0000"/>
                </a:solidFill>
              </a:rPr>
              <a:t>選課輔導手冊 </a:t>
            </a:r>
            <a:r>
              <a:rPr lang="en-US" altLang="zh-TW" sz="4000" dirty="0" smtClean="0">
                <a:solidFill>
                  <a:srgbClr val="FF0000"/>
                </a:solidFill>
              </a:rPr>
              <a:t>p37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40" y="1268760"/>
            <a:ext cx="84565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大學學群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重視學生多元能力對照表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89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6239" y="837514"/>
            <a:ext cx="7772400" cy="3671606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</a:rPr>
              <a:t>尋找</a:t>
            </a:r>
            <a:r>
              <a:rPr lang="zh-TW" altLang="en-US" sz="7200" b="1" dirty="0" smtClean="0"/>
              <a:t>自我</a:t>
            </a:r>
            <a:r>
              <a:rPr lang="en-US" altLang="zh-TW" sz="7200" b="1" dirty="0" smtClean="0"/>
              <a:t/>
            </a:r>
            <a:br>
              <a:rPr lang="en-US" altLang="zh-TW" sz="7200" b="1" dirty="0" smtClean="0"/>
            </a:br>
            <a:r>
              <a:rPr lang="zh-TW" altLang="en-US" sz="7200" b="1" dirty="0" smtClean="0"/>
              <a:t>還是</a:t>
            </a:r>
            <a:r>
              <a:rPr lang="en-US" altLang="zh-TW" sz="7200" b="1" dirty="0" smtClean="0"/>
              <a:t/>
            </a:r>
            <a:br>
              <a:rPr lang="en-US" altLang="zh-TW" sz="7200" b="1" dirty="0" smtClean="0"/>
            </a:br>
            <a:r>
              <a:rPr lang="zh-TW" altLang="en-US" sz="7200" b="1" dirty="0" smtClean="0">
                <a:solidFill>
                  <a:srgbClr val="0000FF"/>
                </a:solidFill>
              </a:rPr>
              <a:t>塑造</a:t>
            </a:r>
            <a:r>
              <a:rPr lang="zh-TW" altLang="en-US" sz="7200" b="1" dirty="0" smtClean="0"/>
              <a:t>自我</a:t>
            </a:r>
            <a:endParaRPr lang="zh-TW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02406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箭號 (上彎) 3"/>
          <p:cNvSpPr/>
          <p:nvPr/>
        </p:nvSpPr>
        <p:spPr>
          <a:xfrm>
            <a:off x="2550160" y="4293097"/>
            <a:ext cx="4536504" cy="187220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53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弧形箭號 (下彎) 4"/>
          <p:cNvSpPr/>
          <p:nvPr/>
        </p:nvSpPr>
        <p:spPr>
          <a:xfrm>
            <a:off x="2483768" y="548680"/>
            <a:ext cx="4536504" cy="194421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53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338172" y="1715056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530"/>
            <a:r>
              <a:rPr lang="zh-TW" altLang="en-US" sz="4000" b="1" dirty="0" smtClean="0">
                <a:solidFill>
                  <a:srgbClr val="FF0000"/>
                </a:solidFill>
              </a:rPr>
              <a:t>尋找本質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自我認識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)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370428" y="4797152"/>
            <a:ext cx="489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530"/>
            <a:r>
              <a:rPr lang="zh-TW" altLang="en-US" sz="4000" b="1" dirty="0" smtClean="0">
                <a:solidFill>
                  <a:srgbClr val="0000FF"/>
                </a:solidFill>
              </a:rPr>
              <a:t>塑造能力</a:t>
            </a:r>
            <a:r>
              <a:rPr lang="en-US" altLang="zh-TW" sz="4000" b="1" dirty="0" smtClean="0">
                <a:solidFill>
                  <a:srgbClr val="0000FF"/>
                </a:solidFill>
              </a:rPr>
              <a:t>(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培育過程</a:t>
            </a:r>
            <a:r>
              <a:rPr lang="en-US" altLang="zh-TW" sz="4000" b="1" dirty="0" smtClean="0">
                <a:solidFill>
                  <a:srgbClr val="0000FF"/>
                </a:solidFill>
              </a:rPr>
              <a:t>)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流程圖: 打孔紙帶 7"/>
          <p:cNvSpPr/>
          <p:nvPr/>
        </p:nvSpPr>
        <p:spPr>
          <a:xfrm>
            <a:off x="1187624" y="2725872"/>
            <a:ext cx="6840760" cy="14513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530"/>
            <a:r>
              <a:rPr lang="zh-TW" altLang="en-US" sz="5400" dirty="0" smtClean="0">
                <a:solidFill>
                  <a:srgbClr val="993300"/>
                </a:solidFill>
              </a:rPr>
              <a:t>時間內</a:t>
            </a:r>
            <a:r>
              <a:rPr lang="zh-TW" altLang="en-US" sz="5400" dirty="0" smtClean="0">
                <a:solidFill>
                  <a:prstClr val="white"/>
                </a:solidFill>
              </a:rPr>
              <a:t>的</a:t>
            </a:r>
            <a:r>
              <a:rPr lang="zh-TW" altLang="en-US" sz="5400" dirty="0" smtClean="0">
                <a:solidFill>
                  <a:srgbClr val="7030A0"/>
                </a:solidFill>
              </a:rPr>
              <a:t>存在我</a:t>
            </a:r>
            <a:endParaRPr lang="zh-TW" altLang="en-US" sz="5400" dirty="0">
              <a:solidFill>
                <a:srgbClr val="7030A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5955" y="33265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530"/>
            <a:r>
              <a:rPr lang="zh-TW" altLang="en-US" sz="3600" dirty="0" smtClean="0">
                <a:solidFill>
                  <a:prstClr val="black"/>
                </a:solidFill>
              </a:rPr>
              <a:t>生涯規劃</a:t>
            </a:r>
            <a:endParaRPr lang="zh-TW" alt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786083138"/>
              </p:ext>
            </p:extLst>
          </p:nvPr>
        </p:nvGraphicFramePr>
        <p:xfrm>
          <a:off x="-28576" y="0"/>
          <a:ext cx="9938086" cy="695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ctangle 16"/>
          <p:cNvSpPr/>
          <p:nvPr/>
        </p:nvSpPr>
        <p:spPr>
          <a:xfrm>
            <a:off x="-50007" y="0"/>
            <a:ext cx="9244013" cy="70104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060" y="1340768"/>
            <a:ext cx="2747711" cy="4656693"/>
          </a:xfrm>
          <a:prstGeom prst="rect">
            <a:avLst/>
          </a:prstGeom>
          <a:solidFill>
            <a:srgbClr val="A1BB22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47" y="1591622"/>
            <a:ext cx="2574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dirty="0" err="1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鼓勵學生</a:t>
            </a:r>
            <a:r>
              <a:rPr lang="zh-TW" altLang="en-US" sz="4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培養</a:t>
            </a:r>
            <a:r>
              <a:rPr lang="en-US" sz="4400" dirty="0" err="1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自己成為</a:t>
            </a:r>
            <a:endParaRPr lang="en-US" sz="44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 Light" panose="020F0402020204030203" pitchFamily="34" charset="0"/>
            </a:endParaRPr>
          </a:p>
          <a:p>
            <a:pPr algn="ctr" defTabSz="914400"/>
            <a:r>
              <a:rPr lang="en-US" sz="4400" dirty="0" err="1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下一個</a:t>
            </a:r>
            <a:endParaRPr lang="en-US" sz="44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 Light" panose="020F0402020204030203" pitchFamily="34" charset="0"/>
            </a:endParaRPr>
          </a:p>
          <a:p>
            <a:pPr algn="ctr" defTabSz="914400"/>
            <a:r>
              <a:rPr lang="en-US" sz="4400" dirty="0" err="1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獨特的</a:t>
            </a:r>
            <a:endParaRPr lang="en-US" sz="44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 Light" panose="020F0402020204030203" pitchFamily="34" charset="0"/>
            </a:endParaRPr>
          </a:p>
          <a:p>
            <a:pPr algn="ctr" defTabSz="914400"/>
            <a:r>
              <a:rPr lang="en-US" sz="4400" dirty="0" err="1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英雄</a:t>
            </a:r>
            <a:endParaRPr lang="en-US" sz="44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 Light" panose="020F040202020403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74759" y="1933575"/>
            <a:ext cx="172955" cy="314325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0BC146B5-F0F1-0544-A501-9741C2126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12" y="1028704"/>
            <a:ext cx="6400800" cy="474924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1B59F2D8-83F7-8F47-B15F-725148CF219D}"/>
              </a:ext>
            </a:extLst>
          </p:cNvPr>
          <p:cNvSpPr txBox="1"/>
          <p:nvPr/>
        </p:nvSpPr>
        <p:spPr>
          <a:xfrm>
            <a:off x="3203848" y="5910777"/>
            <a:ext cx="5832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zh-TW" altLang="en-US" dirty="0">
                <a:solidFill>
                  <a:srgbClr val="E7E6E6">
                    <a:lumMod val="2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</a:t>
            </a:r>
            <a:r>
              <a:rPr lang="zh-TW" altLang="en-US" dirty="0">
                <a:solidFill>
                  <a:srgbClr val="E7E6E6">
                    <a:lumMod val="25000"/>
                  </a:srgbClr>
                </a:solidFill>
              </a:rPr>
              <a:t>https://www.gq.com.tw/entertainment/content-36906</a:t>
            </a:r>
          </a:p>
        </p:txBody>
      </p:sp>
    </p:spTree>
    <p:extLst>
      <p:ext uri="{BB962C8B-B14F-4D97-AF65-F5344CB8AC3E}">
        <p14:creationId xmlns:p14="http://schemas.microsoft.com/office/powerpoint/2010/main" val="13872913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63"/>
          <a:stretch/>
        </p:blipFill>
        <p:spPr>
          <a:xfrm>
            <a:off x="1" y="0"/>
            <a:ext cx="9181910" cy="1168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r="75000"/>
          <a:stretch/>
        </p:blipFill>
        <p:spPr>
          <a:xfrm>
            <a:off x="755132" y="1168400"/>
            <a:ext cx="2520280" cy="612409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t="18666" r="50000"/>
          <a:stretch/>
        </p:blipFill>
        <p:spPr>
          <a:xfrm>
            <a:off x="5287858" y="1139344"/>
            <a:ext cx="2497286" cy="626276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68152" y="3082996"/>
            <a:ext cx="3350944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學生學籍資料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含幹部紀錄</a:t>
            </a:r>
            <a:r>
              <a:rPr lang="en-US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39424" y="2658978"/>
            <a:ext cx="3672408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修習科目學分數和學業成績、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課程諮詢紀錄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橢圓形圖說文字 2"/>
          <p:cNvSpPr/>
          <p:nvPr/>
        </p:nvSpPr>
        <p:spPr>
          <a:xfrm>
            <a:off x="3059833" y="0"/>
            <a:ext cx="6109136" cy="2448272"/>
          </a:xfrm>
          <a:prstGeom prst="wedgeEllipseCallout">
            <a:avLst>
              <a:gd name="adj1" fmla="val 9102"/>
              <a:gd name="adj2" fmla="val 595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請確定學習歷程檔案平台上的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科目學分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老師姓名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是正確的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形圖說文字 8"/>
          <p:cNvSpPr/>
          <p:nvPr/>
        </p:nvSpPr>
        <p:spPr>
          <a:xfrm>
            <a:off x="157665" y="4236052"/>
            <a:ext cx="6109136" cy="2448272"/>
          </a:xfrm>
          <a:prstGeom prst="wedgeEllipseCallout">
            <a:avLst>
              <a:gd name="adj1" fmla="val -18506"/>
              <a:gd name="adj2" fmla="val -5701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請確定學習歷程檔案平台上的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基本資料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幹部項目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是正確的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127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15"/>
          <a:stretch/>
        </p:blipFill>
        <p:spPr>
          <a:xfrm>
            <a:off x="1" y="0"/>
            <a:ext cx="9181910" cy="11785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5" t="19111" r="28185"/>
          <a:stretch/>
        </p:blipFill>
        <p:spPr>
          <a:xfrm>
            <a:off x="1259632" y="1178560"/>
            <a:ext cx="2448272" cy="630515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6" t="19111" r="3690"/>
          <a:stretch/>
        </p:blipFill>
        <p:spPr>
          <a:xfrm>
            <a:off x="5508104" y="1200389"/>
            <a:ext cx="2520280" cy="629348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1560" y="1988840"/>
            <a:ext cx="3672408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prstClr val="black"/>
                </a:solidFill>
                <a:latin typeface="+mn-ea"/>
              </a:rPr>
              <a:t>修習科目</a:t>
            </a:r>
            <a:r>
              <a:rPr lang="en-US" altLang="zh-TW" sz="2400" b="1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zh-TW" altLang="en-US" sz="2400" b="1" dirty="0" smtClean="0">
                <a:solidFill>
                  <a:prstClr val="black"/>
                </a:solidFill>
                <a:latin typeface="+mn-ea"/>
              </a:rPr>
              <a:t>具學分數</a:t>
            </a:r>
            <a:r>
              <a:rPr lang="en-US" altLang="zh-TW" sz="2400" b="1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r>
              <a:rPr lang="zh-TW" altLang="en-US" sz="2400" b="1" dirty="0" smtClean="0">
                <a:solidFill>
                  <a:prstClr val="black"/>
                </a:solidFill>
                <a:latin typeface="+mn-ea"/>
              </a:rPr>
              <a:t>作業作品或書面報告</a:t>
            </a:r>
            <a:endParaRPr lang="en-US" altLang="zh-TW" sz="2400" b="1" dirty="0" smtClean="0">
              <a:solidFill>
                <a:prstClr val="black"/>
              </a:solidFill>
              <a:latin typeface="+mn-ea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學期最多上傳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endParaRPr lang="en-US" altLang="zh-TW" sz="28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學年最多上傳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endParaRPr lang="en-US" altLang="zh-TW" sz="28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每學年末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務必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勾選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件提交給教育部</a:t>
            </a:r>
            <a:endParaRPr lang="zh-TW" altLang="en-US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68044" y="1988840"/>
            <a:ext cx="3852428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prstClr val="black"/>
                </a:solidFill>
                <a:latin typeface="+mn-ea"/>
              </a:rPr>
              <a:t>彈性學習時間</a:t>
            </a:r>
            <a:endParaRPr lang="en-US" altLang="zh-TW" sz="2400" b="1" dirty="0" smtClean="0">
              <a:solidFill>
                <a:prstClr val="black"/>
              </a:solidFill>
              <a:latin typeface="+mn-ea"/>
            </a:endParaRPr>
          </a:p>
          <a:p>
            <a:r>
              <a:rPr lang="zh-TW" altLang="en-US" sz="2400" b="1" dirty="0" smtClean="0">
                <a:solidFill>
                  <a:prstClr val="black"/>
                </a:solidFill>
                <a:latin typeface="+mn-ea"/>
              </a:rPr>
              <a:t>團體活動時間及其他表現</a:t>
            </a:r>
            <a:endParaRPr lang="en-US" altLang="zh-TW" sz="2400" b="1" dirty="0" smtClean="0">
              <a:solidFill>
                <a:prstClr val="black"/>
              </a:solidFill>
              <a:latin typeface="+mn-ea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學期最多上傳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endParaRPr lang="en-US" altLang="zh-TW" sz="28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學年最多上傳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endParaRPr lang="en-US" altLang="zh-TW" sz="28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每學年末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務必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勾選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件提交給教育部</a:t>
            </a:r>
            <a:endParaRPr lang="zh-TW" altLang="en-US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23888" y="5202979"/>
            <a:ext cx="397939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有任課老師會認證</a:t>
            </a:r>
            <a:endParaRPr lang="zh-TW" altLang="en-US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616354" y="5202979"/>
            <a:ext cx="230378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不用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認證</a:t>
            </a:r>
            <a:endParaRPr lang="zh-TW" altLang="en-US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914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3"/>
            <a:ext cx="9143999" cy="6857999"/>
          </a:xfrm>
          <a:prstGeom prst="rect">
            <a:avLst/>
          </a:prstGeom>
        </p:spPr>
      </p:pic>
      <p:sp>
        <p:nvSpPr>
          <p:cNvPr id="4" name="矩形圖說文字 3"/>
          <p:cNvSpPr/>
          <p:nvPr/>
        </p:nvSpPr>
        <p:spPr>
          <a:xfrm>
            <a:off x="1907704" y="1880834"/>
            <a:ext cx="3096344" cy="1332154"/>
          </a:xfrm>
          <a:prstGeom prst="wedgeRectCallout">
            <a:avLst>
              <a:gd name="adj1" fmla="val -34943"/>
              <a:gd name="adj2" fmla="val 815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每學期要上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到學校平台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4427984" y="5229200"/>
            <a:ext cx="3096344" cy="1332154"/>
          </a:xfrm>
          <a:prstGeom prst="wedgeRectCallout">
            <a:avLst>
              <a:gd name="adj1" fmla="val -83178"/>
              <a:gd name="adj2" fmla="val -36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學年要勾選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給教育部</a:t>
            </a:r>
          </a:p>
        </p:txBody>
      </p:sp>
    </p:spTree>
    <p:extLst>
      <p:ext uri="{BB962C8B-B14F-4D97-AF65-F5344CB8AC3E}">
        <p14:creationId xmlns:p14="http://schemas.microsoft.com/office/powerpoint/2010/main" val="118917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82" y="0"/>
            <a:ext cx="9208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5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3"/>
            <a:ext cx="91744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9" y="188640"/>
            <a:ext cx="9165589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3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10" y="0"/>
            <a:ext cx="917104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0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5" y="44624"/>
            <a:ext cx="9151217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" y="116632"/>
            <a:ext cx="8928991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9144000" cy="6858000"/>
          </a:xfrm>
          <a:prstGeom prst="rect">
            <a:avLst/>
          </a:prstGeom>
        </p:spPr>
      </p:pic>
      <p:sp>
        <p:nvSpPr>
          <p:cNvPr id="3" name="六角星形 2"/>
          <p:cNvSpPr/>
          <p:nvPr/>
        </p:nvSpPr>
        <p:spPr>
          <a:xfrm>
            <a:off x="7884368" y="332656"/>
            <a:ext cx="1115617" cy="1800200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TW" altLang="en-US" sz="2400" dirty="0" smtClean="0">
                <a:solidFill>
                  <a:prstClr val="white"/>
                </a:solidFill>
              </a:rPr>
              <a:t>五顆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11852" r="10932" b="39786"/>
          <a:stretch/>
        </p:blipFill>
        <p:spPr bwMode="auto">
          <a:xfrm>
            <a:off x="0" y="3024360"/>
            <a:ext cx="9144000" cy="306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55576" y="1730374"/>
            <a:ext cx="77768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：課程學習成果的準備建議方向網頁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9796" y="61863"/>
            <a:ext cx="8208912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Q1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：我的課程學習成果要準備那些科目與方向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958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55576" y="332656"/>
            <a:ext cx="7888624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Q2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我決定要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寫那個科目了，那麼我要如何寫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18288" y="1978536"/>
            <a:ext cx="8501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：所有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的學科老師</a:t>
            </a:r>
            <a:endParaRPr lang="en-US" altLang="zh-TW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都是那個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領域的專業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人士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如果你對那個領域有興趣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想把那個領域的報告寫好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你就要多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與那個學科的老師聊一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聊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甚至多吸取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他的專業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氣息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你的氣質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就越來越像他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90099"/>
            <a:ext cx="2520702" cy="303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795888" y="3842364"/>
            <a:ext cx="2232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愛因斯坦</a:t>
            </a:r>
          </a:p>
        </p:txBody>
      </p:sp>
    </p:spTree>
    <p:extLst>
      <p:ext uri="{BB962C8B-B14F-4D97-AF65-F5344CB8AC3E}">
        <p14:creationId xmlns:p14="http://schemas.microsoft.com/office/powerpoint/2010/main" val="16852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0" y="4296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5633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2" y="0"/>
            <a:ext cx="9160462" cy="72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7544" y="11663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清大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教授給的建議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53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771800" y="1340768"/>
            <a:ext cx="5976664" cy="2868168"/>
          </a:xfrm>
        </p:spPr>
        <p:txBody>
          <a:bodyPr/>
          <a:lstStyle/>
          <a:p>
            <a:pPr algn="l"/>
            <a:r>
              <a:rPr lang="zh-TW" altLang="zh-TW" sz="6000" dirty="0" smtClean="0"/>
              <a:t>學習</a:t>
            </a:r>
            <a:r>
              <a:rPr lang="zh-TW" altLang="zh-TW" sz="6000" dirty="0"/>
              <a:t>歷程檔案</a:t>
            </a:r>
            <a:r>
              <a:rPr lang="en-US" altLang="zh-TW" sz="6000" dirty="0" smtClean="0"/>
              <a:t>-</a:t>
            </a:r>
            <a:br>
              <a:rPr lang="en-US" altLang="zh-TW" sz="6000" dirty="0" smtClean="0"/>
            </a:br>
            <a:r>
              <a:rPr lang="zh-TW" altLang="en-US" sz="5400" dirty="0" smtClean="0">
                <a:solidFill>
                  <a:srgbClr val="FFFF00"/>
                </a:solidFill>
              </a:rPr>
              <a:t>如何撰寫</a:t>
            </a:r>
            <a:r>
              <a:rPr lang="zh-TW" altLang="zh-TW" sz="5400" dirty="0" smtClean="0">
                <a:solidFill>
                  <a:srgbClr val="FFFF00"/>
                </a:solidFill>
              </a:rPr>
              <a:t>多元</a:t>
            </a:r>
            <a:r>
              <a:rPr lang="zh-TW" altLang="zh-TW" sz="5400" dirty="0">
                <a:solidFill>
                  <a:srgbClr val="FFFF00"/>
                </a:solidFill>
              </a:rPr>
              <a:t>表現紀錄表</a:t>
            </a:r>
            <a:endParaRPr lang="zh-TW" alt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83152" cy="1884824"/>
          </a:xfrm>
        </p:spPr>
        <p:txBody>
          <a:bodyPr>
            <a:normAutofit/>
          </a:bodyPr>
          <a:lstStyle/>
          <a:p>
            <a:r>
              <a:rPr lang="zh-TW" altLang="en-US" b="0" dirty="0">
                <a:solidFill>
                  <a:srgbClr val="002060"/>
                </a:solidFill>
              </a:rPr>
              <a:t>英國學者羅貴榮（</a:t>
            </a:r>
            <a:r>
              <a:rPr lang="en-US" altLang="zh-TW" b="0" dirty="0">
                <a:solidFill>
                  <a:srgbClr val="002060"/>
                </a:solidFill>
              </a:rPr>
              <a:t>Roger Greenaway</a:t>
            </a:r>
            <a:r>
              <a:rPr lang="zh-TW" altLang="en-US" b="0" dirty="0">
                <a:solidFill>
                  <a:srgbClr val="002060"/>
                </a:solidFill>
              </a:rPr>
              <a:t>）提出的</a:t>
            </a:r>
            <a:r>
              <a:rPr lang="en-US" altLang="zh-TW" b="0" dirty="0">
                <a:solidFill>
                  <a:srgbClr val="FF0000"/>
                </a:solidFill>
              </a:rPr>
              <a:t>4F</a:t>
            </a:r>
            <a:r>
              <a:rPr lang="zh-TW" altLang="en-US" b="0" dirty="0">
                <a:solidFill>
                  <a:srgbClr val="002060"/>
                </a:solidFill>
              </a:rPr>
              <a:t>結構：</a:t>
            </a:r>
            <a:r>
              <a:rPr lang="en-US" altLang="zh-TW" b="0" dirty="0">
                <a:solidFill>
                  <a:srgbClr val="002060"/>
                </a:solidFill>
              </a:rPr>
              <a:t>Fact, Feeing, Finding, Future</a:t>
            </a:r>
            <a:r>
              <a:rPr lang="zh-TW" altLang="en-US" b="0" dirty="0">
                <a:solidFill>
                  <a:srgbClr val="002060"/>
                </a:solidFill>
              </a:rPr>
              <a:t>。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564904"/>
            <a:ext cx="7715200" cy="3890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b="1" dirty="0">
                <a:solidFill>
                  <a:srgbClr val="FF0000"/>
                </a:solidFill>
              </a:rPr>
              <a:t>Fact</a:t>
            </a:r>
            <a:r>
              <a:rPr lang="zh-TW" altLang="en-US" sz="3600" dirty="0"/>
              <a:t>是</a:t>
            </a:r>
            <a:r>
              <a:rPr lang="zh-TW" altLang="en-US" sz="3600" b="1" dirty="0">
                <a:solidFill>
                  <a:srgbClr val="660033"/>
                </a:solidFill>
              </a:rPr>
              <a:t>事實</a:t>
            </a:r>
            <a:r>
              <a:rPr lang="zh-TW" altLang="en-US" sz="3600" dirty="0" smtClean="0"/>
              <a:t>，</a:t>
            </a:r>
            <a:r>
              <a:rPr lang="zh-TW" altLang="en-US" sz="3600" dirty="0"/>
              <a:t>分別指向看見及聽見的</a:t>
            </a:r>
            <a:endParaRPr lang="en-US" altLang="zh-TW" sz="3600" dirty="0"/>
          </a:p>
          <a:p>
            <a:pPr marL="0" indent="0">
              <a:buNone/>
            </a:pPr>
            <a:r>
              <a:rPr lang="en-US" altLang="zh-TW" sz="3600" b="1" dirty="0" smtClean="0">
                <a:solidFill>
                  <a:srgbClr val="FF0000"/>
                </a:solidFill>
              </a:rPr>
              <a:t>Feeling</a:t>
            </a:r>
            <a:r>
              <a:rPr lang="zh-TW" altLang="en-US" sz="3600" dirty="0"/>
              <a:t>是</a:t>
            </a:r>
            <a:r>
              <a:rPr lang="zh-TW" altLang="en-US" sz="3600" b="1" dirty="0">
                <a:solidFill>
                  <a:srgbClr val="660033"/>
                </a:solidFill>
              </a:rPr>
              <a:t>感受</a:t>
            </a:r>
            <a:r>
              <a:rPr lang="zh-TW" altLang="en-US" sz="3600" dirty="0" smtClean="0"/>
              <a:t>，</a:t>
            </a:r>
            <a:r>
              <a:rPr lang="zh-TW" altLang="en-US" sz="3600" dirty="0"/>
              <a:t>感覺形容詞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en-US" altLang="zh-TW" sz="3600" b="1" dirty="0" smtClean="0">
                <a:solidFill>
                  <a:srgbClr val="FF0000"/>
                </a:solidFill>
              </a:rPr>
              <a:t>Finding</a:t>
            </a:r>
            <a:r>
              <a:rPr lang="zh-TW" altLang="en-US" sz="3600" dirty="0"/>
              <a:t>是</a:t>
            </a:r>
            <a:r>
              <a:rPr lang="zh-TW" altLang="en-US" sz="3600" b="1" dirty="0">
                <a:solidFill>
                  <a:srgbClr val="660033"/>
                </a:solidFill>
              </a:rPr>
              <a:t>發現</a:t>
            </a:r>
            <a:r>
              <a:rPr lang="zh-TW" altLang="en-US" sz="3600" dirty="0" smtClean="0"/>
              <a:t>，</a:t>
            </a:r>
            <a:r>
              <a:rPr lang="zh-TW" altLang="en-US" sz="3600" dirty="0"/>
              <a:t>自己的觀點或想法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en-US" altLang="zh-TW" sz="3600" b="1" dirty="0" smtClean="0">
                <a:solidFill>
                  <a:srgbClr val="FF0000"/>
                </a:solidFill>
              </a:rPr>
              <a:t>Future</a:t>
            </a:r>
            <a:r>
              <a:rPr lang="zh-TW" altLang="en-US" sz="3600" dirty="0"/>
              <a:t>是</a:t>
            </a:r>
            <a:r>
              <a:rPr lang="zh-TW" altLang="en-US" sz="3600" b="1" dirty="0" smtClean="0">
                <a:solidFill>
                  <a:srgbClr val="660033"/>
                </a:solidFill>
              </a:rPr>
              <a:t>未來</a:t>
            </a:r>
            <a:r>
              <a:rPr lang="zh-TW" altLang="en-US" sz="3600" b="1" dirty="0">
                <a:solidFill>
                  <a:srgbClr val="660033"/>
                </a:solidFill>
              </a:rPr>
              <a:t>行動</a:t>
            </a:r>
            <a:r>
              <a:rPr lang="zh-TW" altLang="en-US" sz="3600" dirty="0" smtClean="0"/>
              <a:t>，</a:t>
            </a:r>
            <a:r>
              <a:rPr lang="zh-TW" altLang="en-US" sz="3600" dirty="0"/>
              <a:t>對應</a:t>
            </a:r>
            <a:r>
              <a:rPr lang="zh-TW" altLang="en-US" sz="3600" dirty="0" smtClean="0"/>
              <a:t>的方案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dirty="0" smtClean="0"/>
              <a:t>第四</a:t>
            </a:r>
            <a:r>
              <a:rPr lang="zh-TW" altLang="en-US" dirty="0"/>
              <a:t>個</a:t>
            </a:r>
            <a:r>
              <a:rPr lang="en-US" altLang="zh-TW" dirty="0"/>
              <a:t>F</a:t>
            </a:r>
            <a:r>
              <a:rPr lang="zh-TW" altLang="en-US" dirty="0"/>
              <a:t>其實應該是</a:t>
            </a:r>
            <a:r>
              <a:rPr lang="en-US" altLang="zh-TW" dirty="0"/>
              <a:t>A</a:t>
            </a:r>
            <a:r>
              <a:rPr lang="zh-TW" altLang="en-US" dirty="0"/>
              <a:t>，即</a:t>
            </a:r>
            <a:r>
              <a:rPr lang="en-US" altLang="zh-TW" dirty="0"/>
              <a:t>Action Plan</a:t>
            </a:r>
            <a:r>
              <a:rPr lang="zh-TW" altLang="en-US" dirty="0"/>
              <a:t>行動方案，但是為了有效呈現結構，加入好記的元素，才把</a:t>
            </a:r>
            <a:r>
              <a:rPr lang="en-US" altLang="zh-TW" dirty="0"/>
              <a:t>A</a:t>
            </a:r>
            <a:r>
              <a:rPr lang="zh-TW" altLang="en-US" dirty="0"/>
              <a:t>變作</a:t>
            </a:r>
            <a:r>
              <a:rPr lang="en-US" altLang="zh-TW" dirty="0"/>
              <a:t>F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603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239000" cy="576064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學習歷程</a:t>
            </a:r>
            <a:r>
              <a:rPr lang="zh-TW" altLang="en-US" dirty="0" smtClean="0">
                <a:solidFill>
                  <a:srgbClr val="FF0000"/>
                </a:solidFill>
              </a:rPr>
              <a:t>檔案</a:t>
            </a:r>
            <a:r>
              <a:rPr lang="en-US" altLang="zh-TW" dirty="0" smtClean="0">
                <a:solidFill>
                  <a:srgbClr val="FF0000"/>
                </a:solidFill>
              </a:rPr>
              <a:t>-</a:t>
            </a:r>
            <a:r>
              <a:rPr lang="zh-TW" altLang="en-US" dirty="0" smtClean="0">
                <a:solidFill>
                  <a:srgbClr val="FF0000"/>
                </a:solidFill>
              </a:rPr>
              <a:t>多元表現紀錄表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892306" cy="556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56" y="980728"/>
            <a:ext cx="3923664" cy="557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57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7"/>
          <a:stretch/>
        </p:blipFill>
        <p:spPr bwMode="auto">
          <a:xfrm>
            <a:off x="-32936" y="1483752"/>
            <a:ext cx="9102859" cy="410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6012160" y="3789040"/>
            <a:ext cx="2160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611560" y="4221088"/>
            <a:ext cx="41764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4" y="5013176"/>
            <a:ext cx="3366472" cy="11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直線接點 9"/>
          <p:cNvCxnSpPr/>
          <p:nvPr/>
        </p:nvCxnSpPr>
        <p:spPr>
          <a:xfrm>
            <a:off x="5724128" y="2276872"/>
            <a:ext cx="12961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 1"/>
          <p:cNvSpPr txBox="1">
            <a:spLocks/>
          </p:cNvSpPr>
          <p:nvPr/>
        </p:nvSpPr>
        <p:spPr>
          <a:xfrm>
            <a:off x="251520" y="116632"/>
            <a:ext cx="7239000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zh-TW" altLang="en-US" smtClean="0">
                <a:solidFill>
                  <a:srgbClr val="FF0000"/>
                </a:solidFill>
              </a:rPr>
              <a:t>例一：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1"/>
          <a:stretch/>
        </p:blipFill>
        <p:spPr bwMode="auto">
          <a:xfrm>
            <a:off x="0" y="1916832"/>
            <a:ext cx="9113882" cy="336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55085"/>
            <a:ext cx="1324649" cy="1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2195736" y="3501008"/>
            <a:ext cx="3600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355976" y="3933056"/>
            <a:ext cx="38164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827584" y="4365104"/>
            <a:ext cx="73448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827584" y="4797152"/>
            <a:ext cx="74168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827584" y="5157192"/>
            <a:ext cx="7848872" cy="360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4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" y="1052736"/>
            <a:ext cx="915192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3059832" y="1700808"/>
            <a:ext cx="23042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1691680" y="3068960"/>
            <a:ext cx="65527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8423920" y="1844824"/>
            <a:ext cx="720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述</a:t>
            </a:r>
            <a:endParaRPr lang="zh-TW" altLang="en-US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" name="直線接點 12"/>
          <p:cNvCxnSpPr/>
          <p:nvPr/>
        </p:nvCxnSpPr>
        <p:spPr>
          <a:xfrm>
            <a:off x="1691680" y="4941168"/>
            <a:ext cx="648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9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" y="620688"/>
            <a:ext cx="913104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2627784" y="3284984"/>
            <a:ext cx="41764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橢圓形圖說文字 6"/>
          <p:cNvSpPr/>
          <p:nvPr/>
        </p:nvSpPr>
        <p:spPr>
          <a:xfrm>
            <a:off x="3491880" y="260648"/>
            <a:ext cx="5688632" cy="2520280"/>
          </a:xfrm>
          <a:prstGeom prst="wedgeEllipseCallout">
            <a:avLst>
              <a:gd name="adj1" fmla="val -36055"/>
              <a:gd name="adj2" fmla="val 55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/>
              <a:t>如果這真的是你想要進步的項目，最好要有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行動步驟</a:t>
            </a:r>
            <a:r>
              <a:rPr lang="zh-TW" altLang="en-US" sz="3200" b="1" dirty="0" smtClean="0"/>
              <a:t>與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計畫</a:t>
            </a:r>
            <a:r>
              <a:rPr lang="zh-TW" altLang="en-US" sz="3200" b="1" dirty="0" smtClean="0"/>
              <a:t>，才不會覺得是空話。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568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7320"/>
            <a:ext cx="54197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44" y="1916832"/>
            <a:ext cx="915683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72120" y="0"/>
            <a:ext cx="7239000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zh-TW" altLang="en-US" dirty="0" smtClean="0">
                <a:solidFill>
                  <a:srgbClr val="FF0000"/>
                </a:solidFill>
              </a:rPr>
              <a:t>例二：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103691" y="2852936"/>
            <a:ext cx="88923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0" y="3212976"/>
            <a:ext cx="88923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-28544" y="3573016"/>
            <a:ext cx="32323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72120" y="4221088"/>
            <a:ext cx="69481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4932040" y="3299949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事實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951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514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" y="1061960"/>
            <a:ext cx="910853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16035" y="2708920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60070" y="3068960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0" y="3429000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-1" y="3717032"/>
            <a:ext cx="6115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55576" y="344042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感受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670908" y="479715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發現</a:t>
            </a:r>
            <a:endParaRPr lang="zh-TW" altLang="en-US" dirty="0"/>
          </a:p>
        </p:txBody>
      </p:sp>
      <p:cxnSp>
        <p:nvCxnSpPr>
          <p:cNvPr id="14" name="直線接點 13"/>
          <p:cNvCxnSpPr/>
          <p:nvPr/>
        </p:nvCxnSpPr>
        <p:spPr>
          <a:xfrm>
            <a:off x="-1" y="4437112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6035" y="4727816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699792" y="6093296"/>
            <a:ext cx="63206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60069" y="6453336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16034" y="6741368"/>
            <a:ext cx="22088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94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7502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547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148064" y="5154960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未來行動</a:t>
            </a:r>
            <a:endParaRPr lang="zh-TW" altLang="en-US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0" y="4077072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-3" y="4437112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-4" y="5157192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61769" y="5445224"/>
            <a:ext cx="48702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50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1AFB80-BF98-2442-A85D-BBB10391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9"/>
            <a:ext cx="9143999" cy="551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EAB57FA0-D771-D344-87B0-BCD55935030C}"/>
              </a:ext>
            </a:extLst>
          </p:cNvPr>
          <p:cNvSpPr txBox="1"/>
          <p:nvPr/>
        </p:nvSpPr>
        <p:spPr>
          <a:xfrm>
            <a:off x="24653" y="2756746"/>
            <a:ext cx="9134049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40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引導學生以不同英雄的特質去思考自己的特質</a:t>
            </a:r>
            <a:r>
              <a:rPr kumimoji="1" lang="zh-TW" altLang="en-US" sz="4000" b="1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？就</a:t>
            </a:r>
            <a:r>
              <a:rPr kumimoji="1" lang="zh-TW" altLang="en-US" sz="40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算是英雄也有自己的</a:t>
            </a:r>
            <a:r>
              <a:rPr kumimoji="1" lang="zh-TW" altLang="en-US" sz="40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獨特性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D0975BD-F279-0D45-B043-51036C95BF89}"/>
              </a:ext>
            </a:extLst>
          </p:cNvPr>
          <p:cNvSpPr/>
          <p:nvPr/>
        </p:nvSpPr>
        <p:spPr>
          <a:xfrm>
            <a:off x="9951" y="5519644"/>
            <a:ext cx="9124098" cy="13383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英雄有怎樣的</a:t>
            </a:r>
            <a:r>
              <a:rPr kumimoji="1" lang="zh-TW" altLang="en-US" sz="28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個性</a:t>
            </a:r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kumimoji="1" lang="zh-TW" altLang="en-US" sz="28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特質</a:t>
            </a:r>
            <a:r>
              <a:rPr kumimoji="1" lang="zh-TW" altLang="en-US" sz="28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kumimoji="1" lang="en-US" altLang="zh-TW" sz="2800" dirty="0" smtClean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914400"/>
            <a:r>
              <a:rPr kumimoji="1" lang="zh-TW" altLang="en-US" sz="28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</a:t>
            </a:r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強的</a:t>
            </a:r>
            <a:r>
              <a:rPr kumimoji="1" lang="zh-TW" altLang="en-US" sz="28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能力</a:t>
            </a:r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和武器是什麼？有沒有弱點</a:t>
            </a:r>
            <a:r>
              <a:rPr kumimoji="1" lang="zh-TW" altLang="en-US" sz="28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kumimoji="1" lang="en-US" altLang="zh-TW" sz="2800" dirty="0" smtClean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914400"/>
            <a:r>
              <a:rPr kumimoji="1" lang="zh-TW" altLang="en-US" sz="28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</a:t>
            </a:r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得意的事？最失敗的事？有</a:t>
            </a:r>
            <a:r>
              <a:rPr kumimoji="1" lang="zh-TW" altLang="en-US" sz="28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絕地大反攻的情節</a:t>
            </a:r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嗎？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8B27FC94-3ADF-A042-A7A3-5DECB9847586}"/>
              </a:ext>
            </a:extLst>
          </p:cNvPr>
          <p:cNvSpPr txBox="1"/>
          <p:nvPr/>
        </p:nvSpPr>
        <p:spPr>
          <a:xfrm>
            <a:off x="5535568" y="0"/>
            <a:ext cx="7768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dirty="0">
                <a:solidFill>
                  <a:srgbClr val="E7E6E6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</a:t>
            </a:r>
            <a:r>
              <a:rPr kumimoji="1" lang="en-US" altLang="zh-TW" sz="1600" dirty="0">
                <a:solidFill>
                  <a:srgbClr val="E7E6E6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</a:t>
            </a:r>
            <a:r>
              <a:rPr kumimoji="1" lang="en-US" altLang="zh-TW" sz="1600" dirty="0" err="1">
                <a:solidFill>
                  <a:srgbClr val="E7E6E6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kknews.cc</a:t>
            </a:r>
            <a:r>
              <a:rPr kumimoji="1" lang="en-US" altLang="zh-TW" sz="1600" dirty="0">
                <a:solidFill>
                  <a:srgbClr val="E7E6E6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/comic/e3j8rnn.html</a:t>
            </a:r>
            <a:endParaRPr kumimoji="1" lang="zh-TW" altLang="en-US" sz="1600" dirty="0">
              <a:solidFill>
                <a:srgbClr val="E7E6E6">
                  <a:lumMod val="75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91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19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105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2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913" y="61622"/>
            <a:ext cx="7239000" cy="66068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例三：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848006"/>
            <a:ext cx="9082087" cy="597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6948264" y="3573016"/>
            <a:ext cx="15121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6948264" y="5373216"/>
            <a:ext cx="1224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067944" y="5838376"/>
            <a:ext cx="72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948264" y="4365104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事實</a:t>
            </a:r>
            <a:endParaRPr lang="zh-TW" altLang="en-US"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611560" y="6237312"/>
            <a:ext cx="84249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61913" y="6741368"/>
            <a:ext cx="37179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14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 b="90561"/>
          <a:stretch/>
        </p:blipFill>
        <p:spPr bwMode="auto">
          <a:xfrm>
            <a:off x="251520" y="154764"/>
            <a:ext cx="751517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4" r="1503"/>
          <a:stretch/>
        </p:blipFill>
        <p:spPr bwMode="auto">
          <a:xfrm>
            <a:off x="124385" y="856152"/>
            <a:ext cx="9019615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4283968" y="2636912"/>
            <a:ext cx="4860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0" y="3140968"/>
            <a:ext cx="90364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124385" y="3573016"/>
            <a:ext cx="10632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619672" y="322046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感受</a:t>
            </a:r>
            <a:endParaRPr lang="zh-TW" altLang="en-US"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1835696" y="5301208"/>
            <a:ext cx="7200800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24385" y="5805264"/>
            <a:ext cx="8912111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124385" y="6309320"/>
            <a:ext cx="8912111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124385" y="6741368"/>
            <a:ext cx="46636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158772" y="626992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發現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833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60"/>
          <a:stretch/>
        </p:blipFill>
        <p:spPr bwMode="auto">
          <a:xfrm>
            <a:off x="323528" y="116632"/>
            <a:ext cx="7200800" cy="62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0"/>
          <a:stretch/>
        </p:blipFill>
        <p:spPr bwMode="auto">
          <a:xfrm>
            <a:off x="125760" y="871842"/>
            <a:ext cx="8604448" cy="600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接點 5"/>
          <p:cNvCxnSpPr>
            <a:stCxn id="5" idx="1"/>
            <a:endCxn id="5" idx="3"/>
          </p:cNvCxnSpPr>
          <p:nvPr/>
        </p:nvCxnSpPr>
        <p:spPr>
          <a:xfrm>
            <a:off x="125760" y="3875221"/>
            <a:ext cx="86044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" y="4221088"/>
            <a:ext cx="8712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" y="4653136"/>
            <a:ext cx="8712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直線接點 9"/>
          <p:cNvCxnSpPr/>
          <p:nvPr/>
        </p:nvCxnSpPr>
        <p:spPr>
          <a:xfrm>
            <a:off x="125760" y="5148024"/>
            <a:ext cx="86044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6228184" y="2348880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未來行動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125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275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9" y="764704"/>
            <a:ext cx="559698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1872208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solidFill>
                  <a:schemeClr val="accent6">
                    <a:lumMod val="75000"/>
                  </a:schemeClr>
                </a:solidFill>
                <a:latin typeface="Wide Latin" panose="020A0A07050505020404" pitchFamily="18" charset="0"/>
              </a:rPr>
              <a:t>END</a:t>
            </a:r>
            <a:endParaRPr lang="zh-TW" altLang="en-US" sz="6000" b="1" dirty="0">
              <a:solidFill>
                <a:schemeClr val="accent6">
                  <a:lumMod val="75000"/>
                </a:schemeClr>
              </a:solidFill>
              <a:latin typeface="Wide Latin" panose="020A0A070505050204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076056" y="2996952"/>
            <a:ext cx="3024336" cy="1296928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德光</a:t>
            </a:r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中學</a:t>
            </a:r>
            <a:endParaRPr lang="en-US" altLang="zh-TW" sz="36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</a:t>
            </a: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</a:t>
            </a:r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600" b="1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王志豪</a:t>
            </a:r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 </a:t>
            </a:r>
            <a:endParaRPr lang="zh-TW" altLang="en-US" sz="36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0" t="33977" r="39009" b="7241"/>
          <a:stretch/>
        </p:blipFill>
        <p:spPr bwMode="auto">
          <a:xfrm>
            <a:off x="251520" y="2140992"/>
            <a:ext cx="460851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3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74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13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60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9139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" y="0"/>
            <a:ext cx="91313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8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c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華麗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華麗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華麗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685</Words>
  <Application>Microsoft Office PowerPoint</Application>
  <PresentationFormat>如螢幕大小 (4:3)</PresentationFormat>
  <Paragraphs>102</Paragraphs>
  <Slides>45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8</vt:i4>
      </vt:variant>
      <vt:variant>
        <vt:lpstr>投影片標題</vt:lpstr>
      </vt:variant>
      <vt:variant>
        <vt:i4>45</vt:i4>
      </vt:variant>
    </vt:vector>
  </HeadingPairs>
  <TitlesOfParts>
    <vt:vector size="53" baseType="lpstr">
      <vt:lpstr>Office 佈景主題</vt:lpstr>
      <vt:lpstr>4_Office 佈景主題</vt:lpstr>
      <vt:lpstr>Office Theme</vt:lpstr>
      <vt:lpstr>Basic Slide</vt:lpstr>
      <vt:lpstr>1_Office Theme</vt:lpstr>
      <vt:lpstr>華麗</vt:lpstr>
      <vt:lpstr>1_波形</vt:lpstr>
      <vt:lpstr>壁窗</vt:lpstr>
      <vt:lpstr>高一學習歷程檔案 團體諮詢講題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尋找自我 還是 塑造自我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學習歷程檔案- 如何撰寫多元表現紀錄表</vt:lpstr>
      <vt:lpstr>英國學者羅貴榮（Roger Greenaway）提出的4F結構：Fact, Feeing, Finding, Future。</vt:lpstr>
      <vt:lpstr>學習歷程檔案-多元表現紀錄表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例三：</vt:lpstr>
      <vt:lpstr>PowerPoint 簡報</vt:lpstr>
      <vt:lpstr>PowerPoint 簡報</vt:lpstr>
      <vt:lpstr>PowerPoint 簡報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81</cp:revision>
  <dcterms:created xsi:type="dcterms:W3CDTF">2021-07-11T07:19:48Z</dcterms:created>
  <dcterms:modified xsi:type="dcterms:W3CDTF">2022-09-29T06:45:45Z</dcterms:modified>
</cp:coreProperties>
</file>