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5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6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7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8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9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0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1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theme/theme12.xml" ContentType="application/vnd.openxmlformats-officedocument.theme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heme/theme13.xml" ContentType="application/vnd.openxmlformats-officedocument.theme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14.xml" ContentType="application/vnd.openxmlformats-officedocument.theme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theme/theme15.xml" ContentType="application/vnd.openxmlformats-officedocument.theme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7" r:id="rId3"/>
    <p:sldMasterId id="2147483730" r:id="rId4"/>
    <p:sldMasterId id="2147483753" r:id="rId5"/>
    <p:sldMasterId id="2147483777" r:id="rId6"/>
    <p:sldMasterId id="2147483800" r:id="rId7"/>
    <p:sldMasterId id="2147483823" r:id="rId8"/>
    <p:sldMasterId id="2147483846" r:id="rId9"/>
    <p:sldMasterId id="2147483869" r:id="rId10"/>
    <p:sldMasterId id="2147483892" r:id="rId11"/>
    <p:sldMasterId id="2147483915" r:id="rId12"/>
    <p:sldMasterId id="2147483932" r:id="rId13"/>
    <p:sldMasterId id="2147483955" r:id="rId14"/>
    <p:sldMasterId id="2147483978" r:id="rId15"/>
    <p:sldMasterId id="2147484001" r:id="rId16"/>
  </p:sldMasterIdLst>
  <p:notesMasterIdLst>
    <p:notesMasterId r:id="rId67"/>
  </p:notesMasterIdLst>
  <p:sldIdLst>
    <p:sldId id="276" r:id="rId17"/>
    <p:sldId id="277" r:id="rId18"/>
    <p:sldId id="337" r:id="rId19"/>
    <p:sldId id="328" r:id="rId20"/>
    <p:sldId id="341" r:id="rId21"/>
    <p:sldId id="342" r:id="rId22"/>
    <p:sldId id="343" r:id="rId23"/>
    <p:sldId id="344" r:id="rId24"/>
    <p:sldId id="316" r:id="rId25"/>
    <p:sldId id="284" r:id="rId26"/>
    <p:sldId id="330" r:id="rId27"/>
    <p:sldId id="331" r:id="rId28"/>
    <p:sldId id="332" r:id="rId29"/>
    <p:sldId id="333" r:id="rId30"/>
    <p:sldId id="339" r:id="rId31"/>
    <p:sldId id="338" r:id="rId32"/>
    <p:sldId id="335" r:id="rId33"/>
    <p:sldId id="336" r:id="rId34"/>
    <p:sldId id="293" r:id="rId35"/>
    <p:sldId id="294" r:id="rId36"/>
    <p:sldId id="295" r:id="rId37"/>
    <p:sldId id="317" r:id="rId38"/>
    <p:sldId id="299" r:id="rId39"/>
    <p:sldId id="297" r:id="rId40"/>
    <p:sldId id="298" r:id="rId41"/>
    <p:sldId id="300" r:id="rId42"/>
    <p:sldId id="301" r:id="rId43"/>
    <p:sldId id="340" r:id="rId44"/>
    <p:sldId id="261" r:id="rId45"/>
    <p:sldId id="262" r:id="rId46"/>
    <p:sldId id="326" r:id="rId47"/>
    <p:sldId id="322" r:id="rId48"/>
    <p:sldId id="323" r:id="rId49"/>
    <p:sldId id="324" r:id="rId50"/>
    <p:sldId id="325" r:id="rId51"/>
    <p:sldId id="320" r:id="rId52"/>
    <p:sldId id="270" r:id="rId53"/>
    <p:sldId id="271" r:id="rId54"/>
    <p:sldId id="302" r:id="rId55"/>
    <p:sldId id="311" r:id="rId56"/>
    <p:sldId id="313" r:id="rId57"/>
    <p:sldId id="312" r:id="rId58"/>
    <p:sldId id="303" r:id="rId59"/>
    <p:sldId id="305" r:id="rId60"/>
    <p:sldId id="306" r:id="rId61"/>
    <p:sldId id="310" r:id="rId62"/>
    <p:sldId id="314" r:id="rId63"/>
    <p:sldId id="286" r:id="rId64"/>
    <p:sldId id="292" r:id="rId65"/>
    <p:sldId id="288" r:id="rId6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66" y="-2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0.xml"/><Relationship Id="rId21" Type="http://schemas.openxmlformats.org/officeDocument/2006/relationships/slide" Target="slides/slide5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63" Type="http://schemas.openxmlformats.org/officeDocument/2006/relationships/slide" Target="slides/slide47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66" Type="http://schemas.openxmlformats.org/officeDocument/2006/relationships/slide" Target="slides/slide50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5.xml"/><Relationship Id="rId19" Type="http://schemas.openxmlformats.org/officeDocument/2006/relationships/slide" Target="slides/slide3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slide" Target="slides/slide48.xml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39" Type="http://schemas.openxmlformats.org/officeDocument/2006/relationships/slide" Target="slides/slide23.xml"/><Relationship Id="rId34" Type="http://schemas.openxmlformats.org/officeDocument/2006/relationships/slide" Target="slides/slide18.xml"/><Relationship Id="rId50" Type="http://schemas.openxmlformats.org/officeDocument/2006/relationships/slide" Target="slides/slide34.xml"/><Relationship Id="rId55" Type="http://schemas.openxmlformats.org/officeDocument/2006/relationships/slide" Target="slides/slide3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61D565-2816-4845-A9F3-5018CE4B3614}" type="doc">
      <dgm:prSet loTypeId="urn:microsoft.com/office/officeart/2005/8/layout/hList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zh-TW" altLang="en-US"/>
        </a:p>
      </dgm:t>
    </dgm:pt>
    <dgm:pt modelId="{A641A4C0-40BE-4985-8656-81E29FE74149}">
      <dgm:prSet phldrT="[文字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招生對象</a:t>
          </a:r>
        </a:p>
      </dgm:t>
    </dgm:pt>
    <dgm:pt modelId="{9CDF474A-C0AF-4F43-B03C-96BB0FC33FE4}" type="parTrans" cxnId="{1DBA3FD5-2E06-4E82-95EE-6ACF573CA575}">
      <dgm:prSet/>
      <dgm:spPr/>
      <dgm:t>
        <a:bodyPr/>
        <a:lstStyle/>
        <a:p>
          <a:endParaRPr lang="zh-TW" altLang="en-US"/>
        </a:p>
      </dgm:t>
    </dgm:pt>
    <dgm:pt modelId="{582F3463-715A-4AAC-ADE1-F542AD1647E9}" type="sibTrans" cxnId="{1DBA3FD5-2E06-4E82-95EE-6ACF573CA575}">
      <dgm:prSet/>
      <dgm:spPr/>
      <dgm:t>
        <a:bodyPr/>
        <a:lstStyle/>
        <a:p>
          <a:endParaRPr lang="zh-TW" altLang="en-US"/>
        </a:p>
      </dgm:t>
    </dgm:pt>
    <dgm:pt modelId="{8549BF5C-BF9E-4952-ADA8-C26DBF3F539F}">
      <dgm:prSet phldrT="[文字]"/>
      <dgm:spPr/>
      <dgm:t>
        <a:bodyPr/>
        <a:lstStyle/>
        <a:p>
          <a:pPr algn="l"/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具</a:t>
          </a:r>
          <a:r>
            <a:rPr lang="zh-TW" altLang="en-US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特殊才能（單科校排優、全國或國際競賽、證照）</a:t>
          </a:r>
        </a:p>
      </dgm:t>
    </dgm:pt>
    <dgm:pt modelId="{DC3474AE-A1F7-461C-968A-7E2F2005B4B0}" type="parTrans" cxnId="{E4FB9368-CF4E-4F5A-A99F-2D444C00F737}">
      <dgm:prSet/>
      <dgm:spPr/>
      <dgm:t>
        <a:bodyPr/>
        <a:lstStyle/>
        <a:p>
          <a:endParaRPr lang="zh-TW" altLang="en-US"/>
        </a:p>
      </dgm:t>
    </dgm:pt>
    <dgm:pt modelId="{7C58DDA5-D319-472F-AF9D-C44808CD0A1A}" type="sibTrans" cxnId="{E4FB9368-CF4E-4F5A-A99F-2D444C00F737}">
      <dgm:prSet/>
      <dgm:spPr/>
      <dgm:t>
        <a:bodyPr/>
        <a:lstStyle/>
        <a:p>
          <a:endParaRPr lang="zh-TW" altLang="en-US"/>
        </a:p>
      </dgm:t>
    </dgm:pt>
    <dgm:pt modelId="{A20517F5-ACD9-4D4D-A431-8BE72A830857}">
      <dgm:prSet phldrT="[文字]"/>
      <dgm:spPr/>
      <dgm:t>
        <a:bodyPr/>
        <a:lstStyle/>
        <a:p>
          <a:pPr algn="ctr"/>
          <a:r>
            <a:rPr lang="zh-TW" altLang="en-US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不同教育資歷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（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ex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：境外學生、新住民）</a:t>
          </a:r>
        </a:p>
      </dgm:t>
    </dgm:pt>
    <dgm:pt modelId="{589EA6DA-D645-41E4-A125-A786A8677AA9}" type="parTrans" cxnId="{08488A43-09C7-41A0-887C-C4422997A572}">
      <dgm:prSet/>
      <dgm:spPr/>
      <dgm:t>
        <a:bodyPr/>
        <a:lstStyle/>
        <a:p>
          <a:endParaRPr lang="zh-TW" altLang="en-US"/>
        </a:p>
      </dgm:t>
    </dgm:pt>
    <dgm:pt modelId="{69E646AA-CA16-4732-8FD5-FFD398A08C64}" type="sibTrans" cxnId="{08488A43-09C7-41A0-887C-C4422997A572}">
      <dgm:prSet/>
      <dgm:spPr/>
      <dgm:t>
        <a:bodyPr/>
        <a:lstStyle/>
        <a:p>
          <a:endParaRPr lang="zh-TW" altLang="en-US"/>
        </a:p>
      </dgm:t>
    </dgm:pt>
    <dgm:pt modelId="{66A0B328-EC9F-4E87-AB13-DB4000802E17}">
      <dgm:prSet phldrT="[文字]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招生方式</a:t>
          </a:r>
        </a:p>
      </dgm:t>
    </dgm:pt>
    <dgm:pt modelId="{6CEB3AF3-57C1-40CA-943E-EBEE016FEB1F}" type="parTrans" cxnId="{E3F4174C-1408-4198-8743-A4305B2A3EF8}">
      <dgm:prSet/>
      <dgm:spPr/>
      <dgm:t>
        <a:bodyPr/>
        <a:lstStyle/>
        <a:p>
          <a:endParaRPr lang="zh-TW" altLang="en-US"/>
        </a:p>
      </dgm:t>
    </dgm:pt>
    <dgm:pt modelId="{9243093B-3240-46A0-9E93-FE6C478E8808}" type="sibTrans" cxnId="{E3F4174C-1408-4198-8743-A4305B2A3EF8}">
      <dgm:prSet/>
      <dgm:spPr/>
      <dgm:t>
        <a:bodyPr/>
        <a:lstStyle/>
        <a:p>
          <a:endParaRPr lang="zh-TW" altLang="en-US"/>
        </a:p>
      </dgm:t>
    </dgm:pt>
    <dgm:pt modelId="{4085EF15-20A6-4A55-8DB4-276482EC0BE0}">
      <dgm:prSet phldrT="[文字]"/>
      <dgm:spPr/>
      <dgm:t>
        <a:bodyPr/>
        <a:lstStyle/>
        <a:p>
          <a:r>
            <a:rPr lang="zh-TW" altLang="en-US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大學：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各校獨招，自訂招生條件</a:t>
          </a:r>
        </a:p>
      </dgm:t>
    </dgm:pt>
    <dgm:pt modelId="{6BE40A0B-4BC5-4540-8A81-494752C1021A}" type="parTrans" cxnId="{B973974C-241B-4E48-8265-4EE5080647BD}">
      <dgm:prSet/>
      <dgm:spPr/>
      <dgm:t>
        <a:bodyPr/>
        <a:lstStyle/>
        <a:p>
          <a:endParaRPr lang="zh-TW" altLang="en-US"/>
        </a:p>
      </dgm:t>
    </dgm:pt>
    <dgm:pt modelId="{5386CB8F-C7A5-4448-B599-F5C20F94D1E8}" type="sibTrans" cxnId="{B973974C-241B-4E48-8265-4EE5080647BD}">
      <dgm:prSet/>
      <dgm:spPr/>
      <dgm:t>
        <a:bodyPr/>
        <a:lstStyle/>
        <a:p>
          <a:endParaRPr lang="zh-TW" altLang="en-US"/>
        </a:p>
      </dgm:t>
    </dgm:pt>
    <dgm:pt modelId="{C46E4BD2-A94F-47A6-BB9C-0F058BF7B394}">
      <dgm:prSet phldrT="[文字]"/>
      <dgm:spPr/>
      <dgm:t>
        <a:bodyPr/>
        <a:lstStyle/>
        <a:p>
          <a:r>
            <a:rPr lang="zh-TW" altLang="en-US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高中：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學校推薦、審查、面試等進行彈性選才</a:t>
          </a:r>
        </a:p>
      </dgm:t>
    </dgm:pt>
    <dgm:pt modelId="{2018BE5E-4C39-4818-B1E0-980A7993DB82}" type="parTrans" cxnId="{53D66FBF-2365-485C-AB85-F9D11728A845}">
      <dgm:prSet/>
      <dgm:spPr/>
      <dgm:t>
        <a:bodyPr/>
        <a:lstStyle/>
        <a:p>
          <a:endParaRPr lang="zh-TW" altLang="en-US"/>
        </a:p>
      </dgm:t>
    </dgm:pt>
    <dgm:pt modelId="{F32AA2EE-81AF-4331-B50E-67AF246180E4}" type="sibTrans" cxnId="{53D66FBF-2365-485C-AB85-F9D11728A845}">
      <dgm:prSet/>
      <dgm:spPr/>
      <dgm:t>
        <a:bodyPr/>
        <a:lstStyle/>
        <a:p>
          <a:endParaRPr lang="zh-TW" altLang="en-US"/>
        </a:p>
      </dgm:t>
    </dgm:pt>
    <dgm:pt modelId="{0719E91C-0017-4AF6-9671-9E3494449B41}" type="pres">
      <dgm:prSet presAssocID="{0761D565-2816-4845-A9F3-5018CE4B36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8FDE527-21E9-4006-AE60-5BD911B1B8AE}" type="pres">
      <dgm:prSet presAssocID="{A641A4C0-40BE-4985-8656-81E29FE74149}" presName="composite" presStyleCnt="0"/>
      <dgm:spPr/>
    </dgm:pt>
    <dgm:pt modelId="{E98C3B7C-4147-440D-8637-250906B28B1D}" type="pres">
      <dgm:prSet presAssocID="{A641A4C0-40BE-4985-8656-81E29FE7414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A901AD-C6C9-4F6C-83E1-D20D12F19975}" type="pres">
      <dgm:prSet presAssocID="{A641A4C0-40BE-4985-8656-81E29FE7414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D17496-3EC2-4B68-94DF-EB8BBDBF943B}" type="pres">
      <dgm:prSet presAssocID="{582F3463-715A-4AAC-ADE1-F542AD1647E9}" presName="space" presStyleCnt="0"/>
      <dgm:spPr/>
    </dgm:pt>
    <dgm:pt modelId="{6CF4B6EB-6973-438F-8DA8-6479A5A7FC70}" type="pres">
      <dgm:prSet presAssocID="{66A0B328-EC9F-4E87-AB13-DB4000802E17}" presName="composite" presStyleCnt="0"/>
      <dgm:spPr/>
    </dgm:pt>
    <dgm:pt modelId="{05126B49-DFC8-40A1-BDB0-44E0A224B017}" type="pres">
      <dgm:prSet presAssocID="{66A0B328-EC9F-4E87-AB13-DB4000802E1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FDEA899-577D-437E-8A58-DA747349BA6F}" type="pres">
      <dgm:prSet presAssocID="{66A0B328-EC9F-4E87-AB13-DB4000802E1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8488A43-09C7-41A0-887C-C4422997A572}" srcId="{A641A4C0-40BE-4985-8656-81E29FE74149}" destId="{A20517F5-ACD9-4D4D-A431-8BE72A830857}" srcOrd="1" destOrd="0" parTransId="{589EA6DA-D645-41E4-A125-A786A8677AA9}" sibTransId="{69E646AA-CA16-4732-8FD5-FFD398A08C64}"/>
    <dgm:cxn modelId="{66B330FD-C37E-45D4-ACA4-B03C97AB967E}" type="presOf" srcId="{8549BF5C-BF9E-4952-ADA8-C26DBF3F539F}" destId="{6AA901AD-C6C9-4F6C-83E1-D20D12F19975}" srcOrd="0" destOrd="0" presId="urn:microsoft.com/office/officeart/2005/8/layout/hList1"/>
    <dgm:cxn modelId="{6EB32AB4-ED8B-48F5-8CDB-38DDDA83023A}" type="presOf" srcId="{0761D565-2816-4845-A9F3-5018CE4B3614}" destId="{0719E91C-0017-4AF6-9671-9E3494449B41}" srcOrd="0" destOrd="0" presId="urn:microsoft.com/office/officeart/2005/8/layout/hList1"/>
    <dgm:cxn modelId="{53D66FBF-2365-485C-AB85-F9D11728A845}" srcId="{66A0B328-EC9F-4E87-AB13-DB4000802E17}" destId="{C46E4BD2-A94F-47A6-BB9C-0F058BF7B394}" srcOrd="1" destOrd="0" parTransId="{2018BE5E-4C39-4818-B1E0-980A7993DB82}" sibTransId="{F32AA2EE-81AF-4331-B50E-67AF246180E4}"/>
    <dgm:cxn modelId="{C5D077DD-D79D-4D18-A134-D2A74C9FB878}" type="presOf" srcId="{A641A4C0-40BE-4985-8656-81E29FE74149}" destId="{E98C3B7C-4147-440D-8637-250906B28B1D}" srcOrd="0" destOrd="0" presId="urn:microsoft.com/office/officeart/2005/8/layout/hList1"/>
    <dgm:cxn modelId="{B973974C-241B-4E48-8265-4EE5080647BD}" srcId="{66A0B328-EC9F-4E87-AB13-DB4000802E17}" destId="{4085EF15-20A6-4A55-8DB4-276482EC0BE0}" srcOrd="0" destOrd="0" parTransId="{6BE40A0B-4BC5-4540-8A81-494752C1021A}" sibTransId="{5386CB8F-C7A5-4448-B599-F5C20F94D1E8}"/>
    <dgm:cxn modelId="{E3F4174C-1408-4198-8743-A4305B2A3EF8}" srcId="{0761D565-2816-4845-A9F3-5018CE4B3614}" destId="{66A0B328-EC9F-4E87-AB13-DB4000802E17}" srcOrd="1" destOrd="0" parTransId="{6CEB3AF3-57C1-40CA-943E-EBEE016FEB1F}" sibTransId="{9243093B-3240-46A0-9E93-FE6C478E8808}"/>
    <dgm:cxn modelId="{4BEF6DDC-A6F5-4A48-9C35-9F2FFEF755B8}" type="presOf" srcId="{4085EF15-20A6-4A55-8DB4-276482EC0BE0}" destId="{6FDEA899-577D-437E-8A58-DA747349BA6F}" srcOrd="0" destOrd="0" presId="urn:microsoft.com/office/officeart/2005/8/layout/hList1"/>
    <dgm:cxn modelId="{2EA6FD9B-C8A7-4F44-BC48-8AE077EC68F5}" type="presOf" srcId="{A20517F5-ACD9-4D4D-A431-8BE72A830857}" destId="{6AA901AD-C6C9-4F6C-83E1-D20D12F19975}" srcOrd="0" destOrd="1" presId="urn:microsoft.com/office/officeart/2005/8/layout/hList1"/>
    <dgm:cxn modelId="{309B8CB3-1930-4F16-8462-41CAC79B4D68}" type="presOf" srcId="{66A0B328-EC9F-4E87-AB13-DB4000802E17}" destId="{05126B49-DFC8-40A1-BDB0-44E0A224B017}" srcOrd="0" destOrd="0" presId="urn:microsoft.com/office/officeart/2005/8/layout/hList1"/>
    <dgm:cxn modelId="{16BAF23A-3208-4A9A-B3DA-6248295C08EA}" type="presOf" srcId="{C46E4BD2-A94F-47A6-BB9C-0F058BF7B394}" destId="{6FDEA899-577D-437E-8A58-DA747349BA6F}" srcOrd="0" destOrd="1" presId="urn:microsoft.com/office/officeart/2005/8/layout/hList1"/>
    <dgm:cxn modelId="{1DBA3FD5-2E06-4E82-95EE-6ACF573CA575}" srcId="{0761D565-2816-4845-A9F3-5018CE4B3614}" destId="{A641A4C0-40BE-4985-8656-81E29FE74149}" srcOrd="0" destOrd="0" parTransId="{9CDF474A-C0AF-4F43-B03C-96BB0FC33FE4}" sibTransId="{582F3463-715A-4AAC-ADE1-F542AD1647E9}"/>
    <dgm:cxn modelId="{E4FB9368-CF4E-4F5A-A99F-2D444C00F737}" srcId="{A641A4C0-40BE-4985-8656-81E29FE74149}" destId="{8549BF5C-BF9E-4952-ADA8-C26DBF3F539F}" srcOrd="0" destOrd="0" parTransId="{DC3474AE-A1F7-461C-968A-7E2F2005B4B0}" sibTransId="{7C58DDA5-D319-472F-AF9D-C44808CD0A1A}"/>
    <dgm:cxn modelId="{7A953A03-791A-4B3E-9004-B533BD9AA42E}" type="presParOf" srcId="{0719E91C-0017-4AF6-9671-9E3494449B41}" destId="{48FDE527-21E9-4006-AE60-5BD911B1B8AE}" srcOrd="0" destOrd="0" presId="urn:microsoft.com/office/officeart/2005/8/layout/hList1"/>
    <dgm:cxn modelId="{C640B200-C8F9-418C-81B0-5140785E0F8F}" type="presParOf" srcId="{48FDE527-21E9-4006-AE60-5BD911B1B8AE}" destId="{E98C3B7C-4147-440D-8637-250906B28B1D}" srcOrd="0" destOrd="0" presId="urn:microsoft.com/office/officeart/2005/8/layout/hList1"/>
    <dgm:cxn modelId="{8CCE5F7F-22D1-4297-AF40-DCC48D07AEF5}" type="presParOf" srcId="{48FDE527-21E9-4006-AE60-5BD911B1B8AE}" destId="{6AA901AD-C6C9-4F6C-83E1-D20D12F19975}" srcOrd="1" destOrd="0" presId="urn:microsoft.com/office/officeart/2005/8/layout/hList1"/>
    <dgm:cxn modelId="{7702E70A-80C5-40A2-973B-2BA3A6298C55}" type="presParOf" srcId="{0719E91C-0017-4AF6-9671-9E3494449B41}" destId="{9ED17496-3EC2-4B68-94DF-EB8BBDBF943B}" srcOrd="1" destOrd="0" presId="urn:microsoft.com/office/officeart/2005/8/layout/hList1"/>
    <dgm:cxn modelId="{09056F0A-3122-40E1-836B-A789D740107C}" type="presParOf" srcId="{0719E91C-0017-4AF6-9671-9E3494449B41}" destId="{6CF4B6EB-6973-438F-8DA8-6479A5A7FC70}" srcOrd="2" destOrd="0" presId="urn:microsoft.com/office/officeart/2005/8/layout/hList1"/>
    <dgm:cxn modelId="{65F28A9A-545D-46A9-B4D2-E8DC1E30DDF4}" type="presParOf" srcId="{6CF4B6EB-6973-438F-8DA8-6479A5A7FC70}" destId="{05126B49-DFC8-40A1-BDB0-44E0A224B017}" srcOrd="0" destOrd="0" presId="urn:microsoft.com/office/officeart/2005/8/layout/hList1"/>
    <dgm:cxn modelId="{490733CC-DEEE-4DB8-A4B5-D26135D23F20}" type="presParOf" srcId="{6CF4B6EB-6973-438F-8DA8-6479A5A7FC70}" destId="{6FDEA899-577D-437E-8A58-DA747349BA6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BD127D-9D84-4803-80FA-38131E9492E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1127CF53-FF7E-4941-9A92-0C2F4AA3DCA4}">
      <dgm:prSet phldrT="[文字]"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報名資格</a:t>
          </a:r>
        </a:p>
      </dgm:t>
    </dgm:pt>
    <dgm:pt modelId="{B3E8B7D4-B291-4ECF-9338-4570B9E07B00}" type="parTrans" cxnId="{16A554EB-082F-4F92-89CE-24B66B87AC5D}">
      <dgm:prSet/>
      <dgm:spPr/>
      <dgm:t>
        <a:bodyPr/>
        <a:lstStyle/>
        <a:p>
          <a:endParaRPr lang="zh-TW" altLang="en-US"/>
        </a:p>
      </dgm:t>
    </dgm:pt>
    <dgm:pt modelId="{74CD4B7E-D188-4D73-82A9-B5D9756C33EC}" type="sibTrans" cxnId="{16A554EB-082F-4F92-89CE-24B66B87AC5D}">
      <dgm:prSet/>
      <dgm:spPr/>
      <dgm:t>
        <a:bodyPr/>
        <a:lstStyle/>
        <a:p>
          <a:endParaRPr lang="zh-TW" altLang="en-US"/>
        </a:p>
      </dgm:t>
    </dgm:pt>
    <dgm:pt modelId="{A7628771-59EB-4E55-8535-61F499A0D098}">
      <dgm:prSet phldrT="[文字]"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zh-TW" altLang="en-US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全程就讀同一所高中</a:t>
          </a:r>
          <a:r>
            <a: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應屆畢業生</a:t>
          </a:r>
          <a:r>
            <a:rPr lang="zh-TW" altLang="en-US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dirty="0"/>
        </a:p>
      </dgm:t>
    </dgm:pt>
    <dgm:pt modelId="{E3701394-44A4-41EE-BC6D-6800CEFB1519}" type="parTrans" cxnId="{EA8139F2-14A8-47B0-B9F4-4D653A09E897}">
      <dgm:prSet/>
      <dgm:spPr/>
      <dgm:t>
        <a:bodyPr/>
        <a:lstStyle/>
        <a:p>
          <a:endParaRPr lang="zh-TW" altLang="en-US"/>
        </a:p>
      </dgm:t>
    </dgm:pt>
    <dgm:pt modelId="{CA0A2A1D-855E-44F0-82FA-7A73F573097A}" type="sibTrans" cxnId="{EA8139F2-14A8-47B0-B9F4-4D653A09E897}">
      <dgm:prSet/>
      <dgm:spPr/>
      <dgm:t>
        <a:bodyPr/>
        <a:lstStyle/>
        <a:p>
          <a:endParaRPr lang="zh-TW" altLang="en-US"/>
        </a:p>
      </dgm:t>
    </dgm:pt>
    <dgm:pt modelId="{BBC4EAD5-E4AB-4D12-B341-66D26F02DA81}">
      <dgm:prSet phldrT="[文字]"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zh-TW" altLang="en-US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具</a:t>
          </a:r>
          <a:r>
            <a: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原住民身份之學生</a:t>
          </a:r>
          <a:r>
            <a:rPr lang="zh-TW" altLang="en-US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，得以一般生或原住民生身分</a:t>
          </a:r>
          <a:r>
            <a: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擇一</a:t>
          </a:r>
          <a:r>
            <a:rPr lang="zh-TW" altLang="en-US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參加本招生。  </a:t>
          </a:r>
          <a:endParaRPr lang="zh-TW" altLang="en-US" dirty="0"/>
        </a:p>
      </dgm:t>
    </dgm:pt>
    <dgm:pt modelId="{7B43F9CD-B328-431E-B895-7F76E245852B}" type="parTrans" cxnId="{56A2A338-78FB-4B7C-BD5E-CB8A76998669}">
      <dgm:prSet/>
      <dgm:spPr/>
      <dgm:t>
        <a:bodyPr/>
        <a:lstStyle/>
        <a:p>
          <a:endParaRPr lang="zh-TW" altLang="en-US"/>
        </a:p>
      </dgm:t>
    </dgm:pt>
    <dgm:pt modelId="{BA7F5527-BEA2-4A2A-B6E9-FAC314B31120}" type="sibTrans" cxnId="{56A2A338-78FB-4B7C-BD5E-CB8A76998669}">
      <dgm:prSet/>
      <dgm:spPr/>
      <dgm:t>
        <a:bodyPr/>
        <a:lstStyle/>
        <a:p>
          <a:endParaRPr lang="zh-TW" altLang="en-US"/>
        </a:p>
      </dgm:t>
    </dgm:pt>
    <dgm:pt modelId="{4BDF09D1-EDB5-46F3-AED9-C3799D910472}">
      <dgm:prSet phldrT="[文字]" custT="1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高中學業成績限制</a:t>
          </a:r>
        </a:p>
      </dgm:t>
    </dgm:pt>
    <dgm:pt modelId="{AECE3094-B6E3-4B97-B98B-B2180B9774FD}" type="parTrans" cxnId="{773A04ED-4024-4D75-84E8-ACBAE0E4D874}">
      <dgm:prSet/>
      <dgm:spPr/>
      <dgm:t>
        <a:bodyPr/>
        <a:lstStyle/>
        <a:p>
          <a:endParaRPr lang="zh-TW" altLang="en-US"/>
        </a:p>
      </dgm:t>
    </dgm:pt>
    <dgm:pt modelId="{A62AE9EE-24D7-4695-B7AD-5F48A79770EE}" type="sibTrans" cxnId="{773A04ED-4024-4D75-84E8-ACBAE0E4D874}">
      <dgm:prSet/>
      <dgm:spPr/>
      <dgm:t>
        <a:bodyPr/>
        <a:lstStyle/>
        <a:p>
          <a:endParaRPr lang="zh-TW" altLang="en-US"/>
        </a:p>
      </dgm:t>
    </dgm:pt>
    <dgm:pt modelId="{CCEEE71F-7785-44E2-8EEF-9250AC9057F7}">
      <dgm:prSet phldrT="[文字]"/>
      <dgm:spPr/>
      <dgm:t>
        <a:bodyPr/>
        <a:lstStyle/>
        <a:p>
          <a:r>
            <a: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前五學期</a:t>
          </a:r>
          <a:r>
            <a:rPr lang="zh-TW" altLang="en-US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學業總平均</a:t>
          </a:r>
          <a:r>
            <a:rPr lang="en-US" altLang="zh-TW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重修及補考前</a:t>
          </a:r>
          <a:r>
            <a:rPr lang="en-US" altLang="zh-TW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校排名百分比符合大學之規定</a:t>
          </a:r>
          <a:r>
            <a:rPr lang="zh-TW" altLang="zh-TW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前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20%-50%)</a:t>
          </a:r>
          <a:r>
            <a:rPr lang="zh-TW" altLang="zh-TW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dirty="0"/>
        </a:p>
      </dgm:t>
    </dgm:pt>
    <dgm:pt modelId="{9A9177FE-7828-48CB-AFA9-13D5F6E6246A}" type="parTrans" cxnId="{ED46756E-F55B-476F-8E4E-0A61A5FC19B1}">
      <dgm:prSet/>
      <dgm:spPr/>
      <dgm:t>
        <a:bodyPr/>
        <a:lstStyle/>
        <a:p>
          <a:endParaRPr lang="zh-TW" altLang="en-US"/>
        </a:p>
      </dgm:t>
    </dgm:pt>
    <dgm:pt modelId="{15D0BDAF-A9D7-4EC5-8762-D3275209D8B2}" type="sibTrans" cxnId="{ED46756E-F55B-476F-8E4E-0A61A5FC19B1}">
      <dgm:prSet/>
      <dgm:spPr/>
      <dgm:t>
        <a:bodyPr/>
        <a:lstStyle/>
        <a:p>
          <a:endParaRPr lang="zh-TW" altLang="en-US"/>
        </a:p>
      </dgm:t>
    </dgm:pt>
    <dgm:pt modelId="{AE4CCC64-AEAC-4A8E-8871-57B3CAF778BD}">
      <dgm:prSet phldrT="[文字]" custT="1"/>
      <dgm:spPr>
        <a:solidFill>
          <a:schemeClr val="bg2"/>
        </a:solidFill>
        <a:ln>
          <a:solidFill>
            <a:schemeClr val="bg2"/>
          </a:solidFill>
        </a:ln>
      </dgm:spPr>
      <dgm:t>
        <a:bodyPr/>
        <a:lstStyle/>
        <a:p>
          <a:r>
            <a: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志願選填規定</a:t>
          </a:r>
        </a:p>
      </dgm:t>
    </dgm:pt>
    <dgm:pt modelId="{D79930D8-18CA-47DB-96A2-C9FC90AC9DD0}" type="parTrans" cxnId="{0BBF2E99-40C9-480B-8B7E-A87F3734A846}">
      <dgm:prSet/>
      <dgm:spPr/>
      <dgm:t>
        <a:bodyPr/>
        <a:lstStyle/>
        <a:p>
          <a:endParaRPr lang="zh-TW" altLang="en-US"/>
        </a:p>
      </dgm:t>
    </dgm:pt>
    <dgm:pt modelId="{CF01D497-E328-434A-B9BE-EEB29BBF95AA}" type="sibTrans" cxnId="{0BBF2E99-40C9-480B-8B7E-A87F3734A846}">
      <dgm:prSet/>
      <dgm:spPr/>
      <dgm:t>
        <a:bodyPr/>
        <a:lstStyle/>
        <a:p>
          <a:endParaRPr lang="zh-TW" altLang="en-US"/>
        </a:p>
      </dgm:t>
    </dgm:pt>
    <dgm:pt modelId="{3ACEEB70-C846-403D-8A94-6C1B8AB7371F}">
      <dgm:prSet phldrT="[文字]"/>
      <dgm:spPr>
        <a:solidFill>
          <a:schemeClr val="accent5">
            <a:alpha val="90000"/>
          </a:schemeClr>
        </a:solidFill>
      </dgm:spPr>
      <dgm:t>
        <a:bodyPr/>
        <a:lstStyle/>
        <a:p>
          <a:r>
            <a:rPr lang="zh-TW" altLang="en-US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選填限</a:t>
          </a:r>
          <a:r>
            <a: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校</a:t>
          </a:r>
          <a:r>
            <a: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學群</a:t>
          </a:r>
          <a:r>
            <a:rPr lang="zh-TW" altLang="en-US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，選填志願數依大學之規定。</a:t>
          </a:r>
          <a:endParaRPr lang="zh-TW" altLang="en-US" dirty="0"/>
        </a:p>
      </dgm:t>
    </dgm:pt>
    <dgm:pt modelId="{EC94A2B3-35C7-46D9-BD2A-1BDFF178FD7F}" type="parTrans" cxnId="{6A1EC531-BBD8-4B14-89D9-0049E4F865BB}">
      <dgm:prSet/>
      <dgm:spPr/>
      <dgm:t>
        <a:bodyPr/>
        <a:lstStyle/>
        <a:p>
          <a:endParaRPr lang="zh-TW" altLang="en-US"/>
        </a:p>
      </dgm:t>
    </dgm:pt>
    <dgm:pt modelId="{00B231B9-42D2-4406-A012-A576AC2A438A}" type="sibTrans" cxnId="{6A1EC531-BBD8-4B14-89D9-0049E4F865BB}">
      <dgm:prSet/>
      <dgm:spPr/>
      <dgm:t>
        <a:bodyPr/>
        <a:lstStyle/>
        <a:p>
          <a:endParaRPr lang="zh-TW" altLang="en-US"/>
        </a:p>
      </dgm:t>
    </dgm:pt>
    <dgm:pt modelId="{09E190E6-1F29-4EFB-85BB-2F05ED25441C}">
      <dgm:prSet/>
      <dgm:spPr/>
      <dgm:t>
        <a:bodyPr/>
        <a:lstStyle/>
        <a:p>
          <a:r>
            <a:rPr lang="zh-TW" altLang="en-US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舞蹈班成績單獨計算</a:t>
          </a:r>
          <a:r>
            <a:rPr lang="zh-TW" altLang="en-US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。本校無特別班。</a:t>
          </a:r>
          <a:endParaRPr lang="zh-TW" altLang="en-US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9312F9A-2835-47B9-B31C-DC5C05481FF8}" type="parTrans" cxnId="{2598F6DD-DC45-48E9-A991-DE5BA65B6604}">
      <dgm:prSet/>
      <dgm:spPr/>
      <dgm:t>
        <a:bodyPr/>
        <a:lstStyle/>
        <a:p>
          <a:endParaRPr lang="zh-TW" altLang="en-US"/>
        </a:p>
      </dgm:t>
    </dgm:pt>
    <dgm:pt modelId="{5A5B24BD-A8C2-4E83-8C17-02C5460C589E}" type="sibTrans" cxnId="{2598F6DD-DC45-48E9-A991-DE5BA65B6604}">
      <dgm:prSet/>
      <dgm:spPr/>
      <dgm:t>
        <a:bodyPr/>
        <a:lstStyle/>
        <a:p>
          <a:endParaRPr lang="zh-TW" altLang="en-US"/>
        </a:p>
      </dgm:t>
    </dgm:pt>
    <dgm:pt modelId="{E060E424-355E-453A-BAAE-C56554097DB7}">
      <dgm:prSet/>
      <dgm:spPr>
        <a:solidFill>
          <a:schemeClr val="accent5">
            <a:alpha val="90000"/>
          </a:schemeClr>
        </a:solidFill>
      </dgm:spPr>
      <dgm:t>
        <a:bodyPr/>
        <a:lstStyle/>
        <a:p>
          <a:r>
            <a:rPr lang="zh-TW" altLang="en-US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選填之校系須通過該</a:t>
          </a:r>
          <a:r>
            <a:rPr lang="zh-TW" altLang="en-US" b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校系檢定</a:t>
          </a:r>
          <a:r>
            <a:rPr lang="zh-TW" altLang="en-US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標準。</a:t>
          </a:r>
        </a:p>
      </dgm:t>
    </dgm:pt>
    <dgm:pt modelId="{18FCF56C-6F32-497F-AD35-7A22676B0BBC}" type="parTrans" cxnId="{18612881-5BFB-4BCF-AC63-874DC8E89864}">
      <dgm:prSet/>
      <dgm:spPr/>
      <dgm:t>
        <a:bodyPr/>
        <a:lstStyle/>
        <a:p>
          <a:endParaRPr lang="zh-TW" altLang="en-US"/>
        </a:p>
      </dgm:t>
    </dgm:pt>
    <dgm:pt modelId="{D4813605-5454-46D8-930B-BA8BD93E3E56}" type="sibTrans" cxnId="{18612881-5BFB-4BCF-AC63-874DC8E89864}">
      <dgm:prSet/>
      <dgm:spPr/>
      <dgm:t>
        <a:bodyPr/>
        <a:lstStyle/>
        <a:p>
          <a:endParaRPr lang="zh-TW" altLang="en-US"/>
        </a:p>
      </dgm:t>
    </dgm:pt>
    <dgm:pt modelId="{9842F18D-71B5-4D23-A389-9B934ED2899B}" type="pres">
      <dgm:prSet presAssocID="{15BD127D-9D84-4803-80FA-38131E9492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269AC6E-0981-457C-BF20-257DA9A03ACC}" type="pres">
      <dgm:prSet presAssocID="{1127CF53-FF7E-4941-9A92-0C2F4AA3DCA4}" presName="composite" presStyleCnt="0"/>
      <dgm:spPr/>
    </dgm:pt>
    <dgm:pt modelId="{BE197BEA-02A3-4E80-AB97-DED73E73FC72}" type="pres">
      <dgm:prSet presAssocID="{1127CF53-FF7E-4941-9A92-0C2F4AA3DCA4}" presName="parTx" presStyleLbl="alignNode1" presStyleIdx="0" presStyleCnt="3" custScaleY="1350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06AF47F-E783-46F4-9FAD-C76034536AD2}" type="pres">
      <dgm:prSet presAssocID="{1127CF53-FF7E-4941-9A92-0C2F4AA3DCA4}" presName="desTx" presStyleLbl="alignAccFollowNode1" presStyleIdx="0" presStyleCnt="3" custScaleY="98786" custLinFactNeighborX="-103" custLinFactNeighborY="4090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76D19D-9B52-4385-8FC0-CC2103E97F3F}" type="pres">
      <dgm:prSet presAssocID="{74CD4B7E-D188-4D73-82A9-B5D9756C33EC}" presName="space" presStyleCnt="0"/>
      <dgm:spPr/>
    </dgm:pt>
    <dgm:pt modelId="{2351E26B-F56A-46DD-B72B-16A80A0355BA}" type="pres">
      <dgm:prSet presAssocID="{4BDF09D1-EDB5-46F3-AED9-C3799D910472}" presName="composite" presStyleCnt="0"/>
      <dgm:spPr/>
    </dgm:pt>
    <dgm:pt modelId="{DFDA4E13-CF1D-487A-A06F-6845B3A45019}" type="pres">
      <dgm:prSet presAssocID="{4BDF09D1-EDB5-46F3-AED9-C3799D910472}" presName="parTx" presStyleLbl="alignNode1" presStyleIdx="1" presStyleCnt="3" custScaleY="1350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95B3E82-1399-4E85-9295-4D63D374AA05}" type="pres">
      <dgm:prSet presAssocID="{4BDF09D1-EDB5-46F3-AED9-C3799D910472}" presName="desTx" presStyleLbl="alignAccFollowNode1" presStyleIdx="1" presStyleCnt="3" custScaleY="98786" custLinFactNeighborX="-103" custLinFactNeighborY="4090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7269F0-D44F-462E-ABFB-86C23BA4A8B0}" type="pres">
      <dgm:prSet presAssocID="{A62AE9EE-24D7-4695-B7AD-5F48A79770EE}" presName="space" presStyleCnt="0"/>
      <dgm:spPr/>
    </dgm:pt>
    <dgm:pt modelId="{0BA8067A-9A4F-489F-9E75-CCE8E2116035}" type="pres">
      <dgm:prSet presAssocID="{AE4CCC64-AEAC-4A8E-8871-57B3CAF778BD}" presName="composite" presStyleCnt="0"/>
      <dgm:spPr/>
    </dgm:pt>
    <dgm:pt modelId="{0BE5AD18-E62B-4BF5-898A-34F4D81EAF88}" type="pres">
      <dgm:prSet presAssocID="{AE4CCC64-AEAC-4A8E-8871-57B3CAF778BD}" presName="parTx" presStyleLbl="alignNode1" presStyleIdx="2" presStyleCnt="3" custScaleY="1350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FF5DCE-866E-420A-B586-9B060BBD1E5C}" type="pres">
      <dgm:prSet presAssocID="{AE4CCC64-AEAC-4A8E-8871-57B3CAF778BD}" presName="desTx" presStyleLbl="alignAccFollowNode1" presStyleIdx="2" presStyleCnt="3" custScaleY="98786" custLinFactNeighborX="-103" custLinFactNeighborY="4090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C25C3CE-5756-4008-A570-C2B37189F141}" type="presOf" srcId="{E060E424-355E-453A-BAAE-C56554097DB7}" destId="{B3FF5DCE-866E-420A-B586-9B060BBD1E5C}" srcOrd="0" destOrd="1" presId="urn:microsoft.com/office/officeart/2005/8/layout/hList1"/>
    <dgm:cxn modelId="{6A1EC531-BBD8-4B14-89D9-0049E4F865BB}" srcId="{AE4CCC64-AEAC-4A8E-8871-57B3CAF778BD}" destId="{3ACEEB70-C846-403D-8A94-6C1B8AB7371F}" srcOrd="0" destOrd="0" parTransId="{EC94A2B3-35C7-46D9-BD2A-1BDFF178FD7F}" sibTransId="{00B231B9-42D2-4406-A012-A576AC2A438A}"/>
    <dgm:cxn modelId="{8FE5290D-E309-4C51-8226-C21AA59641A8}" type="presOf" srcId="{CCEEE71F-7785-44E2-8EEF-9250AC9057F7}" destId="{F95B3E82-1399-4E85-9295-4D63D374AA05}" srcOrd="0" destOrd="0" presId="urn:microsoft.com/office/officeart/2005/8/layout/hList1"/>
    <dgm:cxn modelId="{97E1B31B-51BD-4A86-9097-A4F769618000}" type="presOf" srcId="{BBC4EAD5-E4AB-4D12-B341-66D26F02DA81}" destId="{006AF47F-E783-46F4-9FAD-C76034536AD2}" srcOrd="0" destOrd="1" presId="urn:microsoft.com/office/officeart/2005/8/layout/hList1"/>
    <dgm:cxn modelId="{0BBF2E99-40C9-480B-8B7E-A87F3734A846}" srcId="{15BD127D-9D84-4803-80FA-38131E9492E0}" destId="{AE4CCC64-AEAC-4A8E-8871-57B3CAF778BD}" srcOrd="2" destOrd="0" parTransId="{D79930D8-18CA-47DB-96A2-C9FC90AC9DD0}" sibTransId="{CF01D497-E328-434A-B9BE-EEB29BBF95AA}"/>
    <dgm:cxn modelId="{FE90E8A8-4301-4C06-8852-9B4B6B1D97D2}" type="presOf" srcId="{4BDF09D1-EDB5-46F3-AED9-C3799D910472}" destId="{DFDA4E13-CF1D-487A-A06F-6845B3A45019}" srcOrd="0" destOrd="0" presId="urn:microsoft.com/office/officeart/2005/8/layout/hList1"/>
    <dgm:cxn modelId="{267485CB-244B-4B01-BFF9-12127B9CC356}" type="presOf" srcId="{3ACEEB70-C846-403D-8A94-6C1B8AB7371F}" destId="{B3FF5DCE-866E-420A-B586-9B060BBD1E5C}" srcOrd="0" destOrd="0" presId="urn:microsoft.com/office/officeart/2005/8/layout/hList1"/>
    <dgm:cxn modelId="{EA8139F2-14A8-47B0-B9F4-4D653A09E897}" srcId="{1127CF53-FF7E-4941-9A92-0C2F4AA3DCA4}" destId="{A7628771-59EB-4E55-8535-61F499A0D098}" srcOrd="0" destOrd="0" parTransId="{E3701394-44A4-41EE-BC6D-6800CEFB1519}" sibTransId="{CA0A2A1D-855E-44F0-82FA-7A73F573097A}"/>
    <dgm:cxn modelId="{773CE5CB-2059-419C-BDE5-292A59D7760B}" type="presOf" srcId="{15BD127D-9D84-4803-80FA-38131E9492E0}" destId="{9842F18D-71B5-4D23-A389-9B934ED2899B}" srcOrd="0" destOrd="0" presId="urn:microsoft.com/office/officeart/2005/8/layout/hList1"/>
    <dgm:cxn modelId="{ED46756E-F55B-476F-8E4E-0A61A5FC19B1}" srcId="{4BDF09D1-EDB5-46F3-AED9-C3799D910472}" destId="{CCEEE71F-7785-44E2-8EEF-9250AC9057F7}" srcOrd="0" destOrd="0" parTransId="{9A9177FE-7828-48CB-AFA9-13D5F6E6246A}" sibTransId="{15D0BDAF-A9D7-4EC5-8762-D3275209D8B2}"/>
    <dgm:cxn modelId="{E48C5BB4-F452-4F63-82CA-C02A34C41CDB}" type="presOf" srcId="{AE4CCC64-AEAC-4A8E-8871-57B3CAF778BD}" destId="{0BE5AD18-E62B-4BF5-898A-34F4D81EAF88}" srcOrd="0" destOrd="0" presId="urn:microsoft.com/office/officeart/2005/8/layout/hList1"/>
    <dgm:cxn modelId="{773A04ED-4024-4D75-84E8-ACBAE0E4D874}" srcId="{15BD127D-9D84-4803-80FA-38131E9492E0}" destId="{4BDF09D1-EDB5-46F3-AED9-C3799D910472}" srcOrd="1" destOrd="0" parTransId="{AECE3094-B6E3-4B97-B98B-B2180B9774FD}" sibTransId="{A62AE9EE-24D7-4695-B7AD-5F48A79770EE}"/>
    <dgm:cxn modelId="{E4FDD7C1-3EE9-4710-BAC6-DAB0F8077EE6}" type="presOf" srcId="{1127CF53-FF7E-4941-9A92-0C2F4AA3DCA4}" destId="{BE197BEA-02A3-4E80-AB97-DED73E73FC72}" srcOrd="0" destOrd="0" presId="urn:microsoft.com/office/officeart/2005/8/layout/hList1"/>
    <dgm:cxn modelId="{77B41557-E34F-4822-BF0E-A5285BE46975}" type="presOf" srcId="{A7628771-59EB-4E55-8535-61F499A0D098}" destId="{006AF47F-E783-46F4-9FAD-C76034536AD2}" srcOrd="0" destOrd="0" presId="urn:microsoft.com/office/officeart/2005/8/layout/hList1"/>
    <dgm:cxn modelId="{18612881-5BFB-4BCF-AC63-874DC8E89864}" srcId="{AE4CCC64-AEAC-4A8E-8871-57B3CAF778BD}" destId="{E060E424-355E-453A-BAAE-C56554097DB7}" srcOrd="1" destOrd="0" parTransId="{18FCF56C-6F32-497F-AD35-7A22676B0BBC}" sibTransId="{D4813605-5454-46D8-930B-BA8BD93E3E56}"/>
    <dgm:cxn modelId="{56A2A338-78FB-4B7C-BD5E-CB8A76998669}" srcId="{1127CF53-FF7E-4941-9A92-0C2F4AA3DCA4}" destId="{BBC4EAD5-E4AB-4D12-B341-66D26F02DA81}" srcOrd="1" destOrd="0" parTransId="{7B43F9CD-B328-431E-B895-7F76E245852B}" sibTransId="{BA7F5527-BEA2-4A2A-B6E9-FAC314B31120}"/>
    <dgm:cxn modelId="{16A554EB-082F-4F92-89CE-24B66B87AC5D}" srcId="{15BD127D-9D84-4803-80FA-38131E9492E0}" destId="{1127CF53-FF7E-4941-9A92-0C2F4AA3DCA4}" srcOrd="0" destOrd="0" parTransId="{B3E8B7D4-B291-4ECF-9338-4570B9E07B00}" sibTransId="{74CD4B7E-D188-4D73-82A9-B5D9756C33EC}"/>
    <dgm:cxn modelId="{FF9BC179-D161-4E13-A6E6-0817F69527C4}" type="presOf" srcId="{09E190E6-1F29-4EFB-85BB-2F05ED25441C}" destId="{F95B3E82-1399-4E85-9295-4D63D374AA05}" srcOrd="0" destOrd="1" presId="urn:microsoft.com/office/officeart/2005/8/layout/hList1"/>
    <dgm:cxn modelId="{2598F6DD-DC45-48E9-A991-DE5BA65B6604}" srcId="{4BDF09D1-EDB5-46F3-AED9-C3799D910472}" destId="{09E190E6-1F29-4EFB-85BB-2F05ED25441C}" srcOrd="1" destOrd="0" parTransId="{A9312F9A-2835-47B9-B31C-DC5C05481FF8}" sibTransId="{5A5B24BD-A8C2-4E83-8C17-02C5460C589E}"/>
    <dgm:cxn modelId="{061C137B-8F4C-43A7-B7CC-4ACDF78BA1A2}" type="presParOf" srcId="{9842F18D-71B5-4D23-A389-9B934ED2899B}" destId="{5269AC6E-0981-457C-BF20-257DA9A03ACC}" srcOrd="0" destOrd="0" presId="urn:microsoft.com/office/officeart/2005/8/layout/hList1"/>
    <dgm:cxn modelId="{02742E80-3948-4730-9482-E9E0BC32DF5F}" type="presParOf" srcId="{5269AC6E-0981-457C-BF20-257DA9A03ACC}" destId="{BE197BEA-02A3-4E80-AB97-DED73E73FC72}" srcOrd="0" destOrd="0" presId="urn:microsoft.com/office/officeart/2005/8/layout/hList1"/>
    <dgm:cxn modelId="{59466E75-330E-4B35-BB07-0AE7EEDDE242}" type="presParOf" srcId="{5269AC6E-0981-457C-BF20-257DA9A03ACC}" destId="{006AF47F-E783-46F4-9FAD-C76034536AD2}" srcOrd="1" destOrd="0" presId="urn:microsoft.com/office/officeart/2005/8/layout/hList1"/>
    <dgm:cxn modelId="{A7FF3BA9-E37C-4387-8FC8-7B28FC4DB88C}" type="presParOf" srcId="{9842F18D-71B5-4D23-A389-9B934ED2899B}" destId="{9176D19D-9B52-4385-8FC0-CC2103E97F3F}" srcOrd="1" destOrd="0" presId="urn:microsoft.com/office/officeart/2005/8/layout/hList1"/>
    <dgm:cxn modelId="{75EA61A6-BA91-47CE-9D01-602346DFC0D3}" type="presParOf" srcId="{9842F18D-71B5-4D23-A389-9B934ED2899B}" destId="{2351E26B-F56A-46DD-B72B-16A80A0355BA}" srcOrd="2" destOrd="0" presId="urn:microsoft.com/office/officeart/2005/8/layout/hList1"/>
    <dgm:cxn modelId="{1F7E838B-E27C-45D9-B0C5-7BE2D1EAE138}" type="presParOf" srcId="{2351E26B-F56A-46DD-B72B-16A80A0355BA}" destId="{DFDA4E13-CF1D-487A-A06F-6845B3A45019}" srcOrd="0" destOrd="0" presId="urn:microsoft.com/office/officeart/2005/8/layout/hList1"/>
    <dgm:cxn modelId="{73A08DCC-5F41-438F-BEF8-7F91778CD2A7}" type="presParOf" srcId="{2351E26B-F56A-46DD-B72B-16A80A0355BA}" destId="{F95B3E82-1399-4E85-9295-4D63D374AA05}" srcOrd="1" destOrd="0" presId="urn:microsoft.com/office/officeart/2005/8/layout/hList1"/>
    <dgm:cxn modelId="{29A911C1-A9D4-4620-97C0-E32527D37FF4}" type="presParOf" srcId="{9842F18D-71B5-4D23-A389-9B934ED2899B}" destId="{EE7269F0-D44F-462E-ABFB-86C23BA4A8B0}" srcOrd="3" destOrd="0" presId="urn:microsoft.com/office/officeart/2005/8/layout/hList1"/>
    <dgm:cxn modelId="{6C8ACD67-036F-40D2-987F-9F445B5DF34F}" type="presParOf" srcId="{9842F18D-71B5-4D23-A389-9B934ED2899B}" destId="{0BA8067A-9A4F-489F-9E75-CCE8E2116035}" srcOrd="4" destOrd="0" presId="urn:microsoft.com/office/officeart/2005/8/layout/hList1"/>
    <dgm:cxn modelId="{F1D80983-FF76-4CCF-9938-445D2B586D18}" type="presParOf" srcId="{0BA8067A-9A4F-489F-9E75-CCE8E2116035}" destId="{0BE5AD18-E62B-4BF5-898A-34F4D81EAF88}" srcOrd="0" destOrd="0" presId="urn:microsoft.com/office/officeart/2005/8/layout/hList1"/>
    <dgm:cxn modelId="{B80AB811-5D25-46FE-9729-5B072B9CB207}" type="presParOf" srcId="{0BA8067A-9A4F-489F-9E75-CCE8E2116035}" destId="{B3FF5DCE-866E-420A-B586-9B060BBD1E5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8C3B7C-4147-440D-8637-250906B28B1D}">
      <dsp:nvSpPr>
        <dsp:cNvPr id="0" name=""/>
        <dsp:cNvSpPr/>
      </dsp:nvSpPr>
      <dsp:spPr>
        <a:xfrm>
          <a:off x="38" y="54714"/>
          <a:ext cx="3674210" cy="835200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招生對象</a:t>
          </a:r>
        </a:p>
      </dsp:txBody>
      <dsp:txXfrm>
        <a:off x="38" y="54714"/>
        <a:ext cx="3674210" cy="835200"/>
      </dsp:txXfrm>
    </dsp:sp>
    <dsp:sp modelId="{6AA901AD-C6C9-4F6C-83E1-D20D12F19975}">
      <dsp:nvSpPr>
        <dsp:cNvPr id="0" name=""/>
        <dsp:cNvSpPr/>
      </dsp:nvSpPr>
      <dsp:spPr>
        <a:xfrm>
          <a:off x="38" y="889914"/>
          <a:ext cx="3674210" cy="342301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具</a:t>
          </a:r>
          <a:r>
            <a:rPr lang="zh-TW" altLang="en-US" sz="2900" b="1" kern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特殊才能（單科校排優、全國或國際競賽、證照）</a:t>
          </a:r>
        </a:p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900" b="1" kern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不同教育資歷</a:t>
          </a:r>
          <a:r>
            <a:rPr lang="zh-TW" altLang="en-US" sz="2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（</a:t>
          </a:r>
          <a:r>
            <a:rPr lang="en-US" altLang="zh-TW" sz="2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ex</a:t>
          </a:r>
          <a:r>
            <a:rPr lang="zh-TW" altLang="en-US" sz="2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：境外學生、新住民）</a:t>
          </a:r>
        </a:p>
      </dsp:txBody>
      <dsp:txXfrm>
        <a:off x="38" y="889914"/>
        <a:ext cx="3674210" cy="3423015"/>
      </dsp:txXfrm>
    </dsp:sp>
    <dsp:sp modelId="{05126B49-DFC8-40A1-BDB0-44E0A224B017}">
      <dsp:nvSpPr>
        <dsp:cNvPr id="0" name=""/>
        <dsp:cNvSpPr/>
      </dsp:nvSpPr>
      <dsp:spPr>
        <a:xfrm>
          <a:off x="4188638" y="54714"/>
          <a:ext cx="3674210" cy="835200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招生方式</a:t>
          </a:r>
        </a:p>
      </dsp:txBody>
      <dsp:txXfrm>
        <a:off x="4188638" y="54714"/>
        <a:ext cx="3674210" cy="835200"/>
      </dsp:txXfrm>
    </dsp:sp>
    <dsp:sp modelId="{6FDEA899-577D-437E-8A58-DA747349BA6F}">
      <dsp:nvSpPr>
        <dsp:cNvPr id="0" name=""/>
        <dsp:cNvSpPr/>
      </dsp:nvSpPr>
      <dsp:spPr>
        <a:xfrm>
          <a:off x="4188638" y="889914"/>
          <a:ext cx="3674210" cy="342301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900" b="1" kern="1200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大學：</a:t>
          </a:r>
          <a:r>
            <a:rPr lang="zh-TW" altLang="en-US" sz="2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各校獨招，自訂招生條件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900" b="1" kern="1200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高中：</a:t>
          </a:r>
          <a:r>
            <a:rPr lang="zh-TW" altLang="en-US" sz="2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學校推薦、審查、面試等進行彈性選才</a:t>
          </a:r>
        </a:p>
      </dsp:txBody>
      <dsp:txXfrm>
        <a:off x="4188638" y="889914"/>
        <a:ext cx="3674210" cy="34230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97BEA-02A3-4E80-AB97-DED73E73FC72}">
      <dsp:nvSpPr>
        <dsp:cNvPr id="0" name=""/>
        <dsp:cNvSpPr/>
      </dsp:nvSpPr>
      <dsp:spPr>
        <a:xfrm>
          <a:off x="2686" y="94805"/>
          <a:ext cx="2619033" cy="909993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報名資格</a:t>
          </a:r>
        </a:p>
      </dsp:txBody>
      <dsp:txXfrm>
        <a:off x="2686" y="94805"/>
        <a:ext cx="2619033" cy="909993"/>
      </dsp:txXfrm>
    </dsp:sp>
    <dsp:sp modelId="{006AF47F-E783-46F4-9FAD-C76034536AD2}">
      <dsp:nvSpPr>
        <dsp:cNvPr id="0" name=""/>
        <dsp:cNvSpPr/>
      </dsp:nvSpPr>
      <dsp:spPr>
        <a:xfrm>
          <a:off x="0" y="1004172"/>
          <a:ext cx="2619033" cy="3673044"/>
        </a:xfrm>
        <a:prstGeom prst="rect">
          <a:avLst/>
        </a:prstGeom>
        <a:solidFill>
          <a:schemeClr val="accent3"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全程就讀同一所高中</a:t>
          </a:r>
          <a:r>
            <a:rPr lang="zh-TW" altLang="en-US" sz="21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應屆畢業生</a:t>
          </a:r>
          <a:r>
            <a:rPr lang="zh-TW" altLang="en-US" sz="21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具</a:t>
          </a:r>
          <a:r>
            <a:rPr lang="zh-TW" altLang="en-US" sz="21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原住民身份之學生</a:t>
          </a:r>
          <a:r>
            <a:rPr lang="zh-TW" altLang="en-US" sz="21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，得以一般生或原住民生身分</a:t>
          </a:r>
          <a:r>
            <a:rPr lang="zh-TW" altLang="en-US" sz="21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擇一</a:t>
          </a:r>
          <a:r>
            <a:rPr lang="zh-TW" altLang="en-US" sz="21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參加本招生。  </a:t>
          </a:r>
          <a:endParaRPr lang="zh-TW" altLang="en-US" sz="2100" kern="1200" dirty="0"/>
        </a:p>
      </dsp:txBody>
      <dsp:txXfrm>
        <a:off x="0" y="1004172"/>
        <a:ext cx="2619033" cy="3673044"/>
      </dsp:txXfrm>
    </dsp:sp>
    <dsp:sp modelId="{DFDA4E13-CF1D-487A-A06F-6845B3A45019}">
      <dsp:nvSpPr>
        <dsp:cNvPr id="0" name=""/>
        <dsp:cNvSpPr/>
      </dsp:nvSpPr>
      <dsp:spPr>
        <a:xfrm>
          <a:off x="2988384" y="94805"/>
          <a:ext cx="2619033" cy="909993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高中學業成績限制</a:t>
          </a:r>
        </a:p>
      </dsp:txBody>
      <dsp:txXfrm>
        <a:off x="2988384" y="94805"/>
        <a:ext cx="2619033" cy="909993"/>
      </dsp:txXfrm>
    </dsp:sp>
    <dsp:sp modelId="{F95B3E82-1399-4E85-9295-4D63D374AA05}">
      <dsp:nvSpPr>
        <dsp:cNvPr id="0" name=""/>
        <dsp:cNvSpPr/>
      </dsp:nvSpPr>
      <dsp:spPr>
        <a:xfrm>
          <a:off x="2985686" y="1004172"/>
          <a:ext cx="2619033" cy="367304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前五學期</a:t>
          </a:r>
          <a:r>
            <a:rPr lang="zh-TW" altLang="en-US" sz="21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學業總平均</a:t>
          </a:r>
          <a:r>
            <a:rPr lang="en-US" altLang="zh-TW" sz="21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1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重修及補考前</a:t>
          </a:r>
          <a:r>
            <a:rPr lang="en-US" altLang="zh-TW" sz="21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21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校排名百分比符合大學之規定</a:t>
          </a:r>
          <a:r>
            <a:rPr lang="zh-TW" altLang="zh-TW" sz="21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21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前</a:t>
          </a:r>
          <a:r>
            <a:rPr lang="en-US" altLang="zh-TW" sz="2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20%-50%)</a:t>
          </a:r>
          <a:r>
            <a:rPr lang="zh-TW" altLang="zh-TW" sz="21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舞蹈班成績單獨計算</a:t>
          </a:r>
          <a:r>
            <a:rPr lang="zh-TW" altLang="en-US" sz="21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。本校無特別班。</a:t>
          </a:r>
          <a:endParaRPr lang="zh-TW" altLang="en-US" sz="21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985686" y="1004172"/>
        <a:ext cx="2619033" cy="3673044"/>
      </dsp:txXfrm>
    </dsp:sp>
    <dsp:sp modelId="{0BE5AD18-E62B-4BF5-898A-34F4D81EAF88}">
      <dsp:nvSpPr>
        <dsp:cNvPr id="0" name=""/>
        <dsp:cNvSpPr/>
      </dsp:nvSpPr>
      <dsp:spPr>
        <a:xfrm>
          <a:off x="5974082" y="94805"/>
          <a:ext cx="2619033" cy="909993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志願選填規定</a:t>
          </a:r>
        </a:p>
      </dsp:txBody>
      <dsp:txXfrm>
        <a:off x="5974082" y="94805"/>
        <a:ext cx="2619033" cy="909993"/>
      </dsp:txXfrm>
    </dsp:sp>
    <dsp:sp modelId="{B3FF5DCE-866E-420A-B586-9B060BBD1E5C}">
      <dsp:nvSpPr>
        <dsp:cNvPr id="0" name=""/>
        <dsp:cNvSpPr/>
      </dsp:nvSpPr>
      <dsp:spPr>
        <a:xfrm>
          <a:off x="5971384" y="1004172"/>
          <a:ext cx="2619033" cy="3673044"/>
        </a:xfrm>
        <a:prstGeom prst="rect">
          <a:avLst/>
        </a:prstGeom>
        <a:solidFill>
          <a:schemeClr val="accent5">
            <a:alpha val="9000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選填限</a:t>
          </a:r>
          <a:r>
            <a:rPr lang="en-US" altLang="zh-TW" sz="21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21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校</a:t>
          </a:r>
          <a:r>
            <a:rPr lang="en-US" altLang="zh-TW" sz="21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21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學群</a:t>
          </a:r>
          <a:r>
            <a:rPr lang="zh-TW" altLang="en-US" sz="21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，選填志願數依大學之規定。</a:t>
          </a:r>
          <a:endParaRPr lang="zh-TW" alt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選填之校系須通過該</a:t>
          </a:r>
          <a:r>
            <a:rPr lang="zh-TW" altLang="en-US" sz="2100" b="0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校系檢定</a:t>
          </a:r>
          <a:r>
            <a:rPr lang="zh-TW" altLang="en-US" sz="21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標準。</a:t>
          </a:r>
        </a:p>
      </dsp:txBody>
      <dsp:txXfrm>
        <a:off x="5971384" y="1004172"/>
        <a:ext cx="2619033" cy="3673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CBB97-1E54-4FDD-B517-41AF5E923590}" type="datetimeFigureOut">
              <a:rPr lang="zh-TW" altLang="en-US" smtClean="0"/>
              <a:t>2022/9/16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3FDE-1CF7-4846-87A4-24DB58AD30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9957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60853A66-4384-4942-B08F-917871846686}" type="slidenum">
              <a:rPr lang="en-US" altLang="zh-TW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71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1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71696-E689-4F9A-A1B1-63253E2848F8}" type="slidenum">
              <a:rPr lang="zh-TW" altLang="en-US" smtClean="0">
                <a:solidFill>
                  <a:prstClr val="black"/>
                </a:solidFill>
              </a:rPr>
              <a:pPr/>
              <a:t>42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866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71696-E689-4F9A-A1B1-63253E2848F8}" type="slidenum">
              <a:rPr lang="zh-TW" altLang="en-US" smtClean="0">
                <a:solidFill>
                  <a:prstClr val="black"/>
                </a:solidFill>
              </a:rPr>
              <a:pPr/>
              <a:t>43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731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71696-E689-4F9A-A1B1-63253E2848F8}" type="slidenum">
              <a:rPr lang="zh-TW" altLang="en-US" smtClean="0">
                <a:solidFill>
                  <a:prstClr val="black"/>
                </a:solidFill>
              </a:rPr>
              <a:pPr/>
              <a:t>44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451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71696-E689-4F9A-A1B1-63253E2848F8}" type="slidenum">
              <a:rPr lang="zh-TW" altLang="en-US" smtClean="0">
                <a:solidFill>
                  <a:prstClr val="black"/>
                </a:solidFill>
              </a:rPr>
              <a:pPr/>
              <a:t>45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587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71696-E689-4F9A-A1B1-63253E2848F8}" type="slidenum">
              <a:rPr lang="zh-TW" altLang="en-US" smtClean="0">
                <a:solidFill>
                  <a:prstClr val="black"/>
                </a:solidFill>
              </a:rPr>
              <a:pPr/>
              <a:t>46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154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7A9F7-3C87-4E29-AFFE-21C8BDC5E8CB}" type="slidenum">
              <a:rPr lang="zh-TW" altLang="en-US">
                <a:solidFill>
                  <a:prstClr val="black"/>
                </a:solidFill>
              </a:rPr>
              <a:pPr/>
              <a:t>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330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71696-E689-4F9A-A1B1-63253E2848F8}" type="slidenum">
              <a:rPr lang="zh-TW" altLang="en-US" smtClean="0">
                <a:solidFill>
                  <a:prstClr val="black"/>
                </a:solidFill>
              </a:rPr>
              <a:pPr/>
              <a:t>12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66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71696-E689-4F9A-A1B1-63253E2848F8}" type="slidenum">
              <a:rPr lang="zh-TW" altLang="en-US" smtClean="0">
                <a:solidFill>
                  <a:prstClr val="black"/>
                </a:solidFill>
              </a:rPr>
              <a:pPr/>
              <a:t>14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725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擁有特殊專才，不需採計學測，三上就能上大學</a:t>
            </a:r>
            <a:endParaRPr lang="en-US" altLang="zh-TW" sz="1200" b="0" dirty="0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en-US" altLang="zh-TW" sz="1200" b="1" dirty="0">
                <a:solidFill>
                  <a:schemeClr val="tx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107</a:t>
            </a:r>
            <a:r>
              <a:rPr lang="zh-TW" altLang="en-US" sz="1200" b="1" dirty="0">
                <a:solidFill>
                  <a:schemeClr val="tx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學年度共有</a:t>
            </a:r>
            <a:r>
              <a:rPr lang="en-US" altLang="zh-TW" sz="1200" b="1" dirty="0">
                <a:solidFill>
                  <a:schemeClr val="tx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34</a:t>
            </a:r>
            <a:r>
              <a:rPr lang="zh-TW" altLang="en-US" sz="1200" b="1" dirty="0">
                <a:solidFill>
                  <a:schemeClr val="tx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校、</a:t>
            </a:r>
            <a:r>
              <a:rPr lang="en-US" altLang="zh-TW" sz="1200" b="1" dirty="0">
                <a:solidFill>
                  <a:schemeClr val="tx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254</a:t>
            </a:r>
            <a:r>
              <a:rPr lang="zh-TW" altLang="en-US" sz="1200" b="1" dirty="0">
                <a:solidFill>
                  <a:schemeClr val="tx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學校，</a:t>
            </a:r>
            <a:r>
              <a:rPr lang="en-US" altLang="zh-TW" sz="1200" b="1" dirty="0">
                <a:solidFill>
                  <a:schemeClr val="tx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555</a:t>
            </a:r>
            <a:r>
              <a:rPr lang="zh-TW" altLang="en-US" sz="1200" b="1" dirty="0">
                <a:solidFill>
                  <a:schemeClr val="tx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個招生名額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altLang="zh-TW" smtClean="0">
                <a:solidFill>
                  <a:prstClr val="black"/>
                </a:solidFill>
              </a:rPr>
              <a:pPr/>
              <a:t>20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42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擁有特殊經歷</a:t>
            </a:r>
            <a:r>
              <a:rPr lang="en-US" altLang="zh-TW" dirty="0"/>
              <a:t>-</a:t>
            </a:r>
            <a:r>
              <a:rPr lang="zh-TW" altLang="en-US" dirty="0"/>
              <a:t>社會公益楷模</a:t>
            </a:r>
            <a:endParaRPr lang="en-US" altLang="zh-TW" dirty="0"/>
          </a:p>
          <a:p>
            <a:r>
              <a:rPr lang="zh-TW" altLang="en-US" dirty="0"/>
              <a:t>逆境向上且具強烈學習熱忱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altLang="zh-TW" smtClean="0">
                <a:solidFill>
                  <a:prstClr val="black"/>
                </a:solidFill>
              </a:rPr>
              <a:pPr/>
              <a:t>21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349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71696-E689-4F9A-A1B1-63253E2848F8}" type="slidenum">
              <a:rPr lang="zh-TW" altLang="en-US" smtClean="0">
                <a:solidFill>
                  <a:prstClr val="black"/>
                </a:solidFill>
              </a:rPr>
              <a:pPr/>
              <a:t>24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507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71696-E689-4F9A-A1B1-63253E2848F8}" type="slidenum">
              <a:rPr lang="zh-TW" altLang="en-US" smtClean="0">
                <a:solidFill>
                  <a:prstClr val="black"/>
                </a:solidFill>
              </a:rPr>
              <a:pPr/>
              <a:t>28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767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71696-E689-4F9A-A1B1-63253E2848F8}" type="slidenum">
              <a:rPr lang="zh-TW" altLang="en-US" smtClean="0">
                <a:solidFill>
                  <a:prstClr val="black"/>
                </a:solidFill>
              </a:rPr>
              <a:pPr/>
              <a:t>41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779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3D0DC7C-DC67-4853-985A-6A71B1B748DA}" type="datetimeFigureOut">
              <a:rPr lang="zh-TW" altLang="en-US" smtClean="0"/>
              <a:t>2022/9/16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355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4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4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4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4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4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4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4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4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4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4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4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4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1"/>
            <a:ext cx="137160" cy="137161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4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1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9009E0E-218B-44E3-B86C-171603F4634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DC7C-DC67-4853-985A-6A71B1B748DA}" type="datetimeFigureOut">
              <a:rPr lang="zh-TW" altLang="en-US" smtClean="0"/>
              <a:t>2022/9/16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9E0E-218B-44E3-B86C-171603F4634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06817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8326154" y="6874996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8290850" y="6911984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208723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889309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 rot="2700000">
            <a:off x="2887418" y="6188784"/>
            <a:ext cx="894659" cy="821442"/>
            <a:chOff x="5847850" y="2941500"/>
            <a:chExt cx="671000" cy="821450"/>
          </a:xfrm>
        </p:grpSpPr>
        <p:sp>
          <p:nvSpPr>
            <p:cNvPr id="16" name="Google Shape;16;p2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121766" y="6248390"/>
            <a:ext cx="1674825" cy="523100"/>
            <a:chOff x="2173775" y="1420000"/>
            <a:chExt cx="1674825" cy="392325"/>
          </a:xfrm>
        </p:grpSpPr>
        <p:sp>
          <p:nvSpPr>
            <p:cNvPr id="33" name="Google Shape;33;p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219225" y="3911117"/>
            <a:ext cx="696850" cy="740668"/>
            <a:chOff x="6610025" y="3412625"/>
            <a:chExt cx="696850" cy="555500"/>
          </a:xfrm>
        </p:grpSpPr>
        <p:sp>
          <p:nvSpPr>
            <p:cNvPr id="36" name="Google Shape;36;p2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8" name="Google Shape;38;p2"/>
          <p:cNvSpPr/>
          <p:nvPr/>
        </p:nvSpPr>
        <p:spPr>
          <a:xfrm>
            <a:off x="8671800" y="310465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" name="Google Shape;39;p2"/>
          <p:cNvGrpSpPr/>
          <p:nvPr/>
        </p:nvGrpSpPr>
        <p:grpSpPr>
          <a:xfrm>
            <a:off x="8325411" y="5954933"/>
            <a:ext cx="449875" cy="579800"/>
            <a:chOff x="3240650" y="4150300"/>
            <a:chExt cx="449875" cy="434850"/>
          </a:xfrm>
        </p:grpSpPr>
        <p:sp>
          <p:nvSpPr>
            <p:cNvPr id="40" name="Google Shape;40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1278650" y="-8"/>
            <a:ext cx="455944" cy="584084"/>
            <a:chOff x="4216350" y="3170125"/>
            <a:chExt cx="269025" cy="258475"/>
          </a:xfrm>
        </p:grpSpPr>
        <p:sp>
          <p:nvSpPr>
            <p:cNvPr id="43" name="Google Shape;43;p2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4999976" y="6248402"/>
            <a:ext cx="1387600" cy="702200"/>
            <a:chOff x="5618350" y="3984050"/>
            <a:chExt cx="1387600" cy="526650"/>
          </a:xfrm>
        </p:grpSpPr>
        <p:sp>
          <p:nvSpPr>
            <p:cNvPr id="52" name="Google Shape;52;p2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5" name="Google Shape;55;p2"/>
          <p:cNvSpPr/>
          <p:nvPr/>
        </p:nvSpPr>
        <p:spPr>
          <a:xfrm rot="10800000">
            <a:off x="3206765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6" name="Google Shape;56;p2"/>
          <p:cNvGrpSpPr/>
          <p:nvPr/>
        </p:nvGrpSpPr>
        <p:grpSpPr>
          <a:xfrm>
            <a:off x="8427660" y="2958101"/>
            <a:ext cx="522825" cy="670500"/>
            <a:chOff x="7116875" y="2700800"/>
            <a:chExt cx="522825" cy="502875"/>
          </a:xfrm>
        </p:grpSpPr>
        <p:sp>
          <p:nvSpPr>
            <p:cNvPr id="57" name="Google Shape;57;p2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5833598">
            <a:off x="6551556" y="240512"/>
            <a:ext cx="599860" cy="434868"/>
            <a:chOff x="3240650" y="4150300"/>
            <a:chExt cx="449875" cy="434850"/>
          </a:xfrm>
        </p:grpSpPr>
        <p:sp>
          <p:nvSpPr>
            <p:cNvPr id="64" name="Google Shape;64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011462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 userDrawn="1">
  <p:cSld name="Table of contents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3"/>
          <p:cNvSpPr/>
          <p:nvPr/>
        </p:nvSpPr>
        <p:spPr>
          <a:xfrm>
            <a:off x="8607636" y="84097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55" name="Google Shape;555;p13"/>
          <p:cNvGrpSpPr/>
          <p:nvPr userDrawn="1"/>
        </p:nvGrpSpPr>
        <p:grpSpPr>
          <a:xfrm>
            <a:off x="7008865" y="6182302"/>
            <a:ext cx="1674825" cy="523100"/>
            <a:chOff x="2173775" y="1420000"/>
            <a:chExt cx="1674825" cy="392325"/>
          </a:xfrm>
        </p:grpSpPr>
        <p:sp>
          <p:nvSpPr>
            <p:cNvPr id="556" name="Google Shape;556;p1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58" name="Google Shape;558;p13"/>
          <p:cNvGrpSpPr/>
          <p:nvPr/>
        </p:nvGrpSpPr>
        <p:grpSpPr>
          <a:xfrm>
            <a:off x="118901" y="5822733"/>
            <a:ext cx="696850" cy="740668"/>
            <a:chOff x="6610025" y="3412625"/>
            <a:chExt cx="696850" cy="555500"/>
          </a:xfrm>
        </p:grpSpPr>
        <p:sp>
          <p:nvSpPr>
            <p:cNvPr id="559" name="Google Shape;559;p1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1" name="Google Shape;561;p13"/>
          <p:cNvGrpSpPr/>
          <p:nvPr/>
        </p:nvGrpSpPr>
        <p:grpSpPr>
          <a:xfrm>
            <a:off x="8448985" y="319702"/>
            <a:ext cx="449875" cy="579800"/>
            <a:chOff x="3240650" y="4150300"/>
            <a:chExt cx="449875" cy="434850"/>
          </a:xfrm>
        </p:grpSpPr>
        <p:sp>
          <p:nvSpPr>
            <p:cNvPr id="562" name="Google Shape;562;p1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4" name="Google Shape;564;p13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65" name="Google Shape;565;p1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69" name="Google Shape;569;p13"/>
          <p:cNvSpPr/>
          <p:nvPr userDrawn="1"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19970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/>
          <p:nvPr/>
        </p:nvSpPr>
        <p:spPr>
          <a:xfrm rot="10800000" flipH="1">
            <a:off x="-208723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71" name="Google Shape;71;p3"/>
          <p:cNvSpPr/>
          <p:nvPr/>
        </p:nvSpPr>
        <p:spPr>
          <a:xfrm rot="10800000" flipH="1">
            <a:off x="7889309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72" name="Google Shape;72;p3"/>
          <p:cNvGrpSpPr/>
          <p:nvPr/>
        </p:nvGrpSpPr>
        <p:grpSpPr>
          <a:xfrm rot="8100000" flipH="1">
            <a:off x="2999244" y="-302058"/>
            <a:ext cx="670994" cy="1095257"/>
            <a:chOff x="5847850" y="2941500"/>
            <a:chExt cx="671000" cy="821450"/>
          </a:xfrm>
        </p:grpSpPr>
        <p:sp>
          <p:nvSpPr>
            <p:cNvPr id="73" name="Google Shape;73;p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89" name="Google Shape;89;p3"/>
          <p:cNvGrpSpPr/>
          <p:nvPr/>
        </p:nvGrpSpPr>
        <p:grpSpPr>
          <a:xfrm rot="10800000" flipH="1">
            <a:off x="121766" y="73497"/>
            <a:ext cx="1674825" cy="523100"/>
            <a:chOff x="2173775" y="1420000"/>
            <a:chExt cx="1674825" cy="392325"/>
          </a:xfrm>
        </p:grpSpPr>
        <p:sp>
          <p:nvSpPr>
            <p:cNvPr id="90" name="Google Shape;90;p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2" name="Google Shape;92;p3"/>
          <p:cNvGrpSpPr/>
          <p:nvPr/>
        </p:nvGrpSpPr>
        <p:grpSpPr>
          <a:xfrm rot="10800000" flipH="1">
            <a:off x="219225" y="2193195"/>
            <a:ext cx="696850" cy="740668"/>
            <a:chOff x="6610025" y="3412625"/>
            <a:chExt cx="696850" cy="555500"/>
          </a:xfrm>
        </p:grpSpPr>
        <p:sp>
          <p:nvSpPr>
            <p:cNvPr id="93" name="Google Shape;93;p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5" name="Google Shape;95;p3"/>
          <p:cNvSpPr/>
          <p:nvPr/>
        </p:nvSpPr>
        <p:spPr>
          <a:xfrm rot="10800000" flipH="1">
            <a:off x="86718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" name="Google Shape;96;p3"/>
          <p:cNvGrpSpPr/>
          <p:nvPr/>
        </p:nvGrpSpPr>
        <p:grpSpPr>
          <a:xfrm rot="10800000" flipH="1">
            <a:off x="8325411" y="310245"/>
            <a:ext cx="449875" cy="579800"/>
            <a:chOff x="3240650" y="4150300"/>
            <a:chExt cx="449875" cy="434850"/>
          </a:xfrm>
        </p:grpSpPr>
        <p:sp>
          <p:nvSpPr>
            <p:cNvPr id="97" name="Google Shape;97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9" name="Google Shape;99;p3"/>
          <p:cNvGrpSpPr/>
          <p:nvPr/>
        </p:nvGrpSpPr>
        <p:grpSpPr>
          <a:xfrm rot="10800000" flipH="1">
            <a:off x="1278650" y="6260906"/>
            <a:ext cx="455944" cy="584084"/>
            <a:chOff x="4216350" y="3170125"/>
            <a:chExt cx="269025" cy="258475"/>
          </a:xfrm>
        </p:grpSpPr>
        <p:sp>
          <p:nvSpPr>
            <p:cNvPr id="100" name="Google Shape;100;p3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8" name="Google Shape;108;p3"/>
          <p:cNvGrpSpPr/>
          <p:nvPr/>
        </p:nvGrpSpPr>
        <p:grpSpPr>
          <a:xfrm rot="10800000" flipH="1">
            <a:off x="6142977" y="-105620"/>
            <a:ext cx="1387600" cy="702200"/>
            <a:chOff x="5618350" y="3984050"/>
            <a:chExt cx="1387600" cy="526650"/>
          </a:xfrm>
        </p:grpSpPr>
        <p:sp>
          <p:nvSpPr>
            <p:cNvPr id="109" name="Google Shape;109;p3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" name="Google Shape;112;p3"/>
          <p:cNvSpPr/>
          <p:nvPr/>
        </p:nvSpPr>
        <p:spPr>
          <a:xfrm flipH="1">
            <a:off x="3216290" y="661034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3" name="Google Shape;113;p3"/>
          <p:cNvGrpSpPr/>
          <p:nvPr/>
        </p:nvGrpSpPr>
        <p:grpSpPr>
          <a:xfrm rot="10800000" flipH="1">
            <a:off x="8427660" y="3216379"/>
            <a:ext cx="522825" cy="670500"/>
            <a:chOff x="7116875" y="2700800"/>
            <a:chExt cx="522825" cy="502875"/>
          </a:xfrm>
        </p:grpSpPr>
        <p:sp>
          <p:nvSpPr>
            <p:cNvPr id="114" name="Google Shape;114;p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0" name="Google Shape;120;p3"/>
          <p:cNvGrpSpPr/>
          <p:nvPr/>
        </p:nvGrpSpPr>
        <p:grpSpPr>
          <a:xfrm rot="4966402" flipH="1">
            <a:off x="6551556" y="6169601"/>
            <a:ext cx="599860" cy="434868"/>
            <a:chOff x="3240650" y="4150300"/>
            <a:chExt cx="449875" cy="434850"/>
          </a:xfrm>
        </p:grpSpPr>
        <p:sp>
          <p:nvSpPr>
            <p:cNvPr id="121" name="Google Shape;121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01421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301382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-179248" y="45678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7559809" y="-532630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29" name="Google Shape;129;p4"/>
          <p:cNvGrpSpPr/>
          <p:nvPr/>
        </p:nvGrpSpPr>
        <p:grpSpPr>
          <a:xfrm>
            <a:off x="2805032" y="6546434"/>
            <a:ext cx="541825" cy="726466"/>
            <a:chOff x="2391850" y="3439225"/>
            <a:chExt cx="541825" cy="544850"/>
          </a:xfrm>
        </p:grpSpPr>
        <p:sp>
          <p:nvSpPr>
            <p:cNvPr id="130" name="Google Shape;130;p4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66" name="Google Shape;166;p4"/>
          <p:cNvSpPr/>
          <p:nvPr/>
        </p:nvSpPr>
        <p:spPr>
          <a:xfrm>
            <a:off x="8178150" y="-732899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67" name="Google Shape;167;p4"/>
          <p:cNvGrpSpPr/>
          <p:nvPr/>
        </p:nvGrpSpPr>
        <p:grpSpPr>
          <a:xfrm>
            <a:off x="7674559" y="6289737"/>
            <a:ext cx="1674825" cy="523100"/>
            <a:chOff x="2173775" y="1420000"/>
            <a:chExt cx="1674825" cy="392325"/>
          </a:xfrm>
        </p:grpSpPr>
        <p:sp>
          <p:nvSpPr>
            <p:cNvPr id="168" name="Google Shape;168;p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-378225" y="323036"/>
            <a:ext cx="792600" cy="1254368"/>
            <a:chOff x="4097800" y="1302400"/>
            <a:chExt cx="792600" cy="940775"/>
          </a:xfrm>
        </p:grpSpPr>
        <p:sp>
          <p:nvSpPr>
            <p:cNvPr id="171" name="Google Shape;171;p4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3" name="Google Shape;173;p4"/>
          <p:cNvGrpSpPr/>
          <p:nvPr/>
        </p:nvGrpSpPr>
        <p:grpSpPr>
          <a:xfrm>
            <a:off x="81338" y="6216034"/>
            <a:ext cx="522825" cy="670500"/>
            <a:chOff x="7116875" y="2700800"/>
            <a:chExt cx="522825" cy="502875"/>
          </a:xfrm>
        </p:grpSpPr>
        <p:sp>
          <p:nvSpPr>
            <p:cNvPr id="174" name="Google Shape;174;p4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80" name="Google Shape;180;p4"/>
          <p:cNvGrpSpPr/>
          <p:nvPr/>
        </p:nvGrpSpPr>
        <p:grpSpPr>
          <a:xfrm>
            <a:off x="8433100" y="200723"/>
            <a:ext cx="455944" cy="584084"/>
            <a:chOff x="4216350" y="3170125"/>
            <a:chExt cx="269025" cy="258475"/>
          </a:xfrm>
        </p:grpSpPr>
        <p:sp>
          <p:nvSpPr>
            <p:cNvPr id="181" name="Google Shape;181;p4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26374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"/>
          <p:cNvSpPr/>
          <p:nvPr/>
        </p:nvSpPr>
        <p:spPr>
          <a:xfrm rot="-1643562">
            <a:off x="6929122" y="-807143"/>
            <a:ext cx="1904381" cy="1689984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37" name="Google Shape;237;p6"/>
          <p:cNvGrpSpPr/>
          <p:nvPr/>
        </p:nvGrpSpPr>
        <p:grpSpPr>
          <a:xfrm>
            <a:off x="400822" y="-364628"/>
            <a:ext cx="541825" cy="726466"/>
            <a:chOff x="2391850" y="3439225"/>
            <a:chExt cx="541825" cy="544850"/>
          </a:xfrm>
        </p:grpSpPr>
        <p:sp>
          <p:nvSpPr>
            <p:cNvPr id="238" name="Google Shape;238;p6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4" name="Google Shape;274;p6"/>
          <p:cNvGrpSpPr/>
          <p:nvPr/>
        </p:nvGrpSpPr>
        <p:grpSpPr>
          <a:xfrm rot="5400000">
            <a:off x="7705668" y="5312601"/>
            <a:ext cx="2233099" cy="392325"/>
            <a:chOff x="2173775" y="1420000"/>
            <a:chExt cx="1674825" cy="392325"/>
          </a:xfrm>
        </p:grpSpPr>
        <p:sp>
          <p:nvSpPr>
            <p:cNvPr id="275" name="Google Shape;275;p6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7" name="Google Shape;277;p6"/>
          <p:cNvGrpSpPr/>
          <p:nvPr/>
        </p:nvGrpSpPr>
        <p:grpSpPr>
          <a:xfrm>
            <a:off x="-188450" y="2039303"/>
            <a:ext cx="792600" cy="1254368"/>
            <a:chOff x="4097800" y="1302400"/>
            <a:chExt cx="792600" cy="940775"/>
          </a:xfrm>
        </p:grpSpPr>
        <p:sp>
          <p:nvSpPr>
            <p:cNvPr id="278" name="Google Shape;278;p6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80" name="Google Shape;280;p6"/>
          <p:cNvGrpSpPr/>
          <p:nvPr/>
        </p:nvGrpSpPr>
        <p:grpSpPr>
          <a:xfrm>
            <a:off x="8597360" y="822767"/>
            <a:ext cx="449875" cy="579800"/>
            <a:chOff x="3240650" y="4150300"/>
            <a:chExt cx="449875" cy="434850"/>
          </a:xfrm>
        </p:grpSpPr>
        <p:sp>
          <p:nvSpPr>
            <p:cNvPr id="281" name="Google Shape;281;p6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283" name="Google Shape;283;p6"/>
          <p:cNvSpPr/>
          <p:nvPr/>
        </p:nvSpPr>
        <p:spPr>
          <a:xfrm>
            <a:off x="189615" y="6581207"/>
            <a:ext cx="1532633" cy="276799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01123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One column 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"/>
          <p:cNvSpPr/>
          <p:nvPr/>
        </p:nvSpPr>
        <p:spPr>
          <a:xfrm flipH="1">
            <a:off x="8657060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-665924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89" name="Google Shape;289;p7"/>
          <p:cNvGrpSpPr/>
          <p:nvPr/>
        </p:nvGrpSpPr>
        <p:grpSpPr>
          <a:xfrm rot="-2700000" flipH="1">
            <a:off x="2443426" y="6142870"/>
            <a:ext cx="670994" cy="1095257"/>
            <a:chOff x="5847850" y="2941500"/>
            <a:chExt cx="671000" cy="821450"/>
          </a:xfrm>
        </p:grpSpPr>
        <p:sp>
          <p:nvSpPr>
            <p:cNvPr id="290" name="Google Shape;290;p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6" name="Google Shape;306;p7"/>
          <p:cNvGrpSpPr/>
          <p:nvPr/>
        </p:nvGrpSpPr>
        <p:grpSpPr>
          <a:xfrm flipH="1">
            <a:off x="7320657" y="6179655"/>
            <a:ext cx="1674825" cy="523100"/>
            <a:chOff x="2173775" y="1420000"/>
            <a:chExt cx="1674825" cy="392325"/>
          </a:xfrm>
        </p:grpSpPr>
        <p:sp>
          <p:nvSpPr>
            <p:cNvPr id="307" name="Google Shape;307;p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9" name="Google Shape;309;p7"/>
          <p:cNvGrpSpPr/>
          <p:nvPr/>
        </p:nvGrpSpPr>
        <p:grpSpPr>
          <a:xfrm rot="-5400000" flipH="1">
            <a:off x="8162700" y="102536"/>
            <a:ext cx="411368" cy="454325"/>
            <a:chOff x="5154075" y="2882225"/>
            <a:chExt cx="308525" cy="454325"/>
          </a:xfrm>
        </p:grpSpPr>
        <p:sp>
          <p:nvSpPr>
            <p:cNvPr id="310" name="Google Shape;310;p7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12" name="Google Shape;312;p7"/>
          <p:cNvGrpSpPr/>
          <p:nvPr/>
        </p:nvGrpSpPr>
        <p:grpSpPr>
          <a:xfrm flipH="1">
            <a:off x="104556" y="5986868"/>
            <a:ext cx="449875" cy="579800"/>
            <a:chOff x="3240650" y="4150300"/>
            <a:chExt cx="449875" cy="434850"/>
          </a:xfrm>
        </p:grpSpPr>
        <p:sp>
          <p:nvSpPr>
            <p:cNvPr id="313" name="Google Shape;313;p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15" name="Google Shape;315;p7"/>
          <p:cNvSpPr/>
          <p:nvPr/>
        </p:nvSpPr>
        <p:spPr>
          <a:xfrm rot="10800000" flipH="1">
            <a:off x="2039701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30804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Section title and description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9"/>
          <p:cNvSpPr/>
          <p:nvPr/>
        </p:nvSpPr>
        <p:spPr>
          <a:xfrm flipH="1">
            <a:off x="534967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2" name="Google Shape;392;p9"/>
          <p:cNvSpPr/>
          <p:nvPr/>
        </p:nvSpPr>
        <p:spPr>
          <a:xfrm flipH="1">
            <a:off x="8585785" y="39582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3" name="Google Shape;393;p9"/>
          <p:cNvSpPr/>
          <p:nvPr/>
        </p:nvSpPr>
        <p:spPr>
          <a:xfrm flipH="1">
            <a:off x="-607949" y="-894114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4" name="Google Shape;394;p9"/>
          <p:cNvGrpSpPr/>
          <p:nvPr/>
        </p:nvGrpSpPr>
        <p:grpSpPr>
          <a:xfrm flipH="1">
            <a:off x="-173673" y="3255135"/>
            <a:ext cx="541825" cy="726466"/>
            <a:chOff x="2391850" y="3439225"/>
            <a:chExt cx="541825" cy="544850"/>
          </a:xfrm>
        </p:grpSpPr>
        <p:sp>
          <p:nvSpPr>
            <p:cNvPr id="395" name="Google Shape;395;p9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31" name="Google Shape;431;p9"/>
          <p:cNvSpPr/>
          <p:nvPr/>
        </p:nvSpPr>
        <p:spPr>
          <a:xfrm flipH="1">
            <a:off x="-287975" y="-1094383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432" name="Google Shape;432;p9"/>
          <p:cNvGrpSpPr/>
          <p:nvPr/>
        </p:nvGrpSpPr>
        <p:grpSpPr>
          <a:xfrm flipH="1">
            <a:off x="440451" y="5981567"/>
            <a:ext cx="1674825" cy="523100"/>
            <a:chOff x="2173775" y="1420000"/>
            <a:chExt cx="1674825" cy="392325"/>
          </a:xfrm>
        </p:grpSpPr>
        <p:sp>
          <p:nvSpPr>
            <p:cNvPr id="433" name="Google Shape;433;p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5" name="Google Shape;435;p9"/>
          <p:cNvGrpSpPr/>
          <p:nvPr/>
        </p:nvGrpSpPr>
        <p:grpSpPr>
          <a:xfrm flipH="1">
            <a:off x="8441625" y="281701"/>
            <a:ext cx="792600" cy="1254368"/>
            <a:chOff x="4097800" y="1302400"/>
            <a:chExt cx="792600" cy="940775"/>
          </a:xfrm>
        </p:grpSpPr>
        <p:sp>
          <p:nvSpPr>
            <p:cNvPr id="436" name="Google Shape;436;p9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8" name="Google Shape;438;p9"/>
          <p:cNvGrpSpPr/>
          <p:nvPr/>
        </p:nvGrpSpPr>
        <p:grpSpPr>
          <a:xfrm flipH="1">
            <a:off x="8481760" y="5606434"/>
            <a:ext cx="522825" cy="670500"/>
            <a:chOff x="7116875" y="2700800"/>
            <a:chExt cx="522825" cy="502875"/>
          </a:xfrm>
        </p:grpSpPr>
        <p:sp>
          <p:nvSpPr>
            <p:cNvPr id="439" name="Google Shape;439;p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45" name="Google Shape;445;p9"/>
          <p:cNvSpPr/>
          <p:nvPr/>
        </p:nvSpPr>
        <p:spPr>
          <a:xfrm rot="-8999956" flipH="1">
            <a:off x="4614748" y="6125825"/>
            <a:ext cx="1904283" cy="1689896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0021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45877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 preserve="1" userDrawn="1">
  <p:cSld name="Only Title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4"/>
          <p:cNvSpPr/>
          <p:nvPr/>
        </p:nvSpPr>
        <p:spPr>
          <a:xfrm>
            <a:off x="8607636" y="84097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73" name="Google Shape;573;p14"/>
          <p:cNvGrpSpPr/>
          <p:nvPr/>
        </p:nvGrpSpPr>
        <p:grpSpPr>
          <a:xfrm>
            <a:off x="7272955" y="6485238"/>
            <a:ext cx="1674825" cy="523100"/>
            <a:chOff x="2173775" y="1420000"/>
            <a:chExt cx="1674825" cy="392325"/>
          </a:xfrm>
        </p:grpSpPr>
        <p:sp>
          <p:nvSpPr>
            <p:cNvPr id="574" name="Google Shape;574;p1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6" name="Google Shape;576;p14"/>
          <p:cNvGrpSpPr/>
          <p:nvPr/>
        </p:nvGrpSpPr>
        <p:grpSpPr>
          <a:xfrm>
            <a:off x="-92699" y="5884533"/>
            <a:ext cx="696850" cy="740668"/>
            <a:chOff x="6610025" y="3412625"/>
            <a:chExt cx="696850" cy="555500"/>
          </a:xfrm>
        </p:grpSpPr>
        <p:sp>
          <p:nvSpPr>
            <p:cNvPr id="577" name="Google Shape;577;p14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8" name="Google Shape;578;p14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9" name="Google Shape;579;p14"/>
          <p:cNvGrpSpPr/>
          <p:nvPr/>
        </p:nvGrpSpPr>
        <p:grpSpPr>
          <a:xfrm>
            <a:off x="8448985" y="319702"/>
            <a:ext cx="449875" cy="579800"/>
            <a:chOff x="3240650" y="4150300"/>
            <a:chExt cx="449875" cy="434850"/>
          </a:xfrm>
        </p:grpSpPr>
        <p:sp>
          <p:nvSpPr>
            <p:cNvPr id="580" name="Google Shape;580;p14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1" name="Google Shape;581;p14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82" name="Google Shape;582;p14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83" name="Google Shape;583;p14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18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DC7C-DC67-4853-985A-6A71B1B748DA}" type="datetimeFigureOut">
              <a:rPr lang="zh-TW" altLang="en-US" smtClean="0"/>
              <a:t>2022/9/16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9E0E-218B-44E3-B86C-171603F4634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 preserve="1" userDrawn="1">
  <p:cSld name="Title and text 1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21"/>
          <p:cNvSpPr/>
          <p:nvPr/>
        </p:nvSpPr>
        <p:spPr>
          <a:xfrm>
            <a:off x="7933547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0" name="Google Shape;960;p21"/>
          <p:cNvGrpSpPr/>
          <p:nvPr/>
        </p:nvGrpSpPr>
        <p:grpSpPr>
          <a:xfrm>
            <a:off x="4580882" y="82588"/>
            <a:ext cx="1674825" cy="523100"/>
            <a:chOff x="2173775" y="1420000"/>
            <a:chExt cx="1674825" cy="392325"/>
          </a:xfrm>
        </p:grpSpPr>
        <p:sp>
          <p:nvSpPr>
            <p:cNvPr id="961" name="Google Shape;961;p21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2" name="Google Shape;962;p21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63" name="Google Shape;963;p21"/>
          <p:cNvGrpSpPr/>
          <p:nvPr/>
        </p:nvGrpSpPr>
        <p:grpSpPr>
          <a:xfrm rot="-5400000">
            <a:off x="7086082" y="5719724"/>
            <a:ext cx="516928" cy="1177692"/>
            <a:chOff x="3466350" y="2417925"/>
            <a:chExt cx="341975" cy="1145950"/>
          </a:xfrm>
        </p:grpSpPr>
        <p:sp>
          <p:nvSpPr>
            <p:cNvPr id="964" name="Google Shape;964;p21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5" name="Google Shape;965;p21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6" name="Google Shape;966;p21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7" name="Google Shape;967;p21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68" name="Google Shape;968;p21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7643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preserve="1" userDrawn="1">
  <p:cSld name="Title and text 2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22"/>
          <p:cNvSpPr/>
          <p:nvPr/>
        </p:nvSpPr>
        <p:spPr>
          <a:xfrm>
            <a:off x="-160149" y="3127001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73" name="Google Shape;973;p22"/>
          <p:cNvSpPr/>
          <p:nvPr/>
        </p:nvSpPr>
        <p:spPr>
          <a:xfrm>
            <a:off x="7933547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74" name="Google Shape;974;p22"/>
          <p:cNvGrpSpPr/>
          <p:nvPr/>
        </p:nvGrpSpPr>
        <p:grpSpPr>
          <a:xfrm>
            <a:off x="258184" y="247121"/>
            <a:ext cx="1674825" cy="523100"/>
            <a:chOff x="2173775" y="1420000"/>
            <a:chExt cx="1674825" cy="392325"/>
          </a:xfrm>
        </p:grpSpPr>
        <p:sp>
          <p:nvSpPr>
            <p:cNvPr id="975" name="Google Shape;975;p2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77" name="Google Shape;977;p22"/>
          <p:cNvGrpSpPr/>
          <p:nvPr/>
        </p:nvGrpSpPr>
        <p:grpSpPr>
          <a:xfrm>
            <a:off x="8485730" y="5017107"/>
            <a:ext cx="387697" cy="1570256"/>
            <a:chOff x="3466350" y="2417925"/>
            <a:chExt cx="341975" cy="1145950"/>
          </a:xfrm>
        </p:grpSpPr>
        <p:sp>
          <p:nvSpPr>
            <p:cNvPr id="978" name="Google Shape;978;p22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9" name="Google Shape;979;p22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0" name="Google Shape;980;p22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1" name="Google Shape;981;p22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82" name="Google Shape;982;p22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07586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preserve="1" userDrawn="1">
  <p:cSld name="Title and text 3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3"/>
          <p:cNvSpPr/>
          <p:nvPr/>
        </p:nvSpPr>
        <p:spPr>
          <a:xfrm rot="-5400000">
            <a:off x="2335402" y="5995189"/>
            <a:ext cx="905833" cy="164292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7" name="Google Shape;987;p23"/>
          <p:cNvSpPr/>
          <p:nvPr/>
        </p:nvSpPr>
        <p:spPr>
          <a:xfrm rot="5400000">
            <a:off x="7872013" y="5189893"/>
            <a:ext cx="2539100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8" name="Google Shape;988;p23"/>
          <p:cNvSpPr/>
          <p:nvPr/>
        </p:nvSpPr>
        <p:spPr>
          <a:xfrm>
            <a:off x="-547200" y="-150000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89" name="Google Shape;989;p23"/>
          <p:cNvGrpSpPr/>
          <p:nvPr/>
        </p:nvGrpSpPr>
        <p:grpSpPr>
          <a:xfrm>
            <a:off x="8713914" y="282568"/>
            <a:ext cx="671000" cy="1095268"/>
            <a:chOff x="5847850" y="2941500"/>
            <a:chExt cx="671000" cy="821450"/>
          </a:xfrm>
        </p:grpSpPr>
        <p:sp>
          <p:nvSpPr>
            <p:cNvPr id="990" name="Google Shape;990;p2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1" name="Google Shape;991;p2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2" name="Google Shape;992;p2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3" name="Google Shape;993;p2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4" name="Google Shape;994;p2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5" name="Google Shape;995;p2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1" name="Google Shape;1001;p2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2" name="Google Shape;1002;p2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5" name="Google Shape;1005;p2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6" name="Google Shape;1006;p23"/>
          <p:cNvGrpSpPr/>
          <p:nvPr/>
        </p:nvGrpSpPr>
        <p:grpSpPr>
          <a:xfrm>
            <a:off x="8213051" y="183600"/>
            <a:ext cx="696850" cy="740668"/>
            <a:chOff x="6610025" y="3412625"/>
            <a:chExt cx="696850" cy="555500"/>
          </a:xfrm>
        </p:grpSpPr>
        <p:sp>
          <p:nvSpPr>
            <p:cNvPr id="1007" name="Google Shape;1007;p2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9" name="Google Shape;1009;p23"/>
          <p:cNvGrpSpPr/>
          <p:nvPr/>
        </p:nvGrpSpPr>
        <p:grpSpPr>
          <a:xfrm>
            <a:off x="8257834" y="5944334"/>
            <a:ext cx="522825" cy="670500"/>
            <a:chOff x="7116875" y="2700800"/>
            <a:chExt cx="522825" cy="502875"/>
          </a:xfrm>
        </p:grpSpPr>
        <p:sp>
          <p:nvSpPr>
            <p:cNvPr id="1010" name="Google Shape;1010;p2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1" name="Google Shape;1011;p2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2" name="Google Shape;1012;p2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4" name="Google Shape;1014;p2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5" name="Google Shape;1015;p2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16" name="Google Shape;1016;p23"/>
          <p:cNvGrpSpPr/>
          <p:nvPr/>
        </p:nvGrpSpPr>
        <p:grpSpPr>
          <a:xfrm>
            <a:off x="156564" y="5169231"/>
            <a:ext cx="341976" cy="1527933"/>
            <a:chOff x="3466350" y="2417925"/>
            <a:chExt cx="341975" cy="1145950"/>
          </a:xfrm>
        </p:grpSpPr>
        <p:sp>
          <p:nvSpPr>
            <p:cNvPr id="1017" name="Google Shape;1017;p2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8" name="Google Shape;1018;p2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9" name="Google Shape;1019;p2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0" name="Google Shape;1020;p2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186127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27"/>
          <p:cNvSpPr/>
          <p:nvPr/>
        </p:nvSpPr>
        <p:spPr>
          <a:xfrm rot="10800000">
            <a:off x="1003944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099" name="Google Shape;1099;p27"/>
          <p:cNvSpPr/>
          <p:nvPr/>
        </p:nvSpPr>
        <p:spPr>
          <a:xfrm rot="10800000">
            <a:off x="1039397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0" name="Google Shape;1100;p27"/>
          <p:cNvSpPr/>
          <p:nvPr/>
        </p:nvSpPr>
        <p:spPr>
          <a:xfrm rot="10800000">
            <a:off x="8885539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1" name="Google Shape;1101;p27"/>
          <p:cNvSpPr/>
          <p:nvPr/>
        </p:nvSpPr>
        <p:spPr>
          <a:xfrm rot="10800000">
            <a:off x="-437324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02" name="Google Shape;1102;p27"/>
          <p:cNvGrpSpPr/>
          <p:nvPr/>
        </p:nvGrpSpPr>
        <p:grpSpPr>
          <a:xfrm rot="-8100000">
            <a:off x="5574102" y="-165245"/>
            <a:ext cx="894659" cy="821442"/>
            <a:chOff x="5847850" y="2941500"/>
            <a:chExt cx="671000" cy="821450"/>
          </a:xfrm>
        </p:grpSpPr>
        <p:sp>
          <p:nvSpPr>
            <p:cNvPr id="1103" name="Google Shape;1103;p2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4" name="Google Shape;1104;p2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5" name="Google Shape;1105;p2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6" name="Google Shape;1106;p2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7" name="Google Shape;1107;p2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8" name="Google Shape;1108;p2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9" name="Google Shape;1109;p2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0" name="Google Shape;1110;p2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1" name="Google Shape;1111;p2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2" name="Google Shape;1112;p2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3" name="Google Shape;1113;p2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4" name="Google Shape;1114;p2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5" name="Google Shape;1115;p2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6" name="Google Shape;1116;p2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7" name="Google Shape;1117;p2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8" name="Google Shape;1118;p2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19" name="Google Shape;1119;p27"/>
          <p:cNvGrpSpPr/>
          <p:nvPr/>
        </p:nvGrpSpPr>
        <p:grpSpPr>
          <a:xfrm rot="10800000">
            <a:off x="7559734" y="73497"/>
            <a:ext cx="1674825" cy="523100"/>
            <a:chOff x="2173775" y="1420000"/>
            <a:chExt cx="1674825" cy="392325"/>
          </a:xfrm>
        </p:grpSpPr>
        <p:sp>
          <p:nvSpPr>
            <p:cNvPr id="1120" name="Google Shape;1120;p2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1" name="Google Shape;1121;p2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2" name="Google Shape;1122;p27"/>
          <p:cNvGrpSpPr/>
          <p:nvPr/>
        </p:nvGrpSpPr>
        <p:grpSpPr>
          <a:xfrm rot="10800000">
            <a:off x="8440077" y="2193195"/>
            <a:ext cx="696850" cy="740668"/>
            <a:chOff x="6610025" y="3412625"/>
            <a:chExt cx="696850" cy="555500"/>
          </a:xfrm>
        </p:grpSpPr>
        <p:sp>
          <p:nvSpPr>
            <p:cNvPr id="1123" name="Google Shape;1123;p27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4" name="Google Shape;1124;p27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5" name="Google Shape;1125;p27"/>
          <p:cNvSpPr/>
          <p:nvPr/>
        </p:nvSpPr>
        <p:spPr>
          <a:xfrm rot="10800000">
            <a:off x="-1903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26" name="Google Shape;1126;p27"/>
          <p:cNvGrpSpPr/>
          <p:nvPr/>
        </p:nvGrpSpPr>
        <p:grpSpPr>
          <a:xfrm rot="10800000">
            <a:off x="581033" y="310245"/>
            <a:ext cx="449875" cy="579800"/>
            <a:chOff x="3240650" y="4150300"/>
            <a:chExt cx="449875" cy="434850"/>
          </a:xfrm>
        </p:grpSpPr>
        <p:sp>
          <p:nvSpPr>
            <p:cNvPr id="1127" name="Google Shape;1127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8" name="Google Shape;1128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9" name="Google Shape;1129;p27"/>
          <p:cNvGrpSpPr/>
          <p:nvPr/>
        </p:nvGrpSpPr>
        <p:grpSpPr>
          <a:xfrm rot="10800000">
            <a:off x="7621558" y="6260906"/>
            <a:ext cx="455944" cy="584084"/>
            <a:chOff x="4216350" y="3170125"/>
            <a:chExt cx="269025" cy="258475"/>
          </a:xfrm>
        </p:grpSpPr>
        <p:sp>
          <p:nvSpPr>
            <p:cNvPr id="1130" name="Google Shape;1130;p27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1" name="Google Shape;1131;p27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2" name="Google Shape;1132;p27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3" name="Google Shape;1133;p27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4" name="Google Shape;1134;p27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5" name="Google Shape;1135;p27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6" name="Google Shape;1136;p27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7" name="Google Shape;1137;p27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38" name="Google Shape;1138;p27"/>
          <p:cNvGrpSpPr/>
          <p:nvPr/>
        </p:nvGrpSpPr>
        <p:grpSpPr>
          <a:xfrm rot="10800000">
            <a:off x="2968576" y="-105620"/>
            <a:ext cx="1387600" cy="702200"/>
            <a:chOff x="5618350" y="3984050"/>
            <a:chExt cx="1387600" cy="526650"/>
          </a:xfrm>
        </p:grpSpPr>
        <p:sp>
          <p:nvSpPr>
            <p:cNvPr id="1139" name="Google Shape;1139;p27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42" name="Google Shape;1142;p27"/>
          <p:cNvSpPr/>
          <p:nvPr/>
        </p:nvSpPr>
        <p:spPr>
          <a:xfrm>
            <a:off x="4778075" y="6597314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43" name="Google Shape;1143;p27"/>
          <p:cNvGrpSpPr/>
          <p:nvPr/>
        </p:nvGrpSpPr>
        <p:grpSpPr>
          <a:xfrm rot="10800000">
            <a:off x="405827" y="3216379"/>
            <a:ext cx="522825" cy="670500"/>
            <a:chOff x="7116875" y="2700800"/>
            <a:chExt cx="522825" cy="502875"/>
          </a:xfrm>
        </p:grpSpPr>
        <p:sp>
          <p:nvSpPr>
            <p:cNvPr id="1144" name="Google Shape;1144;p27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5" name="Google Shape;1145;p27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6" name="Google Shape;1146;p27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8" name="Google Shape;1148;p27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9" name="Google Shape;1149;p27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50" name="Google Shape;1150;p27"/>
          <p:cNvGrpSpPr/>
          <p:nvPr/>
        </p:nvGrpSpPr>
        <p:grpSpPr>
          <a:xfrm rot="-4966402">
            <a:off x="2204784" y="6169601"/>
            <a:ext cx="599860" cy="434868"/>
            <a:chOff x="3240650" y="4150300"/>
            <a:chExt cx="449875" cy="434850"/>
          </a:xfrm>
        </p:grpSpPr>
        <p:sp>
          <p:nvSpPr>
            <p:cNvPr id="1151" name="Google Shape;1151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2" name="Google Shape;1152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840927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28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5" name="Google Shape;1155;p28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6" name="Google Shape;1156;p28"/>
          <p:cNvSpPr/>
          <p:nvPr/>
        </p:nvSpPr>
        <p:spPr>
          <a:xfrm rot="10800000" flipH="1">
            <a:off x="-251449" y="4667430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7" name="Google Shape;1157;p28"/>
          <p:cNvSpPr/>
          <p:nvPr/>
        </p:nvSpPr>
        <p:spPr>
          <a:xfrm rot="10800000" flipH="1">
            <a:off x="7660709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58" name="Google Shape;1158;p28"/>
          <p:cNvGrpSpPr/>
          <p:nvPr/>
        </p:nvGrpSpPr>
        <p:grpSpPr>
          <a:xfrm rot="8100000" flipH="1">
            <a:off x="1069969" y="-288292"/>
            <a:ext cx="670994" cy="1095257"/>
            <a:chOff x="5847850" y="2941500"/>
            <a:chExt cx="671000" cy="821450"/>
          </a:xfrm>
        </p:grpSpPr>
        <p:sp>
          <p:nvSpPr>
            <p:cNvPr id="1159" name="Google Shape;1159;p28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0" name="Google Shape;1160;p28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1" name="Google Shape;1161;p28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2" name="Google Shape;1162;p28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3" name="Google Shape;1163;p28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4" name="Google Shape;1164;p28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5" name="Google Shape;1165;p28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6" name="Google Shape;1166;p28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7" name="Google Shape;1167;p28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8" name="Google Shape;1168;p28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9" name="Google Shape;1169;p28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0" name="Google Shape;1170;p28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1" name="Google Shape;1171;p28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2" name="Google Shape;1172;p28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3" name="Google Shape;1173;p28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4" name="Google Shape;1174;p28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5" name="Google Shape;1175;p28"/>
          <p:cNvGrpSpPr/>
          <p:nvPr/>
        </p:nvGrpSpPr>
        <p:grpSpPr>
          <a:xfrm rot="5400000" flipH="1">
            <a:off x="-778462" y="1047878"/>
            <a:ext cx="2233099" cy="392325"/>
            <a:chOff x="2173775" y="1420000"/>
            <a:chExt cx="1674825" cy="392325"/>
          </a:xfrm>
        </p:grpSpPr>
        <p:sp>
          <p:nvSpPr>
            <p:cNvPr id="1176" name="Google Shape;1176;p28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7" name="Google Shape;1177;p28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8" name="Google Shape;1178;p28"/>
          <p:cNvGrpSpPr/>
          <p:nvPr/>
        </p:nvGrpSpPr>
        <p:grpSpPr>
          <a:xfrm rot="10800000" flipH="1">
            <a:off x="8377227" y="222095"/>
            <a:ext cx="696850" cy="740668"/>
            <a:chOff x="6610025" y="3412625"/>
            <a:chExt cx="696850" cy="555500"/>
          </a:xfrm>
        </p:grpSpPr>
        <p:sp>
          <p:nvSpPr>
            <p:cNvPr id="1179" name="Google Shape;1179;p28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1" name="Google Shape;1181;p28"/>
          <p:cNvSpPr/>
          <p:nvPr/>
        </p:nvSpPr>
        <p:spPr>
          <a:xfrm rot="10800000" flipH="1">
            <a:off x="8794350" y="394918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82" name="Google Shape;1182;p28"/>
          <p:cNvGrpSpPr/>
          <p:nvPr/>
        </p:nvGrpSpPr>
        <p:grpSpPr>
          <a:xfrm rot="10800000" flipH="1">
            <a:off x="427943" y="6265179"/>
            <a:ext cx="449875" cy="579800"/>
            <a:chOff x="3240650" y="4150300"/>
            <a:chExt cx="449875" cy="434850"/>
          </a:xfrm>
        </p:grpSpPr>
        <p:sp>
          <p:nvSpPr>
            <p:cNvPr id="1183" name="Google Shape;1183;p28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85" name="Google Shape;1185;p28"/>
          <p:cNvGrpSpPr/>
          <p:nvPr/>
        </p:nvGrpSpPr>
        <p:grpSpPr>
          <a:xfrm flipH="1">
            <a:off x="4440876" y="6203961"/>
            <a:ext cx="1387600" cy="702200"/>
            <a:chOff x="5618350" y="3984050"/>
            <a:chExt cx="1387600" cy="526650"/>
          </a:xfrm>
        </p:grpSpPr>
        <p:sp>
          <p:nvSpPr>
            <p:cNvPr id="1186" name="Google Shape;1186;p28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9" name="Google Shape;1189;p28"/>
          <p:cNvSpPr/>
          <p:nvPr/>
        </p:nvSpPr>
        <p:spPr>
          <a:xfrm rot="10800000" flipH="1">
            <a:off x="5622221" y="-29989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92057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29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2" name="Google Shape;1192;p29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3" name="Google Shape;1193;p29"/>
          <p:cNvSpPr/>
          <p:nvPr/>
        </p:nvSpPr>
        <p:spPr>
          <a:xfrm rot="10800000">
            <a:off x="4654566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4" name="Google Shape;1194;p29"/>
          <p:cNvSpPr/>
          <p:nvPr/>
        </p:nvSpPr>
        <p:spPr>
          <a:xfrm>
            <a:off x="8546100" y="5908454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5" name="Google Shape;1195;p29"/>
          <p:cNvSpPr/>
          <p:nvPr/>
        </p:nvSpPr>
        <p:spPr>
          <a:xfrm>
            <a:off x="7431951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6" name="Google Shape;1196;p29"/>
          <p:cNvSpPr/>
          <p:nvPr/>
        </p:nvSpPr>
        <p:spPr>
          <a:xfrm>
            <a:off x="29350" y="-970232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97" name="Google Shape;1197;p29"/>
          <p:cNvGrpSpPr/>
          <p:nvPr/>
        </p:nvGrpSpPr>
        <p:grpSpPr>
          <a:xfrm rot="2700000">
            <a:off x="2596263" y="6257616"/>
            <a:ext cx="894659" cy="821442"/>
            <a:chOff x="5847850" y="2941500"/>
            <a:chExt cx="671000" cy="821450"/>
          </a:xfrm>
        </p:grpSpPr>
        <p:sp>
          <p:nvSpPr>
            <p:cNvPr id="1198" name="Google Shape;1198;p29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4" name="Google Shape;1204;p29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5" name="Google Shape;1205;p29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0" name="Google Shape;1210;p29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1" name="Google Shape;1211;p29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4" name="Google Shape;1214;p29"/>
          <p:cNvGrpSpPr/>
          <p:nvPr/>
        </p:nvGrpSpPr>
        <p:grpSpPr>
          <a:xfrm>
            <a:off x="154542" y="123936"/>
            <a:ext cx="308525" cy="605768"/>
            <a:chOff x="5154075" y="2882225"/>
            <a:chExt cx="308525" cy="454325"/>
          </a:xfrm>
        </p:grpSpPr>
        <p:sp>
          <p:nvSpPr>
            <p:cNvPr id="1215" name="Google Shape;1215;p29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7" name="Google Shape;1217;p29"/>
          <p:cNvGrpSpPr/>
          <p:nvPr/>
        </p:nvGrpSpPr>
        <p:grpSpPr>
          <a:xfrm rot="5400000">
            <a:off x="-849637" y="5302019"/>
            <a:ext cx="2233099" cy="392325"/>
            <a:chOff x="2173775" y="1420000"/>
            <a:chExt cx="1674825" cy="392325"/>
          </a:xfrm>
        </p:grpSpPr>
        <p:sp>
          <p:nvSpPr>
            <p:cNvPr id="1218" name="Google Shape;1218;p2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0" name="Google Shape;1220;p29"/>
          <p:cNvGrpSpPr/>
          <p:nvPr/>
        </p:nvGrpSpPr>
        <p:grpSpPr>
          <a:xfrm>
            <a:off x="8289260" y="97001"/>
            <a:ext cx="449875" cy="579800"/>
            <a:chOff x="3240650" y="4150300"/>
            <a:chExt cx="449875" cy="434850"/>
          </a:xfrm>
        </p:grpSpPr>
        <p:sp>
          <p:nvSpPr>
            <p:cNvPr id="1221" name="Google Shape;1221;p29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3" name="Google Shape;1223;p29"/>
          <p:cNvGrpSpPr/>
          <p:nvPr/>
        </p:nvGrpSpPr>
        <p:grpSpPr>
          <a:xfrm>
            <a:off x="8301959" y="5761901"/>
            <a:ext cx="522825" cy="670500"/>
            <a:chOff x="7116875" y="2700800"/>
            <a:chExt cx="522825" cy="502875"/>
          </a:xfrm>
        </p:grpSpPr>
        <p:sp>
          <p:nvSpPr>
            <p:cNvPr id="1224" name="Google Shape;1224;p2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35905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524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83992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9842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99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3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8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41761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965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28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55" name="Google Shape;1155;p28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56" name="Google Shape;1156;p28"/>
          <p:cNvSpPr/>
          <p:nvPr/>
        </p:nvSpPr>
        <p:spPr>
          <a:xfrm rot="10800000" flipH="1">
            <a:off x="-251449" y="4667430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57" name="Google Shape;1157;p28"/>
          <p:cNvSpPr/>
          <p:nvPr/>
        </p:nvSpPr>
        <p:spPr>
          <a:xfrm rot="10800000" flipH="1">
            <a:off x="7660717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158" name="Google Shape;1158;p28"/>
          <p:cNvGrpSpPr/>
          <p:nvPr/>
        </p:nvGrpSpPr>
        <p:grpSpPr>
          <a:xfrm rot="8100000" flipH="1">
            <a:off x="1069969" y="-288287"/>
            <a:ext cx="670994" cy="1095257"/>
            <a:chOff x="5847850" y="2941500"/>
            <a:chExt cx="671000" cy="821450"/>
          </a:xfrm>
        </p:grpSpPr>
        <p:sp>
          <p:nvSpPr>
            <p:cNvPr id="1159" name="Google Shape;1159;p28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0" name="Google Shape;1160;p28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1" name="Google Shape;1161;p28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2" name="Google Shape;1162;p28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3" name="Google Shape;1163;p28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4" name="Google Shape;1164;p28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5" name="Google Shape;1165;p28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6" name="Google Shape;1166;p28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7" name="Google Shape;1167;p28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8" name="Google Shape;1168;p28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9" name="Google Shape;1169;p28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0" name="Google Shape;1170;p28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1" name="Google Shape;1171;p28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2" name="Google Shape;1172;p28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3" name="Google Shape;1173;p28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4" name="Google Shape;1174;p28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175" name="Google Shape;1175;p28"/>
          <p:cNvGrpSpPr/>
          <p:nvPr/>
        </p:nvGrpSpPr>
        <p:grpSpPr>
          <a:xfrm rot="5400000" flipH="1">
            <a:off x="-778462" y="1047882"/>
            <a:ext cx="2233099" cy="392325"/>
            <a:chOff x="2173775" y="1420000"/>
            <a:chExt cx="1674825" cy="392325"/>
          </a:xfrm>
        </p:grpSpPr>
        <p:sp>
          <p:nvSpPr>
            <p:cNvPr id="1176" name="Google Shape;1176;p28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7" name="Google Shape;1177;p28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178" name="Google Shape;1178;p28"/>
          <p:cNvGrpSpPr/>
          <p:nvPr/>
        </p:nvGrpSpPr>
        <p:grpSpPr>
          <a:xfrm rot="10800000" flipH="1">
            <a:off x="8377227" y="222095"/>
            <a:ext cx="696850" cy="740668"/>
            <a:chOff x="6610025" y="3412625"/>
            <a:chExt cx="696850" cy="555500"/>
          </a:xfrm>
        </p:grpSpPr>
        <p:sp>
          <p:nvSpPr>
            <p:cNvPr id="1179" name="Google Shape;1179;p28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181" name="Google Shape;1181;p28"/>
          <p:cNvSpPr/>
          <p:nvPr/>
        </p:nvSpPr>
        <p:spPr>
          <a:xfrm rot="10800000" flipH="1">
            <a:off x="8794350" y="394918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182" name="Google Shape;1182;p28"/>
          <p:cNvGrpSpPr/>
          <p:nvPr/>
        </p:nvGrpSpPr>
        <p:grpSpPr>
          <a:xfrm rot="10800000" flipH="1">
            <a:off x="427943" y="6265179"/>
            <a:ext cx="449875" cy="579800"/>
            <a:chOff x="3240650" y="4150300"/>
            <a:chExt cx="449875" cy="434850"/>
          </a:xfrm>
        </p:grpSpPr>
        <p:sp>
          <p:nvSpPr>
            <p:cNvPr id="1183" name="Google Shape;1183;p28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185" name="Google Shape;1185;p28"/>
          <p:cNvGrpSpPr/>
          <p:nvPr/>
        </p:nvGrpSpPr>
        <p:grpSpPr>
          <a:xfrm flipH="1">
            <a:off x="4440876" y="6203961"/>
            <a:ext cx="1387600" cy="702200"/>
            <a:chOff x="5618350" y="3984050"/>
            <a:chExt cx="1387600" cy="526650"/>
          </a:xfrm>
        </p:grpSpPr>
        <p:sp>
          <p:nvSpPr>
            <p:cNvPr id="1186" name="Google Shape;1186;p28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189" name="Google Shape;1189;p28"/>
          <p:cNvSpPr/>
          <p:nvPr/>
        </p:nvSpPr>
        <p:spPr>
          <a:xfrm rot="10800000" flipH="1">
            <a:off x="5622221" y="-29989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56349985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4133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600738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427198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8326154" y="6874996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8290850" y="6911984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208723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889299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 rot="2700000">
            <a:off x="2887418" y="6188784"/>
            <a:ext cx="894659" cy="821442"/>
            <a:chOff x="5847850" y="2941500"/>
            <a:chExt cx="671000" cy="821450"/>
          </a:xfrm>
        </p:grpSpPr>
        <p:sp>
          <p:nvSpPr>
            <p:cNvPr id="16" name="Google Shape;16;p2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121766" y="6248390"/>
            <a:ext cx="1674825" cy="523100"/>
            <a:chOff x="2173775" y="1420000"/>
            <a:chExt cx="1674825" cy="392325"/>
          </a:xfrm>
        </p:grpSpPr>
        <p:sp>
          <p:nvSpPr>
            <p:cNvPr id="33" name="Google Shape;33;p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219225" y="3911117"/>
            <a:ext cx="696850" cy="740668"/>
            <a:chOff x="6610025" y="3412625"/>
            <a:chExt cx="696850" cy="555500"/>
          </a:xfrm>
        </p:grpSpPr>
        <p:sp>
          <p:nvSpPr>
            <p:cNvPr id="36" name="Google Shape;36;p2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8" name="Google Shape;38;p2"/>
          <p:cNvSpPr/>
          <p:nvPr/>
        </p:nvSpPr>
        <p:spPr>
          <a:xfrm>
            <a:off x="8671800" y="310465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" name="Google Shape;39;p2"/>
          <p:cNvGrpSpPr/>
          <p:nvPr/>
        </p:nvGrpSpPr>
        <p:grpSpPr>
          <a:xfrm>
            <a:off x="8325401" y="5954933"/>
            <a:ext cx="449875" cy="579800"/>
            <a:chOff x="3240650" y="4150300"/>
            <a:chExt cx="449875" cy="434850"/>
          </a:xfrm>
        </p:grpSpPr>
        <p:sp>
          <p:nvSpPr>
            <p:cNvPr id="40" name="Google Shape;40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1278650" y="-8"/>
            <a:ext cx="455944" cy="584084"/>
            <a:chOff x="4216350" y="3170125"/>
            <a:chExt cx="269025" cy="258475"/>
          </a:xfrm>
        </p:grpSpPr>
        <p:sp>
          <p:nvSpPr>
            <p:cNvPr id="43" name="Google Shape;43;p2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4999976" y="6248402"/>
            <a:ext cx="1387600" cy="702200"/>
            <a:chOff x="5618350" y="3984050"/>
            <a:chExt cx="1387600" cy="526650"/>
          </a:xfrm>
        </p:grpSpPr>
        <p:sp>
          <p:nvSpPr>
            <p:cNvPr id="52" name="Google Shape;52;p2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5" name="Google Shape;55;p2"/>
          <p:cNvSpPr/>
          <p:nvPr/>
        </p:nvSpPr>
        <p:spPr>
          <a:xfrm rot="10800000">
            <a:off x="3206765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6" name="Google Shape;56;p2"/>
          <p:cNvGrpSpPr/>
          <p:nvPr/>
        </p:nvGrpSpPr>
        <p:grpSpPr>
          <a:xfrm>
            <a:off x="8427650" y="2958101"/>
            <a:ext cx="522825" cy="670500"/>
            <a:chOff x="7116875" y="2700800"/>
            <a:chExt cx="522825" cy="502875"/>
          </a:xfrm>
        </p:grpSpPr>
        <p:sp>
          <p:nvSpPr>
            <p:cNvPr id="57" name="Google Shape;57;p2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5833598">
            <a:off x="6551556" y="240512"/>
            <a:ext cx="599860" cy="434868"/>
            <a:chOff x="3240650" y="4150300"/>
            <a:chExt cx="449875" cy="434850"/>
          </a:xfrm>
        </p:grpSpPr>
        <p:sp>
          <p:nvSpPr>
            <p:cNvPr id="64" name="Google Shape;64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357909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 userDrawn="1">
  <p:cSld name="Table of contents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3"/>
          <p:cNvSpPr/>
          <p:nvPr/>
        </p:nvSpPr>
        <p:spPr>
          <a:xfrm>
            <a:off x="8607626" y="84091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55" name="Google Shape;555;p13"/>
          <p:cNvGrpSpPr/>
          <p:nvPr userDrawn="1"/>
        </p:nvGrpSpPr>
        <p:grpSpPr>
          <a:xfrm>
            <a:off x="7008865" y="6182302"/>
            <a:ext cx="1674825" cy="523100"/>
            <a:chOff x="2173775" y="1420000"/>
            <a:chExt cx="1674825" cy="392325"/>
          </a:xfrm>
        </p:grpSpPr>
        <p:sp>
          <p:nvSpPr>
            <p:cNvPr id="556" name="Google Shape;556;p1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58" name="Google Shape;558;p13"/>
          <p:cNvGrpSpPr/>
          <p:nvPr/>
        </p:nvGrpSpPr>
        <p:grpSpPr>
          <a:xfrm>
            <a:off x="118901" y="5822733"/>
            <a:ext cx="696850" cy="740668"/>
            <a:chOff x="6610025" y="3412625"/>
            <a:chExt cx="696850" cy="555500"/>
          </a:xfrm>
        </p:grpSpPr>
        <p:sp>
          <p:nvSpPr>
            <p:cNvPr id="559" name="Google Shape;559;p1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1" name="Google Shape;561;p13"/>
          <p:cNvGrpSpPr/>
          <p:nvPr/>
        </p:nvGrpSpPr>
        <p:grpSpPr>
          <a:xfrm>
            <a:off x="8448975" y="319702"/>
            <a:ext cx="449875" cy="579800"/>
            <a:chOff x="3240650" y="4150300"/>
            <a:chExt cx="449875" cy="434850"/>
          </a:xfrm>
        </p:grpSpPr>
        <p:sp>
          <p:nvSpPr>
            <p:cNvPr id="562" name="Google Shape;562;p1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4" name="Google Shape;564;p13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65" name="Google Shape;565;p1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69" name="Google Shape;569;p13"/>
          <p:cNvSpPr/>
          <p:nvPr userDrawn="1"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31261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/>
          <p:nvPr/>
        </p:nvSpPr>
        <p:spPr>
          <a:xfrm rot="10800000" flipH="1">
            <a:off x="-208723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71" name="Google Shape;71;p3"/>
          <p:cNvSpPr/>
          <p:nvPr/>
        </p:nvSpPr>
        <p:spPr>
          <a:xfrm rot="10800000" flipH="1">
            <a:off x="7889299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72" name="Google Shape;72;p3"/>
          <p:cNvGrpSpPr/>
          <p:nvPr/>
        </p:nvGrpSpPr>
        <p:grpSpPr>
          <a:xfrm rot="8100000" flipH="1">
            <a:off x="2999244" y="-302064"/>
            <a:ext cx="670994" cy="1095257"/>
            <a:chOff x="5847850" y="2941500"/>
            <a:chExt cx="671000" cy="821450"/>
          </a:xfrm>
        </p:grpSpPr>
        <p:sp>
          <p:nvSpPr>
            <p:cNvPr id="73" name="Google Shape;73;p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89" name="Google Shape;89;p3"/>
          <p:cNvGrpSpPr/>
          <p:nvPr/>
        </p:nvGrpSpPr>
        <p:grpSpPr>
          <a:xfrm rot="10800000" flipH="1">
            <a:off x="121766" y="73497"/>
            <a:ext cx="1674825" cy="523100"/>
            <a:chOff x="2173775" y="1420000"/>
            <a:chExt cx="1674825" cy="392325"/>
          </a:xfrm>
        </p:grpSpPr>
        <p:sp>
          <p:nvSpPr>
            <p:cNvPr id="90" name="Google Shape;90;p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2" name="Google Shape;92;p3"/>
          <p:cNvGrpSpPr/>
          <p:nvPr/>
        </p:nvGrpSpPr>
        <p:grpSpPr>
          <a:xfrm rot="10800000" flipH="1">
            <a:off x="219225" y="2193195"/>
            <a:ext cx="696850" cy="740668"/>
            <a:chOff x="6610025" y="3412625"/>
            <a:chExt cx="696850" cy="555500"/>
          </a:xfrm>
        </p:grpSpPr>
        <p:sp>
          <p:nvSpPr>
            <p:cNvPr id="93" name="Google Shape;93;p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5" name="Google Shape;95;p3"/>
          <p:cNvSpPr/>
          <p:nvPr/>
        </p:nvSpPr>
        <p:spPr>
          <a:xfrm rot="10800000" flipH="1">
            <a:off x="86718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" name="Google Shape;96;p3"/>
          <p:cNvGrpSpPr/>
          <p:nvPr/>
        </p:nvGrpSpPr>
        <p:grpSpPr>
          <a:xfrm rot="10800000" flipH="1">
            <a:off x="8325401" y="310245"/>
            <a:ext cx="449875" cy="579800"/>
            <a:chOff x="3240650" y="4150300"/>
            <a:chExt cx="449875" cy="434850"/>
          </a:xfrm>
        </p:grpSpPr>
        <p:sp>
          <p:nvSpPr>
            <p:cNvPr id="97" name="Google Shape;97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9" name="Google Shape;99;p3"/>
          <p:cNvGrpSpPr/>
          <p:nvPr/>
        </p:nvGrpSpPr>
        <p:grpSpPr>
          <a:xfrm rot="10800000" flipH="1">
            <a:off x="1278650" y="6260906"/>
            <a:ext cx="455944" cy="584084"/>
            <a:chOff x="4216350" y="3170125"/>
            <a:chExt cx="269025" cy="258475"/>
          </a:xfrm>
        </p:grpSpPr>
        <p:sp>
          <p:nvSpPr>
            <p:cNvPr id="100" name="Google Shape;100;p3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8" name="Google Shape;108;p3"/>
          <p:cNvGrpSpPr/>
          <p:nvPr/>
        </p:nvGrpSpPr>
        <p:grpSpPr>
          <a:xfrm rot="10800000" flipH="1">
            <a:off x="6142977" y="-105620"/>
            <a:ext cx="1387600" cy="702200"/>
            <a:chOff x="5618350" y="3984050"/>
            <a:chExt cx="1387600" cy="526650"/>
          </a:xfrm>
        </p:grpSpPr>
        <p:sp>
          <p:nvSpPr>
            <p:cNvPr id="109" name="Google Shape;109;p3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" name="Google Shape;112;p3"/>
          <p:cNvSpPr/>
          <p:nvPr/>
        </p:nvSpPr>
        <p:spPr>
          <a:xfrm flipH="1">
            <a:off x="3216290" y="661034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3" name="Google Shape;113;p3"/>
          <p:cNvGrpSpPr/>
          <p:nvPr/>
        </p:nvGrpSpPr>
        <p:grpSpPr>
          <a:xfrm rot="10800000" flipH="1">
            <a:off x="8427650" y="3216379"/>
            <a:ext cx="522825" cy="670500"/>
            <a:chOff x="7116875" y="2700800"/>
            <a:chExt cx="522825" cy="502875"/>
          </a:xfrm>
        </p:grpSpPr>
        <p:sp>
          <p:nvSpPr>
            <p:cNvPr id="114" name="Google Shape;114;p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0" name="Google Shape;120;p3"/>
          <p:cNvGrpSpPr/>
          <p:nvPr/>
        </p:nvGrpSpPr>
        <p:grpSpPr>
          <a:xfrm rot="4966402" flipH="1">
            <a:off x="6551556" y="6169601"/>
            <a:ext cx="599860" cy="434868"/>
            <a:chOff x="3240650" y="4150300"/>
            <a:chExt cx="449875" cy="434850"/>
          </a:xfrm>
        </p:grpSpPr>
        <p:sp>
          <p:nvSpPr>
            <p:cNvPr id="121" name="Google Shape;121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311640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301382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-179248" y="45678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7559799" y="-532630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29" name="Google Shape;129;p4"/>
          <p:cNvGrpSpPr/>
          <p:nvPr/>
        </p:nvGrpSpPr>
        <p:grpSpPr>
          <a:xfrm>
            <a:off x="2805032" y="6546434"/>
            <a:ext cx="541825" cy="726466"/>
            <a:chOff x="2391850" y="3439225"/>
            <a:chExt cx="541825" cy="544850"/>
          </a:xfrm>
        </p:grpSpPr>
        <p:sp>
          <p:nvSpPr>
            <p:cNvPr id="130" name="Google Shape;130;p4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66" name="Google Shape;166;p4"/>
          <p:cNvSpPr/>
          <p:nvPr/>
        </p:nvSpPr>
        <p:spPr>
          <a:xfrm>
            <a:off x="8178150" y="-732899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67" name="Google Shape;167;p4"/>
          <p:cNvGrpSpPr/>
          <p:nvPr/>
        </p:nvGrpSpPr>
        <p:grpSpPr>
          <a:xfrm>
            <a:off x="7674549" y="6289737"/>
            <a:ext cx="1674825" cy="523100"/>
            <a:chOff x="2173775" y="1420000"/>
            <a:chExt cx="1674825" cy="392325"/>
          </a:xfrm>
        </p:grpSpPr>
        <p:sp>
          <p:nvSpPr>
            <p:cNvPr id="168" name="Google Shape;168;p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-378225" y="323036"/>
            <a:ext cx="792600" cy="1254368"/>
            <a:chOff x="4097800" y="1302400"/>
            <a:chExt cx="792600" cy="940775"/>
          </a:xfrm>
        </p:grpSpPr>
        <p:sp>
          <p:nvSpPr>
            <p:cNvPr id="171" name="Google Shape;171;p4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3" name="Google Shape;173;p4"/>
          <p:cNvGrpSpPr/>
          <p:nvPr/>
        </p:nvGrpSpPr>
        <p:grpSpPr>
          <a:xfrm>
            <a:off x="81338" y="6216034"/>
            <a:ext cx="522825" cy="670500"/>
            <a:chOff x="7116875" y="2700800"/>
            <a:chExt cx="522825" cy="502875"/>
          </a:xfrm>
        </p:grpSpPr>
        <p:sp>
          <p:nvSpPr>
            <p:cNvPr id="174" name="Google Shape;174;p4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80" name="Google Shape;180;p4"/>
          <p:cNvGrpSpPr/>
          <p:nvPr/>
        </p:nvGrpSpPr>
        <p:grpSpPr>
          <a:xfrm>
            <a:off x="8433100" y="200723"/>
            <a:ext cx="455944" cy="584084"/>
            <a:chOff x="4216350" y="3170125"/>
            <a:chExt cx="269025" cy="258475"/>
          </a:xfrm>
        </p:grpSpPr>
        <p:sp>
          <p:nvSpPr>
            <p:cNvPr id="181" name="Google Shape;181;p4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135693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"/>
          <p:cNvSpPr/>
          <p:nvPr/>
        </p:nvSpPr>
        <p:spPr>
          <a:xfrm rot="-1643562">
            <a:off x="6929122" y="-807143"/>
            <a:ext cx="1904381" cy="1689984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37" name="Google Shape;237;p6"/>
          <p:cNvGrpSpPr/>
          <p:nvPr/>
        </p:nvGrpSpPr>
        <p:grpSpPr>
          <a:xfrm>
            <a:off x="400822" y="-364628"/>
            <a:ext cx="541825" cy="726466"/>
            <a:chOff x="2391850" y="3439225"/>
            <a:chExt cx="541825" cy="544850"/>
          </a:xfrm>
        </p:grpSpPr>
        <p:sp>
          <p:nvSpPr>
            <p:cNvPr id="238" name="Google Shape;238;p6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4" name="Google Shape;274;p6"/>
          <p:cNvGrpSpPr/>
          <p:nvPr/>
        </p:nvGrpSpPr>
        <p:grpSpPr>
          <a:xfrm rot="5400000">
            <a:off x="7705663" y="5312595"/>
            <a:ext cx="2233099" cy="392325"/>
            <a:chOff x="2173775" y="1420000"/>
            <a:chExt cx="1674825" cy="392325"/>
          </a:xfrm>
        </p:grpSpPr>
        <p:sp>
          <p:nvSpPr>
            <p:cNvPr id="275" name="Google Shape;275;p6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7" name="Google Shape;277;p6"/>
          <p:cNvGrpSpPr/>
          <p:nvPr/>
        </p:nvGrpSpPr>
        <p:grpSpPr>
          <a:xfrm>
            <a:off x="-188450" y="2039303"/>
            <a:ext cx="792600" cy="1254368"/>
            <a:chOff x="4097800" y="1302400"/>
            <a:chExt cx="792600" cy="940775"/>
          </a:xfrm>
        </p:grpSpPr>
        <p:sp>
          <p:nvSpPr>
            <p:cNvPr id="278" name="Google Shape;278;p6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80" name="Google Shape;280;p6"/>
          <p:cNvGrpSpPr/>
          <p:nvPr/>
        </p:nvGrpSpPr>
        <p:grpSpPr>
          <a:xfrm>
            <a:off x="8597350" y="822767"/>
            <a:ext cx="449875" cy="579800"/>
            <a:chOff x="3240650" y="4150300"/>
            <a:chExt cx="449875" cy="434850"/>
          </a:xfrm>
        </p:grpSpPr>
        <p:sp>
          <p:nvSpPr>
            <p:cNvPr id="281" name="Google Shape;281;p6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283" name="Google Shape;283;p6"/>
          <p:cNvSpPr/>
          <p:nvPr/>
        </p:nvSpPr>
        <p:spPr>
          <a:xfrm>
            <a:off x="189615" y="6581207"/>
            <a:ext cx="1532633" cy="276799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5723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One column 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"/>
          <p:cNvSpPr/>
          <p:nvPr/>
        </p:nvSpPr>
        <p:spPr>
          <a:xfrm flipH="1">
            <a:off x="8657050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-665924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89" name="Google Shape;289;p7"/>
          <p:cNvGrpSpPr/>
          <p:nvPr/>
        </p:nvGrpSpPr>
        <p:grpSpPr>
          <a:xfrm rot="-2700000" flipH="1">
            <a:off x="2443426" y="6142864"/>
            <a:ext cx="670994" cy="1095257"/>
            <a:chOff x="5847850" y="2941500"/>
            <a:chExt cx="671000" cy="821450"/>
          </a:xfrm>
        </p:grpSpPr>
        <p:sp>
          <p:nvSpPr>
            <p:cNvPr id="290" name="Google Shape;290;p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6" name="Google Shape;306;p7"/>
          <p:cNvGrpSpPr/>
          <p:nvPr/>
        </p:nvGrpSpPr>
        <p:grpSpPr>
          <a:xfrm flipH="1">
            <a:off x="7320657" y="6179655"/>
            <a:ext cx="1674825" cy="523100"/>
            <a:chOff x="2173775" y="1420000"/>
            <a:chExt cx="1674825" cy="392325"/>
          </a:xfrm>
        </p:grpSpPr>
        <p:sp>
          <p:nvSpPr>
            <p:cNvPr id="307" name="Google Shape;307;p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9" name="Google Shape;309;p7"/>
          <p:cNvGrpSpPr/>
          <p:nvPr/>
        </p:nvGrpSpPr>
        <p:grpSpPr>
          <a:xfrm rot="-5400000" flipH="1">
            <a:off x="8162700" y="102530"/>
            <a:ext cx="411368" cy="454325"/>
            <a:chOff x="5154075" y="2882225"/>
            <a:chExt cx="308525" cy="454325"/>
          </a:xfrm>
        </p:grpSpPr>
        <p:sp>
          <p:nvSpPr>
            <p:cNvPr id="310" name="Google Shape;310;p7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12" name="Google Shape;312;p7"/>
          <p:cNvGrpSpPr/>
          <p:nvPr/>
        </p:nvGrpSpPr>
        <p:grpSpPr>
          <a:xfrm flipH="1">
            <a:off x="104556" y="5986868"/>
            <a:ext cx="449875" cy="579800"/>
            <a:chOff x="3240650" y="4150300"/>
            <a:chExt cx="449875" cy="434850"/>
          </a:xfrm>
        </p:grpSpPr>
        <p:sp>
          <p:nvSpPr>
            <p:cNvPr id="313" name="Google Shape;313;p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15" name="Google Shape;315;p7"/>
          <p:cNvSpPr/>
          <p:nvPr/>
        </p:nvSpPr>
        <p:spPr>
          <a:xfrm rot="10800000" flipH="1">
            <a:off x="2039701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78957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Section title and description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9"/>
          <p:cNvSpPr/>
          <p:nvPr/>
        </p:nvSpPr>
        <p:spPr>
          <a:xfrm flipH="1">
            <a:off x="534967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2" name="Google Shape;392;p9"/>
          <p:cNvSpPr/>
          <p:nvPr/>
        </p:nvSpPr>
        <p:spPr>
          <a:xfrm flipH="1">
            <a:off x="8585775" y="39582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3" name="Google Shape;393;p9"/>
          <p:cNvSpPr/>
          <p:nvPr/>
        </p:nvSpPr>
        <p:spPr>
          <a:xfrm flipH="1">
            <a:off x="-607949" y="-894114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4" name="Google Shape;394;p9"/>
          <p:cNvGrpSpPr/>
          <p:nvPr/>
        </p:nvGrpSpPr>
        <p:grpSpPr>
          <a:xfrm flipH="1">
            <a:off x="-173673" y="3255135"/>
            <a:ext cx="541825" cy="726466"/>
            <a:chOff x="2391850" y="3439225"/>
            <a:chExt cx="541825" cy="544850"/>
          </a:xfrm>
        </p:grpSpPr>
        <p:sp>
          <p:nvSpPr>
            <p:cNvPr id="395" name="Google Shape;395;p9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31" name="Google Shape;431;p9"/>
          <p:cNvSpPr/>
          <p:nvPr/>
        </p:nvSpPr>
        <p:spPr>
          <a:xfrm flipH="1">
            <a:off x="-287975" y="-1094383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432" name="Google Shape;432;p9"/>
          <p:cNvGrpSpPr/>
          <p:nvPr/>
        </p:nvGrpSpPr>
        <p:grpSpPr>
          <a:xfrm flipH="1">
            <a:off x="440451" y="5981567"/>
            <a:ext cx="1674825" cy="523100"/>
            <a:chOff x="2173775" y="1420000"/>
            <a:chExt cx="1674825" cy="392325"/>
          </a:xfrm>
        </p:grpSpPr>
        <p:sp>
          <p:nvSpPr>
            <p:cNvPr id="433" name="Google Shape;433;p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5" name="Google Shape;435;p9"/>
          <p:cNvGrpSpPr/>
          <p:nvPr/>
        </p:nvGrpSpPr>
        <p:grpSpPr>
          <a:xfrm flipH="1">
            <a:off x="8441625" y="281701"/>
            <a:ext cx="792600" cy="1254368"/>
            <a:chOff x="4097800" y="1302400"/>
            <a:chExt cx="792600" cy="940775"/>
          </a:xfrm>
        </p:grpSpPr>
        <p:sp>
          <p:nvSpPr>
            <p:cNvPr id="436" name="Google Shape;436;p9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8" name="Google Shape;438;p9"/>
          <p:cNvGrpSpPr/>
          <p:nvPr/>
        </p:nvGrpSpPr>
        <p:grpSpPr>
          <a:xfrm flipH="1">
            <a:off x="8481750" y="5606434"/>
            <a:ext cx="522825" cy="670500"/>
            <a:chOff x="7116875" y="2700800"/>
            <a:chExt cx="522825" cy="502875"/>
          </a:xfrm>
        </p:grpSpPr>
        <p:sp>
          <p:nvSpPr>
            <p:cNvPr id="439" name="Google Shape;439;p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45" name="Google Shape;445;p9"/>
          <p:cNvSpPr/>
          <p:nvPr/>
        </p:nvSpPr>
        <p:spPr>
          <a:xfrm rot="-8999956" flipH="1">
            <a:off x="4614748" y="6125825"/>
            <a:ext cx="1904283" cy="1689896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03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8326154" y="6874996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8290850" y="6911984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208723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889335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 rot="2700000">
            <a:off x="2887418" y="6188784"/>
            <a:ext cx="894659" cy="821442"/>
            <a:chOff x="5847850" y="2941500"/>
            <a:chExt cx="671000" cy="821450"/>
          </a:xfrm>
        </p:grpSpPr>
        <p:sp>
          <p:nvSpPr>
            <p:cNvPr id="16" name="Google Shape;16;p2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121766" y="6248390"/>
            <a:ext cx="1674825" cy="523100"/>
            <a:chOff x="2173775" y="1420000"/>
            <a:chExt cx="1674825" cy="392325"/>
          </a:xfrm>
        </p:grpSpPr>
        <p:sp>
          <p:nvSpPr>
            <p:cNvPr id="33" name="Google Shape;33;p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219225" y="3911117"/>
            <a:ext cx="696850" cy="740668"/>
            <a:chOff x="6610025" y="3412625"/>
            <a:chExt cx="696850" cy="555500"/>
          </a:xfrm>
        </p:grpSpPr>
        <p:sp>
          <p:nvSpPr>
            <p:cNvPr id="36" name="Google Shape;36;p2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8" name="Google Shape;38;p2"/>
          <p:cNvSpPr/>
          <p:nvPr/>
        </p:nvSpPr>
        <p:spPr>
          <a:xfrm>
            <a:off x="8671800" y="310465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" name="Google Shape;39;p2"/>
          <p:cNvGrpSpPr/>
          <p:nvPr/>
        </p:nvGrpSpPr>
        <p:grpSpPr>
          <a:xfrm>
            <a:off x="8325437" y="5954933"/>
            <a:ext cx="449875" cy="579800"/>
            <a:chOff x="3240650" y="4150300"/>
            <a:chExt cx="449875" cy="434850"/>
          </a:xfrm>
        </p:grpSpPr>
        <p:sp>
          <p:nvSpPr>
            <p:cNvPr id="40" name="Google Shape;40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1278650" y="-8"/>
            <a:ext cx="455944" cy="584084"/>
            <a:chOff x="4216350" y="3170125"/>
            <a:chExt cx="269025" cy="258475"/>
          </a:xfrm>
        </p:grpSpPr>
        <p:sp>
          <p:nvSpPr>
            <p:cNvPr id="43" name="Google Shape;43;p2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4999976" y="6248402"/>
            <a:ext cx="1387600" cy="702200"/>
            <a:chOff x="5618350" y="3984050"/>
            <a:chExt cx="1387600" cy="526650"/>
          </a:xfrm>
        </p:grpSpPr>
        <p:sp>
          <p:nvSpPr>
            <p:cNvPr id="52" name="Google Shape;52;p2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5" name="Google Shape;55;p2"/>
          <p:cNvSpPr/>
          <p:nvPr/>
        </p:nvSpPr>
        <p:spPr>
          <a:xfrm rot="10800000">
            <a:off x="3206765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6" name="Google Shape;56;p2"/>
          <p:cNvGrpSpPr/>
          <p:nvPr/>
        </p:nvGrpSpPr>
        <p:grpSpPr>
          <a:xfrm>
            <a:off x="8427686" y="2958101"/>
            <a:ext cx="522825" cy="670500"/>
            <a:chOff x="7116875" y="2700800"/>
            <a:chExt cx="522825" cy="502875"/>
          </a:xfrm>
        </p:grpSpPr>
        <p:sp>
          <p:nvSpPr>
            <p:cNvPr id="57" name="Google Shape;57;p2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5833598">
            <a:off x="6551556" y="240512"/>
            <a:ext cx="599860" cy="434868"/>
            <a:chOff x="3240650" y="4150300"/>
            <a:chExt cx="449875" cy="434850"/>
          </a:xfrm>
        </p:grpSpPr>
        <p:sp>
          <p:nvSpPr>
            <p:cNvPr id="64" name="Google Shape;64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902218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69034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 preserve="1" userDrawn="1">
  <p:cSld name="Only Title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4"/>
          <p:cNvSpPr/>
          <p:nvPr/>
        </p:nvSpPr>
        <p:spPr>
          <a:xfrm>
            <a:off x="8607626" y="84091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73" name="Google Shape;573;p14"/>
          <p:cNvGrpSpPr/>
          <p:nvPr/>
        </p:nvGrpSpPr>
        <p:grpSpPr>
          <a:xfrm>
            <a:off x="7272955" y="6485238"/>
            <a:ext cx="1674825" cy="523100"/>
            <a:chOff x="2173775" y="1420000"/>
            <a:chExt cx="1674825" cy="392325"/>
          </a:xfrm>
        </p:grpSpPr>
        <p:sp>
          <p:nvSpPr>
            <p:cNvPr id="574" name="Google Shape;574;p1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6" name="Google Shape;576;p14"/>
          <p:cNvGrpSpPr/>
          <p:nvPr/>
        </p:nvGrpSpPr>
        <p:grpSpPr>
          <a:xfrm>
            <a:off x="-92699" y="5884533"/>
            <a:ext cx="696850" cy="740668"/>
            <a:chOff x="6610025" y="3412625"/>
            <a:chExt cx="696850" cy="555500"/>
          </a:xfrm>
        </p:grpSpPr>
        <p:sp>
          <p:nvSpPr>
            <p:cNvPr id="577" name="Google Shape;577;p14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8" name="Google Shape;578;p14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9" name="Google Shape;579;p14"/>
          <p:cNvGrpSpPr/>
          <p:nvPr/>
        </p:nvGrpSpPr>
        <p:grpSpPr>
          <a:xfrm>
            <a:off x="8448975" y="319702"/>
            <a:ext cx="449875" cy="579800"/>
            <a:chOff x="3240650" y="4150300"/>
            <a:chExt cx="449875" cy="434850"/>
          </a:xfrm>
        </p:grpSpPr>
        <p:sp>
          <p:nvSpPr>
            <p:cNvPr id="580" name="Google Shape;580;p14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1" name="Google Shape;581;p14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82" name="Google Shape;582;p14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83" name="Google Shape;583;p14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77025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 preserve="1" userDrawn="1">
  <p:cSld name="Title and text 1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21"/>
          <p:cNvSpPr/>
          <p:nvPr/>
        </p:nvSpPr>
        <p:spPr>
          <a:xfrm>
            <a:off x="7933537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0" name="Google Shape;960;p21"/>
          <p:cNvGrpSpPr/>
          <p:nvPr/>
        </p:nvGrpSpPr>
        <p:grpSpPr>
          <a:xfrm>
            <a:off x="4580882" y="82588"/>
            <a:ext cx="1674825" cy="523100"/>
            <a:chOff x="2173775" y="1420000"/>
            <a:chExt cx="1674825" cy="392325"/>
          </a:xfrm>
        </p:grpSpPr>
        <p:sp>
          <p:nvSpPr>
            <p:cNvPr id="961" name="Google Shape;961;p21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2" name="Google Shape;962;p21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63" name="Google Shape;963;p21"/>
          <p:cNvGrpSpPr/>
          <p:nvPr/>
        </p:nvGrpSpPr>
        <p:grpSpPr>
          <a:xfrm rot="-5400000">
            <a:off x="7086082" y="5719724"/>
            <a:ext cx="516928" cy="1177692"/>
            <a:chOff x="3466350" y="2417925"/>
            <a:chExt cx="341975" cy="1145950"/>
          </a:xfrm>
        </p:grpSpPr>
        <p:sp>
          <p:nvSpPr>
            <p:cNvPr id="964" name="Google Shape;964;p21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5" name="Google Shape;965;p21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6" name="Google Shape;966;p21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7" name="Google Shape;967;p21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68" name="Google Shape;968;p21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94889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preserve="1" userDrawn="1">
  <p:cSld name="Title and text 2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22"/>
          <p:cNvSpPr/>
          <p:nvPr/>
        </p:nvSpPr>
        <p:spPr>
          <a:xfrm>
            <a:off x="-160149" y="3127001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73" name="Google Shape;973;p22"/>
          <p:cNvSpPr/>
          <p:nvPr/>
        </p:nvSpPr>
        <p:spPr>
          <a:xfrm>
            <a:off x="7933537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74" name="Google Shape;974;p22"/>
          <p:cNvGrpSpPr/>
          <p:nvPr/>
        </p:nvGrpSpPr>
        <p:grpSpPr>
          <a:xfrm>
            <a:off x="258174" y="247121"/>
            <a:ext cx="1674825" cy="523100"/>
            <a:chOff x="2173775" y="1420000"/>
            <a:chExt cx="1674825" cy="392325"/>
          </a:xfrm>
        </p:grpSpPr>
        <p:sp>
          <p:nvSpPr>
            <p:cNvPr id="975" name="Google Shape;975;p2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77" name="Google Shape;977;p22"/>
          <p:cNvGrpSpPr/>
          <p:nvPr/>
        </p:nvGrpSpPr>
        <p:grpSpPr>
          <a:xfrm>
            <a:off x="8485720" y="5017107"/>
            <a:ext cx="387697" cy="1570256"/>
            <a:chOff x="3466350" y="2417925"/>
            <a:chExt cx="341975" cy="1145950"/>
          </a:xfrm>
        </p:grpSpPr>
        <p:sp>
          <p:nvSpPr>
            <p:cNvPr id="978" name="Google Shape;978;p22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9" name="Google Shape;979;p22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0" name="Google Shape;980;p22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1" name="Google Shape;981;p22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82" name="Google Shape;982;p22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51410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preserve="1" userDrawn="1">
  <p:cSld name="Title and text 3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3"/>
          <p:cNvSpPr/>
          <p:nvPr/>
        </p:nvSpPr>
        <p:spPr>
          <a:xfrm rot="-5400000">
            <a:off x="2335402" y="5995189"/>
            <a:ext cx="905833" cy="164292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7" name="Google Shape;987;p23"/>
          <p:cNvSpPr/>
          <p:nvPr/>
        </p:nvSpPr>
        <p:spPr>
          <a:xfrm rot="5400000">
            <a:off x="7872013" y="5189893"/>
            <a:ext cx="2539100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8" name="Google Shape;988;p23"/>
          <p:cNvSpPr/>
          <p:nvPr/>
        </p:nvSpPr>
        <p:spPr>
          <a:xfrm>
            <a:off x="-547200" y="-150000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89" name="Google Shape;989;p23"/>
          <p:cNvGrpSpPr/>
          <p:nvPr/>
        </p:nvGrpSpPr>
        <p:grpSpPr>
          <a:xfrm>
            <a:off x="8713914" y="282568"/>
            <a:ext cx="671000" cy="1095268"/>
            <a:chOff x="5847850" y="2941500"/>
            <a:chExt cx="671000" cy="821450"/>
          </a:xfrm>
        </p:grpSpPr>
        <p:sp>
          <p:nvSpPr>
            <p:cNvPr id="990" name="Google Shape;990;p2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1" name="Google Shape;991;p2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2" name="Google Shape;992;p2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3" name="Google Shape;993;p2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4" name="Google Shape;994;p2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5" name="Google Shape;995;p2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1" name="Google Shape;1001;p2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2" name="Google Shape;1002;p2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5" name="Google Shape;1005;p2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6" name="Google Shape;1006;p23"/>
          <p:cNvGrpSpPr/>
          <p:nvPr/>
        </p:nvGrpSpPr>
        <p:grpSpPr>
          <a:xfrm>
            <a:off x="8213051" y="183600"/>
            <a:ext cx="696850" cy="740668"/>
            <a:chOff x="6610025" y="3412625"/>
            <a:chExt cx="696850" cy="555500"/>
          </a:xfrm>
        </p:grpSpPr>
        <p:sp>
          <p:nvSpPr>
            <p:cNvPr id="1007" name="Google Shape;1007;p2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9" name="Google Shape;1009;p23"/>
          <p:cNvGrpSpPr/>
          <p:nvPr/>
        </p:nvGrpSpPr>
        <p:grpSpPr>
          <a:xfrm>
            <a:off x="8257824" y="5944334"/>
            <a:ext cx="522825" cy="670500"/>
            <a:chOff x="7116875" y="2700800"/>
            <a:chExt cx="522825" cy="502875"/>
          </a:xfrm>
        </p:grpSpPr>
        <p:sp>
          <p:nvSpPr>
            <p:cNvPr id="1010" name="Google Shape;1010;p2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1" name="Google Shape;1011;p2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2" name="Google Shape;1012;p2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4" name="Google Shape;1014;p2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5" name="Google Shape;1015;p2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16" name="Google Shape;1016;p23"/>
          <p:cNvGrpSpPr/>
          <p:nvPr/>
        </p:nvGrpSpPr>
        <p:grpSpPr>
          <a:xfrm>
            <a:off x="156564" y="5169225"/>
            <a:ext cx="341976" cy="1527933"/>
            <a:chOff x="3466350" y="2417925"/>
            <a:chExt cx="341975" cy="1145950"/>
          </a:xfrm>
        </p:grpSpPr>
        <p:sp>
          <p:nvSpPr>
            <p:cNvPr id="1017" name="Google Shape;1017;p2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8" name="Google Shape;1018;p2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9" name="Google Shape;1019;p2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0" name="Google Shape;1020;p2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21010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27"/>
          <p:cNvSpPr/>
          <p:nvPr/>
        </p:nvSpPr>
        <p:spPr>
          <a:xfrm rot="10800000">
            <a:off x="1003944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099" name="Google Shape;1099;p27"/>
          <p:cNvSpPr/>
          <p:nvPr/>
        </p:nvSpPr>
        <p:spPr>
          <a:xfrm rot="10800000">
            <a:off x="1039387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0" name="Google Shape;1100;p27"/>
          <p:cNvSpPr/>
          <p:nvPr/>
        </p:nvSpPr>
        <p:spPr>
          <a:xfrm rot="10800000">
            <a:off x="8885539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1" name="Google Shape;1101;p27"/>
          <p:cNvSpPr/>
          <p:nvPr/>
        </p:nvSpPr>
        <p:spPr>
          <a:xfrm rot="10800000">
            <a:off x="-437324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02" name="Google Shape;1102;p27"/>
          <p:cNvGrpSpPr/>
          <p:nvPr/>
        </p:nvGrpSpPr>
        <p:grpSpPr>
          <a:xfrm rot="-8100000">
            <a:off x="5574102" y="-165245"/>
            <a:ext cx="894659" cy="821442"/>
            <a:chOff x="5847850" y="2941500"/>
            <a:chExt cx="671000" cy="821450"/>
          </a:xfrm>
        </p:grpSpPr>
        <p:sp>
          <p:nvSpPr>
            <p:cNvPr id="1103" name="Google Shape;1103;p2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4" name="Google Shape;1104;p2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5" name="Google Shape;1105;p2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6" name="Google Shape;1106;p2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7" name="Google Shape;1107;p2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8" name="Google Shape;1108;p2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9" name="Google Shape;1109;p2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0" name="Google Shape;1110;p2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1" name="Google Shape;1111;p2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2" name="Google Shape;1112;p2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3" name="Google Shape;1113;p2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4" name="Google Shape;1114;p2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5" name="Google Shape;1115;p2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6" name="Google Shape;1116;p2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7" name="Google Shape;1117;p2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8" name="Google Shape;1118;p2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19" name="Google Shape;1119;p27"/>
          <p:cNvGrpSpPr/>
          <p:nvPr/>
        </p:nvGrpSpPr>
        <p:grpSpPr>
          <a:xfrm rot="10800000">
            <a:off x="7559724" y="73497"/>
            <a:ext cx="1674825" cy="523100"/>
            <a:chOff x="2173775" y="1420000"/>
            <a:chExt cx="1674825" cy="392325"/>
          </a:xfrm>
        </p:grpSpPr>
        <p:sp>
          <p:nvSpPr>
            <p:cNvPr id="1120" name="Google Shape;1120;p2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1" name="Google Shape;1121;p2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2" name="Google Shape;1122;p27"/>
          <p:cNvGrpSpPr/>
          <p:nvPr/>
        </p:nvGrpSpPr>
        <p:grpSpPr>
          <a:xfrm rot="10800000">
            <a:off x="8440077" y="2193195"/>
            <a:ext cx="696850" cy="740668"/>
            <a:chOff x="6610025" y="3412625"/>
            <a:chExt cx="696850" cy="555500"/>
          </a:xfrm>
        </p:grpSpPr>
        <p:sp>
          <p:nvSpPr>
            <p:cNvPr id="1123" name="Google Shape;1123;p27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4" name="Google Shape;1124;p27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5" name="Google Shape;1125;p27"/>
          <p:cNvSpPr/>
          <p:nvPr/>
        </p:nvSpPr>
        <p:spPr>
          <a:xfrm rot="10800000">
            <a:off x="-1903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26" name="Google Shape;1126;p27"/>
          <p:cNvGrpSpPr/>
          <p:nvPr/>
        </p:nvGrpSpPr>
        <p:grpSpPr>
          <a:xfrm rot="10800000">
            <a:off x="581033" y="310245"/>
            <a:ext cx="449875" cy="579800"/>
            <a:chOff x="3240650" y="4150300"/>
            <a:chExt cx="449875" cy="434850"/>
          </a:xfrm>
        </p:grpSpPr>
        <p:sp>
          <p:nvSpPr>
            <p:cNvPr id="1127" name="Google Shape;1127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8" name="Google Shape;1128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9" name="Google Shape;1129;p27"/>
          <p:cNvGrpSpPr/>
          <p:nvPr/>
        </p:nvGrpSpPr>
        <p:grpSpPr>
          <a:xfrm rot="10800000">
            <a:off x="7621558" y="6260906"/>
            <a:ext cx="455944" cy="584084"/>
            <a:chOff x="4216350" y="3170125"/>
            <a:chExt cx="269025" cy="258475"/>
          </a:xfrm>
        </p:grpSpPr>
        <p:sp>
          <p:nvSpPr>
            <p:cNvPr id="1130" name="Google Shape;1130;p27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1" name="Google Shape;1131;p27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2" name="Google Shape;1132;p27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3" name="Google Shape;1133;p27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4" name="Google Shape;1134;p27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5" name="Google Shape;1135;p27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6" name="Google Shape;1136;p27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7" name="Google Shape;1137;p27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38" name="Google Shape;1138;p27"/>
          <p:cNvGrpSpPr/>
          <p:nvPr/>
        </p:nvGrpSpPr>
        <p:grpSpPr>
          <a:xfrm rot="10800000">
            <a:off x="2968576" y="-105620"/>
            <a:ext cx="1387600" cy="702200"/>
            <a:chOff x="5618350" y="3984050"/>
            <a:chExt cx="1387600" cy="526650"/>
          </a:xfrm>
        </p:grpSpPr>
        <p:sp>
          <p:nvSpPr>
            <p:cNvPr id="1139" name="Google Shape;1139;p27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42" name="Google Shape;1142;p27"/>
          <p:cNvSpPr/>
          <p:nvPr/>
        </p:nvSpPr>
        <p:spPr>
          <a:xfrm>
            <a:off x="4778075" y="6597314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43" name="Google Shape;1143;p27"/>
          <p:cNvGrpSpPr/>
          <p:nvPr/>
        </p:nvGrpSpPr>
        <p:grpSpPr>
          <a:xfrm rot="10800000">
            <a:off x="405827" y="3216379"/>
            <a:ext cx="522825" cy="670500"/>
            <a:chOff x="7116875" y="2700800"/>
            <a:chExt cx="522825" cy="502875"/>
          </a:xfrm>
        </p:grpSpPr>
        <p:sp>
          <p:nvSpPr>
            <p:cNvPr id="1144" name="Google Shape;1144;p27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5" name="Google Shape;1145;p27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6" name="Google Shape;1146;p27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8" name="Google Shape;1148;p27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9" name="Google Shape;1149;p27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50" name="Google Shape;1150;p27"/>
          <p:cNvGrpSpPr/>
          <p:nvPr/>
        </p:nvGrpSpPr>
        <p:grpSpPr>
          <a:xfrm rot="-4966402">
            <a:off x="2204784" y="6169601"/>
            <a:ext cx="599860" cy="434868"/>
            <a:chOff x="3240650" y="4150300"/>
            <a:chExt cx="449875" cy="434850"/>
          </a:xfrm>
        </p:grpSpPr>
        <p:sp>
          <p:nvSpPr>
            <p:cNvPr id="1151" name="Google Shape;1151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2" name="Google Shape;1152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608617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28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5" name="Google Shape;1155;p28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6" name="Google Shape;1156;p28"/>
          <p:cNvSpPr/>
          <p:nvPr/>
        </p:nvSpPr>
        <p:spPr>
          <a:xfrm rot="10800000" flipH="1">
            <a:off x="-251449" y="4667430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7" name="Google Shape;1157;p28"/>
          <p:cNvSpPr/>
          <p:nvPr/>
        </p:nvSpPr>
        <p:spPr>
          <a:xfrm rot="10800000" flipH="1">
            <a:off x="7660699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58" name="Google Shape;1158;p28"/>
          <p:cNvGrpSpPr/>
          <p:nvPr/>
        </p:nvGrpSpPr>
        <p:grpSpPr>
          <a:xfrm rot="8100000" flipH="1">
            <a:off x="1069969" y="-288298"/>
            <a:ext cx="670994" cy="1095257"/>
            <a:chOff x="5847850" y="2941500"/>
            <a:chExt cx="671000" cy="821450"/>
          </a:xfrm>
        </p:grpSpPr>
        <p:sp>
          <p:nvSpPr>
            <p:cNvPr id="1159" name="Google Shape;1159;p28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0" name="Google Shape;1160;p28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1" name="Google Shape;1161;p28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2" name="Google Shape;1162;p28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3" name="Google Shape;1163;p28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4" name="Google Shape;1164;p28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5" name="Google Shape;1165;p28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6" name="Google Shape;1166;p28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7" name="Google Shape;1167;p28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8" name="Google Shape;1168;p28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9" name="Google Shape;1169;p28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0" name="Google Shape;1170;p28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1" name="Google Shape;1171;p28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2" name="Google Shape;1172;p28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3" name="Google Shape;1173;p28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4" name="Google Shape;1174;p28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5" name="Google Shape;1175;p28"/>
          <p:cNvGrpSpPr/>
          <p:nvPr/>
        </p:nvGrpSpPr>
        <p:grpSpPr>
          <a:xfrm rot="5400000" flipH="1">
            <a:off x="-778462" y="1047872"/>
            <a:ext cx="2233099" cy="392325"/>
            <a:chOff x="2173775" y="1420000"/>
            <a:chExt cx="1674825" cy="392325"/>
          </a:xfrm>
        </p:grpSpPr>
        <p:sp>
          <p:nvSpPr>
            <p:cNvPr id="1176" name="Google Shape;1176;p28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7" name="Google Shape;1177;p28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8" name="Google Shape;1178;p28"/>
          <p:cNvGrpSpPr/>
          <p:nvPr/>
        </p:nvGrpSpPr>
        <p:grpSpPr>
          <a:xfrm rot="10800000" flipH="1">
            <a:off x="8377227" y="222095"/>
            <a:ext cx="696850" cy="740668"/>
            <a:chOff x="6610025" y="3412625"/>
            <a:chExt cx="696850" cy="555500"/>
          </a:xfrm>
        </p:grpSpPr>
        <p:sp>
          <p:nvSpPr>
            <p:cNvPr id="1179" name="Google Shape;1179;p28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1" name="Google Shape;1181;p28"/>
          <p:cNvSpPr/>
          <p:nvPr/>
        </p:nvSpPr>
        <p:spPr>
          <a:xfrm rot="10800000" flipH="1">
            <a:off x="8794350" y="394918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82" name="Google Shape;1182;p28"/>
          <p:cNvGrpSpPr/>
          <p:nvPr/>
        </p:nvGrpSpPr>
        <p:grpSpPr>
          <a:xfrm rot="10800000" flipH="1">
            <a:off x="427943" y="6265179"/>
            <a:ext cx="449875" cy="579800"/>
            <a:chOff x="3240650" y="4150300"/>
            <a:chExt cx="449875" cy="434850"/>
          </a:xfrm>
        </p:grpSpPr>
        <p:sp>
          <p:nvSpPr>
            <p:cNvPr id="1183" name="Google Shape;1183;p28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85" name="Google Shape;1185;p28"/>
          <p:cNvGrpSpPr/>
          <p:nvPr/>
        </p:nvGrpSpPr>
        <p:grpSpPr>
          <a:xfrm flipH="1">
            <a:off x="4440876" y="6203961"/>
            <a:ext cx="1387600" cy="702200"/>
            <a:chOff x="5618350" y="3984050"/>
            <a:chExt cx="1387600" cy="526650"/>
          </a:xfrm>
        </p:grpSpPr>
        <p:sp>
          <p:nvSpPr>
            <p:cNvPr id="1186" name="Google Shape;1186;p28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9" name="Google Shape;1189;p28"/>
          <p:cNvSpPr/>
          <p:nvPr/>
        </p:nvSpPr>
        <p:spPr>
          <a:xfrm rot="10800000" flipH="1">
            <a:off x="5622221" y="-29989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3159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29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2" name="Google Shape;1192;p29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3" name="Google Shape;1193;p29"/>
          <p:cNvSpPr/>
          <p:nvPr/>
        </p:nvSpPr>
        <p:spPr>
          <a:xfrm rot="10800000">
            <a:off x="4654566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4" name="Google Shape;1194;p29"/>
          <p:cNvSpPr/>
          <p:nvPr/>
        </p:nvSpPr>
        <p:spPr>
          <a:xfrm>
            <a:off x="8546100" y="5908454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5" name="Google Shape;1195;p29"/>
          <p:cNvSpPr/>
          <p:nvPr/>
        </p:nvSpPr>
        <p:spPr>
          <a:xfrm>
            <a:off x="7431951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6" name="Google Shape;1196;p29"/>
          <p:cNvSpPr/>
          <p:nvPr/>
        </p:nvSpPr>
        <p:spPr>
          <a:xfrm>
            <a:off x="29350" y="-970232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97" name="Google Shape;1197;p29"/>
          <p:cNvGrpSpPr/>
          <p:nvPr/>
        </p:nvGrpSpPr>
        <p:grpSpPr>
          <a:xfrm rot="2700000">
            <a:off x="2596263" y="6257616"/>
            <a:ext cx="894659" cy="821442"/>
            <a:chOff x="5847850" y="2941500"/>
            <a:chExt cx="671000" cy="821450"/>
          </a:xfrm>
        </p:grpSpPr>
        <p:sp>
          <p:nvSpPr>
            <p:cNvPr id="1198" name="Google Shape;1198;p29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4" name="Google Shape;1204;p29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5" name="Google Shape;1205;p29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0" name="Google Shape;1210;p29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1" name="Google Shape;1211;p29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4" name="Google Shape;1214;p29"/>
          <p:cNvGrpSpPr/>
          <p:nvPr/>
        </p:nvGrpSpPr>
        <p:grpSpPr>
          <a:xfrm>
            <a:off x="154542" y="123936"/>
            <a:ext cx="308525" cy="605768"/>
            <a:chOff x="5154075" y="2882225"/>
            <a:chExt cx="308525" cy="454325"/>
          </a:xfrm>
        </p:grpSpPr>
        <p:sp>
          <p:nvSpPr>
            <p:cNvPr id="1215" name="Google Shape;1215;p29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7" name="Google Shape;1217;p29"/>
          <p:cNvGrpSpPr/>
          <p:nvPr/>
        </p:nvGrpSpPr>
        <p:grpSpPr>
          <a:xfrm rot="5400000">
            <a:off x="-849637" y="5302013"/>
            <a:ext cx="2233099" cy="392325"/>
            <a:chOff x="2173775" y="1420000"/>
            <a:chExt cx="1674825" cy="392325"/>
          </a:xfrm>
        </p:grpSpPr>
        <p:sp>
          <p:nvSpPr>
            <p:cNvPr id="1218" name="Google Shape;1218;p2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0" name="Google Shape;1220;p29"/>
          <p:cNvGrpSpPr/>
          <p:nvPr/>
        </p:nvGrpSpPr>
        <p:grpSpPr>
          <a:xfrm>
            <a:off x="8289250" y="97001"/>
            <a:ext cx="449875" cy="579800"/>
            <a:chOff x="3240650" y="4150300"/>
            <a:chExt cx="449875" cy="434850"/>
          </a:xfrm>
        </p:grpSpPr>
        <p:sp>
          <p:nvSpPr>
            <p:cNvPr id="1221" name="Google Shape;1221;p29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3" name="Google Shape;1223;p29"/>
          <p:cNvGrpSpPr/>
          <p:nvPr/>
        </p:nvGrpSpPr>
        <p:grpSpPr>
          <a:xfrm>
            <a:off x="8301949" y="5761901"/>
            <a:ext cx="522825" cy="670500"/>
            <a:chOff x="7116875" y="2700800"/>
            <a:chExt cx="522825" cy="502875"/>
          </a:xfrm>
        </p:grpSpPr>
        <p:sp>
          <p:nvSpPr>
            <p:cNvPr id="1224" name="Google Shape;1224;p2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070394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518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4051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582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 userDrawn="1">
  <p:cSld name="Table of contents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3"/>
          <p:cNvSpPr/>
          <p:nvPr/>
        </p:nvSpPr>
        <p:spPr>
          <a:xfrm>
            <a:off x="8607662" y="84112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55" name="Google Shape;555;p13"/>
          <p:cNvGrpSpPr/>
          <p:nvPr userDrawn="1"/>
        </p:nvGrpSpPr>
        <p:grpSpPr>
          <a:xfrm>
            <a:off x="7008865" y="6182302"/>
            <a:ext cx="1674825" cy="523100"/>
            <a:chOff x="2173775" y="1420000"/>
            <a:chExt cx="1674825" cy="392325"/>
          </a:xfrm>
        </p:grpSpPr>
        <p:sp>
          <p:nvSpPr>
            <p:cNvPr id="556" name="Google Shape;556;p1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58" name="Google Shape;558;p13"/>
          <p:cNvGrpSpPr/>
          <p:nvPr/>
        </p:nvGrpSpPr>
        <p:grpSpPr>
          <a:xfrm>
            <a:off x="118901" y="5822733"/>
            <a:ext cx="696850" cy="740668"/>
            <a:chOff x="6610025" y="3412625"/>
            <a:chExt cx="696850" cy="555500"/>
          </a:xfrm>
        </p:grpSpPr>
        <p:sp>
          <p:nvSpPr>
            <p:cNvPr id="559" name="Google Shape;559;p1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1" name="Google Shape;561;p13"/>
          <p:cNvGrpSpPr/>
          <p:nvPr/>
        </p:nvGrpSpPr>
        <p:grpSpPr>
          <a:xfrm>
            <a:off x="8449011" y="319702"/>
            <a:ext cx="449875" cy="579800"/>
            <a:chOff x="3240650" y="4150300"/>
            <a:chExt cx="449875" cy="434850"/>
          </a:xfrm>
        </p:grpSpPr>
        <p:sp>
          <p:nvSpPr>
            <p:cNvPr id="562" name="Google Shape;562;p1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4" name="Google Shape;564;p13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65" name="Google Shape;565;p1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69" name="Google Shape;569;p13"/>
          <p:cNvSpPr/>
          <p:nvPr userDrawn="1"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9077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93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3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8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69453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88144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5854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944553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58596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8326154" y="6874996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8290850" y="6911984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208723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889285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 rot="2700000">
            <a:off x="2887418" y="6188784"/>
            <a:ext cx="894659" cy="821442"/>
            <a:chOff x="5847850" y="2941500"/>
            <a:chExt cx="671000" cy="821450"/>
          </a:xfrm>
        </p:grpSpPr>
        <p:sp>
          <p:nvSpPr>
            <p:cNvPr id="16" name="Google Shape;16;p2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121766" y="6248390"/>
            <a:ext cx="1674825" cy="523100"/>
            <a:chOff x="2173775" y="1420000"/>
            <a:chExt cx="1674825" cy="392325"/>
          </a:xfrm>
        </p:grpSpPr>
        <p:sp>
          <p:nvSpPr>
            <p:cNvPr id="33" name="Google Shape;33;p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219225" y="3911117"/>
            <a:ext cx="696850" cy="740668"/>
            <a:chOff x="6610025" y="3412625"/>
            <a:chExt cx="696850" cy="555500"/>
          </a:xfrm>
        </p:grpSpPr>
        <p:sp>
          <p:nvSpPr>
            <p:cNvPr id="36" name="Google Shape;36;p2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8" name="Google Shape;38;p2"/>
          <p:cNvSpPr/>
          <p:nvPr/>
        </p:nvSpPr>
        <p:spPr>
          <a:xfrm>
            <a:off x="8671800" y="310465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" name="Google Shape;39;p2"/>
          <p:cNvGrpSpPr/>
          <p:nvPr/>
        </p:nvGrpSpPr>
        <p:grpSpPr>
          <a:xfrm>
            <a:off x="8325387" y="5954933"/>
            <a:ext cx="449875" cy="579800"/>
            <a:chOff x="3240650" y="4150300"/>
            <a:chExt cx="449875" cy="434850"/>
          </a:xfrm>
        </p:grpSpPr>
        <p:sp>
          <p:nvSpPr>
            <p:cNvPr id="40" name="Google Shape;40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1278650" y="-8"/>
            <a:ext cx="455944" cy="584084"/>
            <a:chOff x="4216350" y="3170125"/>
            <a:chExt cx="269025" cy="258475"/>
          </a:xfrm>
        </p:grpSpPr>
        <p:sp>
          <p:nvSpPr>
            <p:cNvPr id="43" name="Google Shape;43;p2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4999976" y="6248402"/>
            <a:ext cx="1387600" cy="702200"/>
            <a:chOff x="5618350" y="3984050"/>
            <a:chExt cx="1387600" cy="526650"/>
          </a:xfrm>
        </p:grpSpPr>
        <p:sp>
          <p:nvSpPr>
            <p:cNvPr id="52" name="Google Shape;52;p2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5" name="Google Shape;55;p2"/>
          <p:cNvSpPr/>
          <p:nvPr/>
        </p:nvSpPr>
        <p:spPr>
          <a:xfrm rot="10800000">
            <a:off x="3206765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6" name="Google Shape;56;p2"/>
          <p:cNvGrpSpPr/>
          <p:nvPr/>
        </p:nvGrpSpPr>
        <p:grpSpPr>
          <a:xfrm>
            <a:off x="8427636" y="2958101"/>
            <a:ext cx="522825" cy="670500"/>
            <a:chOff x="7116875" y="2700800"/>
            <a:chExt cx="522825" cy="502875"/>
          </a:xfrm>
        </p:grpSpPr>
        <p:sp>
          <p:nvSpPr>
            <p:cNvPr id="57" name="Google Shape;57;p2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5833598">
            <a:off x="6551556" y="240512"/>
            <a:ext cx="599860" cy="434868"/>
            <a:chOff x="3240650" y="4150300"/>
            <a:chExt cx="449875" cy="434850"/>
          </a:xfrm>
        </p:grpSpPr>
        <p:sp>
          <p:nvSpPr>
            <p:cNvPr id="64" name="Google Shape;64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872521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 userDrawn="1">
  <p:cSld name="Table of contents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3"/>
          <p:cNvSpPr/>
          <p:nvPr/>
        </p:nvSpPr>
        <p:spPr>
          <a:xfrm>
            <a:off x="8607612" y="84082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55" name="Google Shape;555;p13"/>
          <p:cNvGrpSpPr/>
          <p:nvPr userDrawn="1"/>
        </p:nvGrpSpPr>
        <p:grpSpPr>
          <a:xfrm>
            <a:off x="7008865" y="6182302"/>
            <a:ext cx="1674825" cy="523100"/>
            <a:chOff x="2173775" y="1420000"/>
            <a:chExt cx="1674825" cy="392325"/>
          </a:xfrm>
        </p:grpSpPr>
        <p:sp>
          <p:nvSpPr>
            <p:cNvPr id="556" name="Google Shape;556;p1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58" name="Google Shape;558;p13"/>
          <p:cNvGrpSpPr/>
          <p:nvPr/>
        </p:nvGrpSpPr>
        <p:grpSpPr>
          <a:xfrm>
            <a:off x="118901" y="5822733"/>
            <a:ext cx="696850" cy="740668"/>
            <a:chOff x="6610025" y="3412625"/>
            <a:chExt cx="696850" cy="555500"/>
          </a:xfrm>
        </p:grpSpPr>
        <p:sp>
          <p:nvSpPr>
            <p:cNvPr id="559" name="Google Shape;559;p1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1" name="Google Shape;561;p13"/>
          <p:cNvGrpSpPr/>
          <p:nvPr/>
        </p:nvGrpSpPr>
        <p:grpSpPr>
          <a:xfrm>
            <a:off x="8448961" y="319702"/>
            <a:ext cx="449875" cy="579800"/>
            <a:chOff x="3240650" y="4150300"/>
            <a:chExt cx="449875" cy="434850"/>
          </a:xfrm>
        </p:grpSpPr>
        <p:sp>
          <p:nvSpPr>
            <p:cNvPr id="562" name="Google Shape;562;p1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4" name="Google Shape;564;p13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65" name="Google Shape;565;p1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69" name="Google Shape;569;p13"/>
          <p:cNvSpPr/>
          <p:nvPr userDrawn="1"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53647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/>
          <p:nvPr/>
        </p:nvSpPr>
        <p:spPr>
          <a:xfrm rot="10800000" flipH="1">
            <a:off x="-208723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71" name="Google Shape;71;p3"/>
          <p:cNvSpPr/>
          <p:nvPr/>
        </p:nvSpPr>
        <p:spPr>
          <a:xfrm rot="10800000" flipH="1">
            <a:off x="7889285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72" name="Google Shape;72;p3"/>
          <p:cNvGrpSpPr/>
          <p:nvPr/>
        </p:nvGrpSpPr>
        <p:grpSpPr>
          <a:xfrm rot="8100000" flipH="1">
            <a:off x="2999244" y="-302072"/>
            <a:ext cx="670994" cy="1095257"/>
            <a:chOff x="5847850" y="2941500"/>
            <a:chExt cx="671000" cy="821450"/>
          </a:xfrm>
        </p:grpSpPr>
        <p:sp>
          <p:nvSpPr>
            <p:cNvPr id="73" name="Google Shape;73;p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89" name="Google Shape;89;p3"/>
          <p:cNvGrpSpPr/>
          <p:nvPr/>
        </p:nvGrpSpPr>
        <p:grpSpPr>
          <a:xfrm rot="10800000" flipH="1">
            <a:off x="121766" y="73497"/>
            <a:ext cx="1674825" cy="523100"/>
            <a:chOff x="2173775" y="1420000"/>
            <a:chExt cx="1674825" cy="392325"/>
          </a:xfrm>
        </p:grpSpPr>
        <p:sp>
          <p:nvSpPr>
            <p:cNvPr id="90" name="Google Shape;90;p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2" name="Google Shape;92;p3"/>
          <p:cNvGrpSpPr/>
          <p:nvPr/>
        </p:nvGrpSpPr>
        <p:grpSpPr>
          <a:xfrm rot="10800000" flipH="1">
            <a:off x="219225" y="2193195"/>
            <a:ext cx="696850" cy="740668"/>
            <a:chOff x="6610025" y="3412625"/>
            <a:chExt cx="696850" cy="555500"/>
          </a:xfrm>
        </p:grpSpPr>
        <p:sp>
          <p:nvSpPr>
            <p:cNvPr id="93" name="Google Shape;93;p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5" name="Google Shape;95;p3"/>
          <p:cNvSpPr/>
          <p:nvPr/>
        </p:nvSpPr>
        <p:spPr>
          <a:xfrm rot="10800000" flipH="1">
            <a:off x="86718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" name="Google Shape;96;p3"/>
          <p:cNvGrpSpPr/>
          <p:nvPr/>
        </p:nvGrpSpPr>
        <p:grpSpPr>
          <a:xfrm rot="10800000" flipH="1">
            <a:off x="8325387" y="310245"/>
            <a:ext cx="449875" cy="579800"/>
            <a:chOff x="3240650" y="4150300"/>
            <a:chExt cx="449875" cy="434850"/>
          </a:xfrm>
        </p:grpSpPr>
        <p:sp>
          <p:nvSpPr>
            <p:cNvPr id="97" name="Google Shape;97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9" name="Google Shape;99;p3"/>
          <p:cNvGrpSpPr/>
          <p:nvPr/>
        </p:nvGrpSpPr>
        <p:grpSpPr>
          <a:xfrm rot="10800000" flipH="1">
            <a:off x="1278650" y="6260906"/>
            <a:ext cx="455944" cy="584084"/>
            <a:chOff x="4216350" y="3170125"/>
            <a:chExt cx="269025" cy="258475"/>
          </a:xfrm>
        </p:grpSpPr>
        <p:sp>
          <p:nvSpPr>
            <p:cNvPr id="100" name="Google Shape;100;p3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8" name="Google Shape;108;p3"/>
          <p:cNvGrpSpPr/>
          <p:nvPr/>
        </p:nvGrpSpPr>
        <p:grpSpPr>
          <a:xfrm rot="10800000" flipH="1">
            <a:off x="6142977" y="-105620"/>
            <a:ext cx="1387600" cy="702200"/>
            <a:chOff x="5618350" y="3984050"/>
            <a:chExt cx="1387600" cy="526650"/>
          </a:xfrm>
        </p:grpSpPr>
        <p:sp>
          <p:nvSpPr>
            <p:cNvPr id="109" name="Google Shape;109;p3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" name="Google Shape;112;p3"/>
          <p:cNvSpPr/>
          <p:nvPr/>
        </p:nvSpPr>
        <p:spPr>
          <a:xfrm flipH="1">
            <a:off x="3216290" y="661034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3" name="Google Shape;113;p3"/>
          <p:cNvGrpSpPr/>
          <p:nvPr/>
        </p:nvGrpSpPr>
        <p:grpSpPr>
          <a:xfrm rot="10800000" flipH="1">
            <a:off x="8427636" y="3216379"/>
            <a:ext cx="522825" cy="670500"/>
            <a:chOff x="7116875" y="2700800"/>
            <a:chExt cx="522825" cy="502875"/>
          </a:xfrm>
        </p:grpSpPr>
        <p:sp>
          <p:nvSpPr>
            <p:cNvPr id="114" name="Google Shape;114;p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0" name="Google Shape;120;p3"/>
          <p:cNvGrpSpPr/>
          <p:nvPr/>
        </p:nvGrpSpPr>
        <p:grpSpPr>
          <a:xfrm rot="4966402" flipH="1">
            <a:off x="6551556" y="6169601"/>
            <a:ext cx="599860" cy="434868"/>
            <a:chOff x="3240650" y="4150300"/>
            <a:chExt cx="449875" cy="434850"/>
          </a:xfrm>
        </p:grpSpPr>
        <p:sp>
          <p:nvSpPr>
            <p:cNvPr id="121" name="Google Shape;121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719319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301382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-179248" y="45678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7559785" y="-532630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29" name="Google Shape;129;p4"/>
          <p:cNvGrpSpPr/>
          <p:nvPr/>
        </p:nvGrpSpPr>
        <p:grpSpPr>
          <a:xfrm>
            <a:off x="2805032" y="6546434"/>
            <a:ext cx="541825" cy="726466"/>
            <a:chOff x="2391850" y="3439225"/>
            <a:chExt cx="541825" cy="544850"/>
          </a:xfrm>
        </p:grpSpPr>
        <p:sp>
          <p:nvSpPr>
            <p:cNvPr id="130" name="Google Shape;130;p4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66" name="Google Shape;166;p4"/>
          <p:cNvSpPr/>
          <p:nvPr/>
        </p:nvSpPr>
        <p:spPr>
          <a:xfrm>
            <a:off x="8178150" y="-732899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67" name="Google Shape;167;p4"/>
          <p:cNvGrpSpPr/>
          <p:nvPr/>
        </p:nvGrpSpPr>
        <p:grpSpPr>
          <a:xfrm>
            <a:off x="7674535" y="6289737"/>
            <a:ext cx="1674825" cy="523100"/>
            <a:chOff x="2173775" y="1420000"/>
            <a:chExt cx="1674825" cy="392325"/>
          </a:xfrm>
        </p:grpSpPr>
        <p:sp>
          <p:nvSpPr>
            <p:cNvPr id="168" name="Google Shape;168;p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-378225" y="323036"/>
            <a:ext cx="792600" cy="1254368"/>
            <a:chOff x="4097800" y="1302400"/>
            <a:chExt cx="792600" cy="940775"/>
          </a:xfrm>
        </p:grpSpPr>
        <p:sp>
          <p:nvSpPr>
            <p:cNvPr id="171" name="Google Shape;171;p4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3" name="Google Shape;173;p4"/>
          <p:cNvGrpSpPr/>
          <p:nvPr/>
        </p:nvGrpSpPr>
        <p:grpSpPr>
          <a:xfrm>
            <a:off x="81338" y="6216034"/>
            <a:ext cx="522825" cy="670500"/>
            <a:chOff x="7116875" y="2700800"/>
            <a:chExt cx="522825" cy="502875"/>
          </a:xfrm>
        </p:grpSpPr>
        <p:sp>
          <p:nvSpPr>
            <p:cNvPr id="174" name="Google Shape;174;p4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80" name="Google Shape;180;p4"/>
          <p:cNvGrpSpPr/>
          <p:nvPr/>
        </p:nvGrpSpPr>
        <p:grpSpPr>
          <a:xfrm>
            <a:off x="8433100" y="200723"/>
            <a:ext cx="455944" cy="584084"/>
            <a:chOff x="4216350" y="3170125"/>
            <a:chExt cx="269025" cy="258475"/>
          </a:xfrm>
        </p:grpSpPr>
        <p:sp>
          <p:nvSpPr>
            <p:cNvPr id="181" name="Google Shape;181;p4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453613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"/>
          <p:cNvSpPr/>
          <p:nvPr/>
        </p:nvSpPr>
        <p:spPr>
          <a:xfrm rot="-1643562">
            <a:off x="6929122" y="-807143"/>
            <a:ext cx="1904381" cy="1689984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37" name="Google Shape;237;p6"/>
          <p:cNvGrpSpPr/>
          <p:nvPr/>
        </p:nvGrpSpPr>
        <p:grpSpPr>
          <a:xfrm>
            <a:off x="400822" y="-364628"/>
            <a:ext cx="541825" cy="726466"/>
            <a:chOff x="2391850" y="3439225"/>
            <a:chExt cx="541825" cy="544850"/>
          </a:xfrm>
        </p:grpSpPr>
        <p:sp>
          <p:nvSpPr>
            <p:cNvPr id="238" name="Google Shape;238;p6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4" name="Google Shape;274;p6"/>
          <p:cNvGrpSpPr/>
          <p:nvPr/>
        </p:nvGrpSpPr>
        <p:grpSpPr>
          <a:xfrm rot="5400000">
            <a:off x="7705656" y="5312587"/>
            <a:ext cx="2233099" cy="392325"/>
            <a:chOff x="2173775" y="1420000"/>
            <a:chExt cx="1674825" cy="392325"/>
          </a:xfrm>
        </p:grpSpPr>
        <p:sp>
          <p:nvSpPr>
            <p:cNvPr id="275" name="Google Shape;275;p6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7" name="Google Shape;277;p6"/>
          <p:cNvGrpSpPr/>
          <p:nvPr/>
        </p:nvGrpSpPr>
        <p:grpSpPr>
          <a:xfrm>
            <a:off x="-188450" y="2039303"/>
            <a:ext cx="792600" cy="1254368"/>
            <a:chOff x="4097800" y="1302400"/>
            <a:chExt cx="792600" cy="940775"/>
          </a:xfrm>
        </p:grpSpPr>
        <p:sp>
          <p:nvSpPr>
            <p:cNvPr id="278" name="Google Shape;278;p6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80" name="Google Shape;280;p6"/>
          <p:cNvGrpSpPr/>
          <p:nvPr/>
        </p:nvGrpSpPr>
        <p:grpSpPr>
          <a:xfrm>
            <a:off x="8597336" y="822767"/>
            <a:ext cx="449875" cy="579800"/>
            <a:chOff x="3240650" y="4150300"/>
            <a:chExt cx="449875" cy="434850"/>
          </a:xfrm>
        </p:grpSpPr>
        <p:sp>
          <p:nvSpPr>
            <p:cNvPr id="281" name="Google Shape;281;p6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283" name="Google Shape;283;p6"/>
          <p:cNvSpPr/>
          <p:nvPr/>
        </p:nvSpPr>
        <p:spPr>
          <a:xfrm>
            <a:off x="189615" y="6581207"/>
            <a:ext cx="1532633" cy="276799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487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/>
          <p:nvPr/>
        </p:nvSpPr>
        <p:spPr>
          <a:xfrm rot="10800000" flipH="1">
            <a:off x="-208723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71" name="Google Shape;71;p3"/>
          <p:cNvSpPr/>
          <p:nvPr/>
        </p:nvSpPr>
        <p:spPr>
          <a:xfrm rot="10800000" flipH="1">
            <a:off x="7889335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72" name="Google Shape;72;p3"/>
          <p:cNvGrpSpPr/>
          <p:nvPr/>
        </p:nvGrpSpPr>
        <p:grpSpPr>
          <a:xfrm rot="8100000" flipH="1">
            <a:off x="2999244" y="-302042"/>
            <a:ext cx="670994" cy="1095257"/>
            <a:chOff x="5847850" y="2941500"/>
            <a:chExt cx="671000" cy="821450"/>
          </a:xfrm>
        </p:grpSpPr>
        <p:sp>
          <p:nvSpPr>
            <p:cNvPr id="73" name="Google Shape;73;p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89" name="Google Shape;89;p3"/>
          <p:cNvGrpSpPr/>
          <p:nvPr/>
        </p:nvGrpSpPr>
        <p:grpSpPr>
          <a:xfrm rot="10800000" flipH="1">
            <a:off x="121766" y="73497"/>
            <a:ext cx="1674825" cy="523100"/>
            <a:chOff x="2173775" y="1420000"/>
            <a:chExt cx="1674825" cy="392325"/>
          </a:xfrm>
        </p:grpSpPr>
        <p:sp>
          <p:nvSpPr>
            <p:cNvPr id="90" name="Google Shape;90;p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2" name="Google Shape;92;p3"/>
          <p:cNvGrpSpPr/>
          <p:nvPr/>
        </p:nvGrpSpPr>
        <p:grpSpPr>
          <a:xfrm rot="10800000" flipH="1">
            <a:off x="219225" y="2193195"/>
            <a:ext cx="696850" cy="740668"/>
            <a:chOff x="6610025" y="3412625"/>
            <a:chExt cx="696850" cy="555500"/>
          </a:xfrm>
        </p:grpSpPr>
        <p:sp>
          <p:nvSpPr>
            <p:cNvPr id="93" name="Google Shape;93;p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5" name="Google Shape;95;p3"/>
          <p:cNvSpPr/>
          <p:nvPr/>
        </p:nvSpPr>
        <p:spPr>
          <a:xfrm rot="10800000" flipH="1">
            <a:off x="86718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" name="Google Shape;96;p3"/>
          <p:cNvGrpSpPr/>
          <p:nvPr/>
        </p:nvGrpSpPr>
        <p:grpSpPr>
          <a:xfrm rot="10800000" flipH="1">
            <a:off x="8325437" y="310245"/>
            <a:ext cx="449875" cy="579800"/>
            <a:chOff x="3240650" y="4150300"/>
            <a:chExt cx="449875" cy="434850"/>
          </a:xfrm>
        </p:grpSpPr>
        <p:sp>
          <p:nvSpPr>
            <p:cNvPr id="97" name="Google Shape;97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9" name="Google Shape;99;p3"/>
          <p:cNvGrpSpPr/>
          <p:nvPr/>
        </p:nvGrpSpPr>
        <p:grpSpPr>
          <a:xfrm rot="10800000" flipH="1">
            <a:off x="1278650" y="6260906"/>
            <a:ext cx="455944" cy="584084"/>
            <a:chOff x="4216350" y="3170125"/>
            <a:chExt cx="269025" cy="258475"/>
          </a:xfrm>
        </p:grpSpPr>
        <p:sp>
          <p:nvSpPr>
            <p:cNvPr id="100" name="Google Shape;100;p3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8" name="Google Shape;108;p3"/>
          <p:cNvGrpSpPr/>
          <p:nvPr/>
        </p:nvGrpSpPr>
        <p:grpSpPr>
          <a:xfrm rot="10800000" flipH="1">
            <a:off x="6142977" y="-105620"/>
            <a:ext cx="1387600" cy="702200"/>
            <a:chOff x="5618350" y="3984050"/>
            <a:chExt cx="1387600" cy="526650"/>
          </a:xfrm>
        </p:grpSpPr>
        <p:sp>
          <p:nvSpPr>
            <p:cNvPr id="109" name="Google Shape;109;p3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" name="Google Shape;112;p3"/>
          <p:cNvSpPr/>
          <p:nvPr/>
        </p:nvSpPr>
        <p:spPr>
          <a:xfrm flipH="1">
            <a:off x="3216290" y="661034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3" name="Google Shape;113;p3"/>
          <p:cNvGrpSpPr/>
          <p:nvPr/>
        </p:nvGrpSpPr>
        <p:grpSpPr>
          <a:xfrm rot="10800000" flipH="1">
            <a:off x="8427686" y="3216379"/>
            <a:ext cx="522825" cy="670500"/>
            <a:chOff x="7116875" y="2700800"/>
            <a:chExt cx="522825" cy="502875"/>
          </a:xfrm>
        </p:grpSpPr>
        <p:sp>
          <p:nvSpPr>
            <p:cNvPr id="114" name="Google Shape;114;p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0" name="Google Shape;120;p3"/>
          <p:cNvGrpSpPr/>
          <p:nvPr/>
        </p:nvGrpSpPr>
        <p:grpSpPr>
          <a:xfrm rot="4966402" flipH="1">
            <a:off x="6551556" y="6169601"/>
            <a:ext cx="599860" cy="434868"/>
            <a:chOff x="3240650" y="4150300"/>
            <a:chExt cx="449875" cy="434850"/>
          </a:xfrm>
        </p:grpSpPr>
        <p:sp>
          <p:nvSpPr>
            <p:cNvPr id="121" name="Google Shape;121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078937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One column 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"/>
          <p:cNvSpPr/>
          <p:nvPr/>
        </p:nvSpPr>
        <p:spPr>
          <a:xfrm flipH="1">
            <a:off x="8657036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-665924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89" name="Google Shape;289;p7"/>
          <p:cNvGrpSpPr/>
          <p:nvPr/>
        </p:nvGrpSpPr>
        <p:grpSpPr>
          <a:xfrm rot="-2700000" flipH="1">
            <a:off x="2443426" y="6142856"/>
            <a:ext cx="670994" cy="1095257"/>
            <a:chOff x="5847850" y="2941500"/>
            <a:chExt cx="671000" cy="821450"/>
          </a:xfrm>
        </p:grpSpPr>
        <p:sp>
          <p:nvSpPr>
            <p:cNvPr id="290" name="Google Shape;290;p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6" name="Google Shape;306;p7"/>
          <p:cNvGrpSpPr/>
          <p:nvPr/>
        </p:nvGrpSpPr>
        <p:grpSpPr>
          <a:xfrm flipH="1">
            <a:off x="7320657" y="6179655"/>
            <a:ext cx="1674825" cy="523100"/>
            <a:chOff x="2173775" y="1420000"/>
            <a:chExt cx="1674825" cy="392325"/>
          </a:xfrm>
        </p:grpSpPr>
        <p:sp>
          <p:nvSpPr>
            <p:cNvPr id="307" name="Google Shape;307;p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9" name="Google Shape;309;p7"/>
          <p:cNvGrpSpPr/>
          <p:nvPr/>
        </p:nvGrpSpPr>
        <p:grpSpPr>
          <a:xfrm rot="-5400000" flipH="1">
            <a:off x="8162700" y="102521"/>
            <a:ext cx="411368" cy="454325"/>
            <a:chOff x="5154075" y="2882225"/>
            <a:chExt cx="308525" cy="454325"/>
          </a:xfrm>
        </p:grpSpPr>
        <p:sp>
          <p:nvSpPr>
            <p:cNvPr id="310" name="Google Shape;310;p7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12" name="Google Shape;312;p7"/>
          <p:cNvGrpSpPr/>
          <p:nvPr/>
        </p:nvGrpSpPr>
        <p:grpSpPr>
          <a:xfrm flipH="1">
            <a:off x="104556" y="5986868"/>
            <a:ext cx="449875" cy="579800"/>
            <a:chOff x="3240650" y="4150300"/>
            <a:chExt cx="449875" cy="434850"/>
          </a:xfrm>
        </p:grpSpPr>
        <p:sp>
          <p:nvSpPr>
            <p:cNvPr id="313" name="Google Shape;313;p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15" name="Google Shape;315;p7"/>
          <p:cNvSpPr/>
          <p:nvPr/>
        </p:nvSpPr>
        <p:spPr>
          <a:xfrm rot="10800000" flipH="1">
            <a:off x="2039701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50224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Section title and description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9"/>
          <p:cNvSpPr/>
          <p:nvPr/>
        </p:nvSpPr>
        <p:spPr>
          <a:xfrm flipH="1">
            <a:off x="534967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2" name="Google Shape;392;p9"/>
          <p:cNvSpPr/>
          <p:nvPr/>
        </p:nvSpPr>
        <p:spPr>
          <a:xfrm flipH="1">
            <a:off x="8585761" y="39582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3" name="Google Shape;393;p9"/>
          <p:cNvSpPr/>
          <p:nvPr/>
        </p:nvSpPr>
        <p:spPr>
          <a:xfrm flipH="1">
            <a:off x="-607949" y="-894114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4" name="Google Shape;394;p9"/>
          <p:cNvGrpSpPr/>
          <p:nvPr/>
        </p:nvGrpSpPr>
        <p:grpSpPr>
          <a:xfrm flipH="1">
            <a:off x="-173673" y="3255135"/>
            <a:ext cx="541825" cy="726466"/>
            <a:chOff x="2391850" y="3439225"/>
            <a:chExt cx="541825" cy="544850"/>
          </a:xfrm>
        </p:grpSpPr>
        <p:sp>
          <p:nvSpPr>
            <p:cNvPr id="395" name="Google Shape;395;p9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31" name="Google Shape;431;p9"/>
          <p:cNvSpPr/>
          <p:nvPr/>
        </p:nvSpPr>
        <p:spPr>
          <a:xfrm flipH="1">
            <a:off x="-287975" y="-1094383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432" name="Google Shape;432;p9"/>
          <p:cNvGrpSpPr/>
          <p:nvPr/>
        </p:nvGrpSpPr>
        <p:grpSpPr>
          <a:xfrm flipH="1">
            <a:off x="440451" y="5981567"/>
            <a:ext cx="1674825" cy="523100"/>
            <a:chOff x="2173775" y="1420000"/>
            <a:chExt cx="1674825" cy="392325"/>
          </a:xfrm>
        </p:grpSpPr>
        <p:sp>
          <p:nvSpPr>
            <p:cNvPr id="433" name="Google Shape;433;p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5" name="Google Shape;435;p9"/>
          <p:cNvGrpSpPr/>
          <p:nvPr/>
        </p:nvGrpSpPr>
        <p:grpSpPr>
          <a:xfrm flipH="1">
            <a:off x="8441625" y="281701"/>
            <a:ext cx="792600" cy="1254368"/>
            <a:chOff x="4097800" y="1302400"/>
            <a:chExt cx="792600" cy="940775"/>
          </a:xfrm>
        </p:grpSpPr>
        <p:sp>
          <p:nvSpPr>
            <p:cNvPr id="436" name="Google Shape;436;p9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8" name="Google Shape;438;p9"/>
          <p:cNvGrpSpPr/>
          <p:nvPr/>
        </p:nvGrpSpPr>
        <p:grpSpPr>
          <a:xfrm flipH="1">
            <a:off x="8481736" y="5606434"/>
            <a:ext cx="522825" cy="670500"/>
            <a:chOff x="7116875" y="2700800"/>
            <a:chExt cx="522825" cy="502875"/>
          </a:xfrm>
        </p:grpSpPr>
        <p:sp>
          <p:nvSpPr>
            <p:cNvPr id="439" name="Google Shape;439;p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45" name="Google Shape;445;p9"/>
          <p:cNvSpPr/>
          <p:nvPr/>
        </p:nvSpPr>
        <p:spPr>
          <a:xfrm rot="-8999956" flipH="1">
            <a:off x="4614748" y="6125825"/>
            <a:ext cx="1904283" cy="1689896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37766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10651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 preserve="1" userDrawn="1">
  <p:cSld name="Only Title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4"/>
          <p:cNvSpPr/>
          <p:nvPr/>
        </p:nvSpPr>
        <p:spPr>
          <a:xfrm>
            <a:off x="8607612" y="84082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73" name="Google Shape;573;p14"/>
          <p:cNvGrpSpPr/>
          <p:nvPr/>
        </p:nvGrpSpPr>
        <p:grpSpPr>
          <a:xfrm>
            <a:off x="7272955" y="6485238"/>
            <a:ext cx="1674825" cy="523100"/>
            <a:chOff x="2173775" y="1420000"/>
            <a:chExt cx="1674825" cy="392325"/>
          </a:xfrm>
        </p:grpSpPr>
        <p:sp>
          <p:nvSpPr>
            <p:cNvPr id="574" name="Google Shape;574;p1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6" name="Google Shape;576;p14"/>
          <p:cNvGrpSpPr/>
          <p:nvPr/>
        </p:nvGrpSpPr>
        <p:grpSpPr>
          <a:xfrm>
            <a:off x="-92699" y="5884533"/>
            <a:ext cx="696850" cy="740668"/>
            <a:chOff x="6610025" y="3412625"/>
            <a:chExt cx="696850" cy="555500"/>
          </a:xfrm>
        </p:grpSpPr>
        <p:sp>
          <p:nvSpPr>
            <p:cNvPr id="577" name="Google Shape;577;p14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8" name="Google Shape;578;p14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9" name="Google Shape;579;p14"/>
          <p:cNvGrpSpPr/>
          <p:nvPr/>
        </p:nvGrpSpPr>
        <p:grpSpPr>
          <a:xfrm>
            <a:off x="8448961" y="319702"/>
            <a:ext cx="449875" cy="579800"/>
            <a:chOff x="3240650" y="4150300"/>
            <a:chExt cx="449875" cy="434850"/>
          </a:xfrm>
        </p:grpSpPr>
        <p:sp>
          <p:nvSpPr>
            <p:cNvPr id="580" name="Google Shape;580;p14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1" name="Google Shape;581;p14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82" name="Google Shape;582;p14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83" name="Google Shape;583;p14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60214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 preserve="1" userDrawn="1">
  <p:cSld name="Title and text 1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21"/>
          <p:cNvSpPr/>
          <p:nvPr/>
        </p:nvSpPr>
        <p:spPr>
          <a:xfrm>
            <a:off x="7933523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0" name="Google Shape;960;p21"/>
          <p:cNvGrpSpPr/>
          <p:nvPr/>
        </p:nvGrpSpPr>
        <p:grpSpPr>
          <a:xfrm>
            <a:off x="4580882" y="82588"/>
            <a:ext cx="1674825" cy="523100"/>
            <a:chOff x="2173775" y="1420000"/>
            <a:chExt cx="1674825" cy="392325"/>
          </a:xfrm>
        </p:grpSpPr>
        <p:sp>
          <p:nvSpPr>
            <p:cNvPr id="961" name="Google Shape;961;p21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2" name="Google Shape;962;p21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63" name="Google Shape;963;p21"/>
          <p:cNvGrpSpPr/>
          <p:nvPr/>
        </p:nvGrpSpPr>
        <p:grpSpPr>
          <a:xfrm rot="-5400000">
            <a:off x="7086082" y="5719724"/>
            <a:ext cx="516928" cy="1177692"/>
            <a:chOff x="3466350" y="2417925"/>
            <a:chExt cx="341975" cy="1145950"/>
          </a:xfrm>
        </p:grpSpPr>
        <p:sp>
          <p:nvSpPr>
            <p:cNvPr id="964" name="Google Shape;964;p21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5" name="Google Shape;965;p21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6" name="Google Shape;966;p21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7" name="Google Shape;967;p21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68" name="Google Shape;968;p21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99047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preserve="1" userDrawn="1">
  <p:cSld name="Title and text 2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22"/>
          <p:cNvSpPr/>
          <p:nvPr/>
        </p:nvSpPr>
        <p:spPr>
          <a:xfrm>
            <a:off x="-160149" y="3127001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73" name="Google Shape;973;p22"/>
          <p:cNvSpPr/>
          <p:nvPr/>
        </p:nvSpPr>
        <p:spPr>
          <a:xfrm>
            <a:off x="7933523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74" name="Google Shape;974;p22"/>
          <p:cNvGrpSpPr/>
          <p:nvPr/>
        </p:nvGrpSpPr>
        <p:grpSpPr>
          <a:xfrm>
            <a:off x="258160" y="247121"/>
            <a:ext cx="1674825" cy="523100"/>
            <a:chOff x="2173775" y="1420000"/>
            <a:chExt cx="1674825" cy="392325"/>
          </a:xfrm>
        </p:grpSpPr>
        <p:sp>
          <p:nvSpPr>
            <p:cNvPr id="975" name="Google Shape;975;p2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77" name="Google Shape;977;p22"/>
          <p:cNvGrpSpPr/>
          <p:nvPr/>
        </p:nvGrpSpPr>
        <p:grpSpPr>
          <a:xfrm>
            <a:off x="8485706" y="5017107"/>
            <a:ext cx="387697" cy="1570256"/>
            <a:chOff x="3466350" y="2417925"/>
            <a:chExt cx="341975" cy="1145950"/>
          </a:xfrm>
        </p:grpSpPr>
        <p:sp>
          <p:nvSpPr>
            <p:cNvPr id="978" name="Google Shape;978;p22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9" name="Google Shape;979;p22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0" name="Google Shape;980;p22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1" name="Google Shape;981;p22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82" name="Google Shape;982;p22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07344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preserve="1" userDrawn="1">
  <p:cSld name="Title and text 3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3"/>
          <p:cNvSpPr/>
          <p:nvPr/>
        </p:nvSpPr>
        <p:spPr>
          <a:xfrm rot="-5400000">
            <a:off x="2335402" y="5995189"/>
            <a:ext cx="905833" cy="164292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7" name="Google Shape;987;p23"/>
          <p:cNvSpPr/>
          <p:nvPr/>
        </p:nvSpPr>
        <p:spPr>
          <a:xfrm rot="5400000">
            <a:off x="7872013" y="5189893"/>
            <a:ext cx="2539100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8" name="Google Shape;988;p23"/>
          <p:cNvSpPr/>
          <p:nvPr/>
        </p:nvSpPr>
        <p:spPr>
          <a:xfrm>
            <a:off x="-547200" y="-150000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89" name="Google Shape;989;p23"/>
          <p:cNvGrpSpPr/>
          <p:nvPr/>
        </p:nvGrpSpPr>
        <p:grpSpPr>
          <a:xfrm>
            <a:off x="8713914" y="282568"/>
            <a:ext cx="671000" cy="1095268"/>
            <a:chOff x="5847850" y="2941500"/>
            <a:chExt cx="671000" cy="821450"/>
          </a:xfrm>
        </p:grpSpPr>
        <p:sp>
          <p:nvSpPr>
            <p:cNvPr id="990" name="Google Shape;990;p2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1" name="Google Shape;991;p2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2" name="Google Shape;992;p2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3" name="Google Shape;993;p2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4" name="Google Shape;994;p2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5" name="Google Shape;995;p2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1" name="Google Shape;1001;p2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2" name="Google Shape;1002;p2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5" name="Google Shape;1005;p2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6" name="Google Shape;1006;p23"/>
          <p:cNvGrpSpPr/>
          <p:nvPr/>
        </p:nvGrpSpPr>
        <p:grpSpPr>
          <a:xfrm>
            <a:off x="8213051" y="183600"/>
            <a:ext cx="696850" cy="740668"/>
            <a:chOff x="6610025" y="3412625"/>
            <a:chExt cx="696850" cy="555500"/>
          </a:xfrm>
        </p:grpSpPr>
        <p:sp>
          <p:nvSpPr>
            <p:cNvPr id="1007" name="Google Shape;1007;p2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9" name="Google Shape;1009;p23"/>
          <p:cNvGrpSpPr/>
          <p:nvPr/>
        </p:nvGrpSpPr>
        <p:grpSpPr>
          <a:xfrm>
            <a:off x="8257810" y="5944334"/>
            <a:ext cx="522825" cy="670500"/>
            <a:chOff x="7116875" y="2700800"/>
            <a:chExt cx="522825" cy="502875"/>
          </a:xfrm>
        </p:grpSpPr>
        <p:sp>
          <p:nvSpPr>
            <p:cNvPr id="1010" name="Google Shape;1010;p2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1" name="Google Shape;1011;p2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2" name="Google Shape;1012;p2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4" name="Google Shape;1014;p2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5" name="Google Shape;1015;p2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16" name="Google Shape;1016;p23"/>
          <p:cNvGrpSpPr/>
          <p:nvPr/>
        </p:nvGrpSpPr>
        <p:grpSpPr>
          <a:xfrm>
            <a:off x="156564" y="5169216"/>
            <a:ext cx="341976" cy="1527933"/>
            <a:chOff x="3466350" y="2417925"/>
            <a:chExt cx="341975" cy="1145950"/>
          </a:xfrm>
        </p:grpSpPr>
        <p:sp>
          <p:nvSpPr>
            <p:cNvPr id="1017" name="Google Shape;1017;p2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8" name="Google Shape;1018;p2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9" name="Google Shape;1019;p2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0" name="Google Shape;1020;p2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766565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27"/>
          <p:cNvSpPr/>
          <p:nvPr/>
        </p:nvSpPr>
        <p:spPr>
          <a:xfrm rot="10800000">
            <a:off x="1003944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099" name="Google Shape;1099;p27"/>
          <p:cNvSpPr/>
          <p:nvPr/>
        </p:nvSpPr>
        <p:spPr>
          <a:xfrm rot="10800000">
            <a:off x="1039373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0" name="Google Shape;1100;p27"/>
          <p:cNvSpPr/>
          <p:nvPr/>
        </p:nvSpPr>
        <p:spPr>
          <a:xfrm rot="10800000">
            <a:off x="8885539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1" name="Google Shape;1101;p27"/>
          <p:cNvSpPr/>
          <p:nvPr/>
        </p:nvSpPr>
        <p:spPr>
          <a:xfrm rot="10800000">
            <a:off x="-437324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02" name="Google Shape;1102;p27"/>
          <p:cNvGrpSpPr/>
          <p:nvPr/>
        </p:nvGrpSpPr>
        <p:grpSpPr>
          <a:xfrm rot="-8100000">
            <a:off x="5574102" y="-165245"/>
            <a:ext cx="894659" cy="821442"/>
            <a:chOff x="5847850" y="2941500"/>
            <a:chExt cx="671000" cy="821450"/>
          </a:xfrm>
        </p:grpSpPr>
        <p:sp>
          <p:nvSpPr>
            <p:cNvPr id="1103" name="Google Shape;1103;p2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4" name="Google Shape;1104;p2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5" name="Google Shape;1105;p2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6" name="Google Shape;1106;p2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7" name="Google Shape;1107;p2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8" name="Google Shape;1108;p2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9" name="Google Shape;1109;p2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0" name="Google Shape;1110;p2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1" name="Google Shape;1111;p2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2" name="Google Shape;1112;p2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3" name="Google Shape;1113;p2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4" name="Google Shape;1114;p2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5" name="Google Shape;1115;p2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6" name="Google Shape;1116;p2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7" name="Google Shape;1117;p2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8" name="Google Shape;1118;p2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19" name="Google Shape;1119;p27"/>
          <p:cNvGrpSpPr/>
          <p:nvPr/>
        </p:nvGrpSpPr>
        <p:grpSpPr>
          <a:xfrm rot="10800000">
            <a:off x="7559710" y="73497"/>
            <a:ext cx="1674825" cy="523100"/>
            <a:chOff x="2173775" y="1420000"/>
            <a:chExt cx="1674825" cy="392325"/>
          </a:xfrm>
        </p:grpSpPr>
        <p:sp>
          <p:nvSpPr>
            <p:cNvPr id="1120" name="Google Shape;1120;p2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1" name="Google Shape;1121;p2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2" name="Google Shape;1122;p27"/>
          <p:cNvGrpSpPr/>
          <p:nvPr/>
        </p:nvGrpSpPr>
        <p:grpSpPr>
          <a:xfrm rot="10800000">
            <a:off x="8440077" y="2193195"/>
            <a:ext cx="696850" cy="740668"/>
            <a:chOff x="6610025" y="3412625"/>
            <a:chExt cx="696850" cy="555500"/>
          </a:xfrm>
        </p:grpSpPr>
        <p:sp>
          <p:nvSpPr>
            <p:cNvPr id="1123" name="Google Shape;1123;p27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4" name="Google Shape;1124;p27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5" name="Google Shape;1125;p27"/>
          <p:cNvSpPr/>
          <p:nvPr/>
        </p:nvSpPr>
        <p:spPr>
          <a:xfrm rot="10800000">
            <a:off x="-1903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26" name="Google Shape;1126;p27"/>
          <p:cNvGrpSpPr/>
          <p:nvPr/>
        </p:nvGrpSpPr>
        <p:grpSpPr>
          <a:xfrm rot="10800000">
            <a:off x="581033" y="310245"/>
            <a:ext cx="449875" cy="579800"/>
            <a:chOff x="3240650" y="4150300"/>
            <a:chExt cx="449875" cy="434850"/>
          </a:xfrm>
        </p:grpSpPr>
        <p:sp>
          <p:nvSpPr>
            <p:cNvPr id="1127" name="Google Shape;1127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8" name="Google Shape;1128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9" name="Google Shape;1129;p27"/>
          <p:cNvGrpSpPr/>
          <p:nvPr/>
        </p:nvGrpSpPr>
        <p:grpSpPr>
          <a:xfrm rot="10800000">
            <a:off x="7621558" y="6260906"/>
            <a:ext cx="455944" cy="584084"/>
            <a:chOff x="4216350" y="3170125"/>
            <a:chExt cx="269025" cy="258475"/>
          </a:xfrm>
        </p:grpSpPr>
        <p:sp>
          <p:nvSpPr>
            <p:cNvPr id="1130" name="Google Shape;1130;p27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1" name="Google Shape;1131;p27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2" name="Google Shape;1132;p27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3" name="Google Shape;1133;p27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4" name="Google Shape;1134;p27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5" name="Google Shape;1135;p27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6" name="Google Shape;1136;p27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7" name="Google Shape;1137;p27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38" name="Google Shape;1138;p27"/>
          <p:cNvGrpSpPr/>
          <p:nvPr/>
        </p:nvGrpSpPr>
        <p:grpSpPr>
          <a:xfrm rot="10800000">
            <a:off x="2968576" y="-105620"/>
            <a:ext cx="1387600" cy="702200"/>
            <a:chOff x="5618350" y="3984050"/>
            <a:chExt cx="1387600" cy="526650"/>
          </a:xfrm>
        </p:grpSpPr>
        <p:sp>
          <p:nvSpPr>
            <p:cNvPr id="1139" name="Google Shape;1139;p27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42" name="Google Shape;1142;p27"/>
          <p:cNvSpPr/>
          <p:nvPr/>
        </p:nvSpPr>
        <p:spPr>
          <a:xfrm>
            <a:off x="4778075" y="6597314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43" name="Google Shape;1143;p27"/>
          <p:cNvGrpSpPr/>
          <p:nvPr/>
        </p:nvGrpSpPr>
        <p:grpSpPr>
          <a:xfrm rot="10800000">
            <a:off x="405827" y="3216379"/>
            <a:ext cx="522825" cy="670500"/>
            <a:chOff x="7116875" y="2700800"/>
            <a:chExt cx="522825" cy="502875"/>
          </a:xfrm>
        </p:grpSpPr>
        <p:sp>
          <p:nvSpPr>
            <p:cNvPr id="1144" name="Google Shape;1144;p27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5" name="Google Shape;1145;p27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6" name="Google Shape;1146;p27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8" name="Google Shape;1148;p27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9" name="Google Shape;1149;p27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50" name="Google Shape;1150;p27"/>
          <p:cNvGrpSpPr/>
          <p:nvPr/>
        </p:nvGrpSpPr>
        <p:grpSpPr>
          <a:xfrm rot="-4966402">
            <a:off x="2204784" y="6169601"/>
            <a:ext cx="599860" cy="434868"/>
            <a:chOff x="3240650" y="4150300"/>
            <a:chExt cx="449875" cy="434850"/>
          </a:xfrm>
        </p:grpSpPr>
        <p:sp>
          <p:nvSpPr>
            <p:cNvPr id="1151" name="Google Shape;1151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2" name="Google Shape;1152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247283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28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5" name="Google Shape;1155;p28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6" name="Google Shape;1156;p28"/>
          <p:cNvSpPr/>
          <p:nvPr/>
        </p:nvSpPr>
        <p:spPr>
          <a:xfrm rot="10800000" flipH="1">
            <a:off x="-251449" y="4667430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7" name="Google Shape;1157;p28"/>
          <p:cNvSpPr/>
          <p:nvPr/>
        </p:nvSpPr>
        <p:spPr>
          <a:xfrm rot="10800000" flipH="1">
            <a:off x="7660685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58" name="Google Shape;1158;p28"/>
          <p:cNvGrpSpPr/>
          <p:nvPr/>
        </p:nvGrpSpPr>
        <p:grpSpPr>
          <a:xfrm rot="8100000" flipH="1">
            <a:off x="1069969" y="-288306"/>
            <a:ext cx="670994" cy="1095257"/>
            <a:chOff x="5847850" y="2941500"/>
            <a:chExt cx="671000" cy="821450"/>
          </a:xfrm>
        </p:grpSpPr>
        <p:sp>
          <p:nvSpPr>
            <p:cNvPr id="1159" name="Google Shape;1159;p28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0" name="Google Shape;1160;p28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1" name="Google Shape;1161;p28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2" name="Google Shape;1162;p28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3" name="Google Shape;1163;p28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4" name="Google Shape;1164;p28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5" name="Google Shape;1165;p28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6" name="Google Shape;1166;p28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7" name="Google Shape;1167;p28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8" name="Google Shape;1168;p28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9" name="Google Shape;1169;p28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0" name="Google Shape;1170;p28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1" name="Google Shape;1171;p28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2" name="Google Shape;1172;p28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3" name="Google Shape;1173;p28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4" name="Google Shape;1174;p28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5" name="Google Shape;1175;p28"/>
          <p:cNvGrpSpPr/>
          <p:nvPr/>
        </p:nvGrpSpPr>
        <p:grpSpPr>
          <a:xfrm rot="5400000" flipH="1">
            <a:off x="-778462" y="1047863"/>
            <a:ext cx="2233099" cy="392325"/>
            <a:chOff x="2173775" y="1420000"/>
            <a:chExt cx="1674825" cy="392325"/>
          </a:xfrm>
        </p:grpSpPr>
        <p:sp>
          <p:nvSpPr>
            <p:cNvPr id="1176" name="Google Shape;1176;p28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7" name="Google Shape;1177;p28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8" name="Google Shape;1178;p28"/>
          <p:cNvGrpSpPr/>
          <p:nvPr/>
        </p:nvGrpSpPr>
        <p:grpSpPr>
          <a:xfrm rot="10800000" flipH="1">
            <a:off x="8377227" y="222095"/>
            <a:ext cx="696850" cy="740668"/>
            <a:chOff x="6610025" y="3412625"/>
            <a:chExt cx="696850" cy="555500"/>
          </a:xfrm>
        </p:grpSpPr>
        <p:sp>
          <p:nvSpPr>
            <p:cNvPr id="1179" name="Google Shape;1179;p28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1" name="Google Shape;1181;p28"/>
          <p:cNvSpPr/>
          <p:nvPr/>
        </p:nvSpPr>
        <p:spPr>
          <a:xfrm rot="10800000" flipH="1">
            <a:off x="8794350" y="394918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82" name="Google Shape;1182;p28"/>
          <p:cNvGrpSpPr/>
          <p:nvPr/>
        </p:nvGrpSpPr>
        <p:grpSpPr>
          <a:xfrm rot="10800000" flipH="1">
            <a:off x="427943" y="6265179"/>
            <a:ext cx="449875" cy="579800"/>
            <a:chOff x="3240650" y="4150300"/>
            <a:chExt cx="449875" cy="434850"/>
          </a:xfrm>
        </p:grpSpPr>
        <p:sp>
          <p:nvSpPr>
            <p:cNvPr id="1183" name="Google Shape;1183;p28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85" name="Google Shape;1185;p28"/>
          <p:cNvGrpSpPr/>
          <p:nvPr/>
        </p:nvGrpSpPr>
        <p:grpSpPr>
          <a:xfrm flipH="1">
            <a:off x="4440876" y="6203961"/>
            <a:ext cx="1387600" cy="702200"/>
            <a:chOff x="5618350" y="3984050"/>
            <a:chExt cx="1387600" cy="526650"/>
          </a:xfrm>
        </p:grpSpPr>
        <p:sp>
          <p:nvSpPr>
            <p:cNvPr id="1186" name="Google Shape;1186;p28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9" name="Google Shape;1189;p28"/>
          <p:cNvSpPr/>
          <p:nvPr/>
        </p:nvSpPr>
        <p:spPr>
          <a:xfrm rot="10800000" flipH="1">
            <a:off x="5622221" y="-29989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61054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29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2" name="Google Shape;1192;p29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3" name="Google Shape;1193;p29"/>
          <p:cNvSpPr/>
          <p:nvPr/>
        </p:nvSpPr>
        <p:spPr>
          <a:xfrm rot="10800000">
            <a:off x="4654566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4" name="Google Shape;1194;p29"/>
          <p:cNvSpPr/>
          <p:nvPr/>
        </p:nvSpPr>
        <p:spPr>
          <a:xfrm>
            <a:off x="8546100" y="5908454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5" name="Google Shape;1195;p29"/>
          <p:cNvSpPr/>
          <p:nvPr/>
        </p:nvSpPr>
        <p:spPr>
          <a:xfrm>
            <a:off x="7431951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6" name="Google Shape;1196;p29"/>
          <p:cNvSpPr/>
          <p:nvPr/>
        </p:nvSpPr>
        <p:spPr>
          <a:xfrm>
            <a:off x="29350" y="-970232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97" name="Google Shape;1197;p29"/>
          <p:cNvGrpSpPr/>
          <p:nvPr/>
        </p:nvGrpSpPr>
        <p:grpSpPr>
          <a:xfrm rot="2700000">
            <a:off x="2596263" y="6257616"/>
            <a:ext cx="894659" cy="821442"/>
            <a:chOff x="5847850" y="2941500"/>
            <a:chExt cx="671000" cy="821450"/>
          </a:xfrm>
        </p:grpSpPr>
        <p:sp>
          <p:nvSpPr>
            <p:cNvPr id="1198" name="Google Shape;1198;p29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4" name="Google Shape;1204;p29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5" name="Google Shape;1205;p29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0" name="Google Shape;1210;p29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1" name="Google Shape;1211;p29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4" name="Google Shape;1214;p29"/>
          <p:cNvGrpSpPr/>
          <p:nvPr/>
        </p:nvGrpSpPr>
        <p:grpSpPr>
          <a:xfrm>
            <a:off x="154542" y="123936"/>
            <a:ext cx="308525" cy="605768"/>
            <a:chOff x="5154075" y="2882225"/>
            <a:chExt cx="308525" cy="454325"/>
          </a:xfrm>
        </p:grpSpPr>
        <p:sp>
          <p:nvSpPr>
            <p:cNvPr id="1215" name="Google Shape;1215;p29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7" name="Google Shape;1217;p29"/>
          <p:cNvGrpSpPr/>
          <p:nvPr/>
        </p:nvGrpSpPr>
        <p:grpSpPr>
          <a:xfrm rot="5400000">
            <a:off x="-849637" y="5302004"/>
            <a:ext cx="2233099" cy="392325"/>
            <a:chOff x="2173775" y="1420000"/>
            <a:chExt cx="1674825" cy="392325"/>
          </a:xfrm>
        </p:grpSpPr>
        <p:sp>
          <p:nvSpPr>
            <p:cNvPr id="1218" name="Google Shape;1218;p2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0" name="Google Shape;1220;p29"/>
          <p:cNvGrpSpPr/>
          <p:nvPr/>
        </p:nvGrpSpPr>
        <p:grpSpPr>
          <a:xfrm>
            <a:off x="8289236" y="97001"/>
            <a:ext cx="449875" cy="579800"/>
            <a:chOff x="3240650" y="4150300"/>
            <a:chExt cx="449875" cy="434850"/>
          </a:xfrm>
        </p:grpSpPr>
        <p:sp>
          <p:nvSpPr>
            <p:cNvPr id="1221" name="Google Shape;1221;p29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3" name="Google Shape;1223;p29"/>
          <p:cNvGrpSpPr/>
          <p:nvPr/>
        </p:nvGrpSpPr>
        <p:grpSpPr>
          <a:xfrm>
            <a:off x="8301935" y="5761901"/>
            <a:ext cx="522825" cy="670500"/>
            <a:chOff x="7116875" y="2700800"/>
            <a:chExt cx="522825" cy="502875"/>
          </a:xfrm>
        </p:grpSpPr>
        <p:sp>
          <p:nvSpPr>
            <p:cNvPr id="1224" name="Google Shape;1224;p2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895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301382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-179248" y="45678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7559835" y="-532630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29" name="Google Shape;129;p4"/>
          <p:cNvGrpSpPr/>
          <p:nvPr/>
        </p:nvGrpSpPr>
        <p:grpSpPr>
          <a:xfrm>
            <a:off x="2805032" y="6546434"/>
            <a:ext cx="541825" cy="726466"/>
            <a:chOff x="2391850" y="3439225"/>
            <a:chExt cx="541825" cy="544850"/>
          </a:xfrm>
        </p:grpSpPr>
        <p:sp>
          <p:nvSpPr>
            <p:cNvPr id="130" name="Google Shape;130;p4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66" name="Google Shape;166;p4"/>
          <p:cNvSpPr/>
          <p:nvPr/>
        </p:nvSpPr>
        <p:spPr>
          <a:xfrm>
            <a:off x="8178150" y="-732899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67" name="Google Shape;167;p4"/>
          <p:cNvGrpSpPr/>
          <p:nvPr/>
        </p:nvGrpSpPr>
        <p:grpSpPr>
          <a:xfrm>
            <a:off x="7674585" y="6289737"/>
            <a:ext cx="1674825" cy="523100"/>
            <a:chOff x="2173775" y="1420000"/>
            <a:chExt cx="1674825" cy="392325"/>
          </a:xfrm>
        </p:grpSpPr>
        <p:sp>
          <p:nvSpPr>
            <p:cNvPr id="168" name="Google Shape;168;p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-378225" y="323036"/>
            <a:ext cx="792600" cy="1254368"/>
            <a:chOff x="4097800" y="1302400"/>
            <a:chExt cx="792600" cy="940775"/>
          </a:xfrm>
        </p:grpSpPr>
        <p:sp>
          <p:nvSpPr>
            <p:cNvPr id="171" name="Google Shape;171;p4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3" name="Google Shape;173;p4"/>
          <p:cNvGrpSpPr/>
          <p:nvPr/>
        </p:nvGrpSpPr>
        <p:grpSpPr>
          <a:xfrm>
            <a:off x="81338" y="6216034"/>
            <a:ext cx="522825" cy="670500"/>
            <a:chOff x="7116875" y="2700800"/>
            <a:chExt cx="522825" cy="502875"/>
          </a:xfrm>
        </p:grpSpPr>
        <p:sp>
          <p:nvSpPr>
            <p:cNvPr id="174" name="Google Shape;174;p4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80" name="Google Shape;180;p4"/>
          <p:cNvGrpSpPr/>
          <p:nvPr/>
        </p:nvGrpSpPr>
        <p:grpSpPr>
          <a:xfrm>
            <a:off x="8433100" y="200723"/>
            <a:ext cx="455944" cy="584084"/>
            <a:chOff x="4216350" y="3170125"/>
            <a:chExt cx="269025" cy="258475"/>
          </a:xfrm>
        </p:grpSpPr>
        <p:sp>
          <p:nvSpPr>
            <p:cNvPr id="181" name="Google Shape;181;p4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35212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510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13904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18697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85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3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8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740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07983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63403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41084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645603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8326154" y="6874996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8290850" y="6911984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208723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889271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 rot="2700000">
            <a:off x="2887418" y="6188784"/>
            <a:ext cx="894659" cy="821442"/>
            <a:chOff x="5847850" y="2941500"/>
            <a:chExt cx="671000" cy="821450"/>
          </a:xfrm>
        </p:grpSpPr>
        <p:sp>
          <p:nvSpPr>
            <p:cNvPr id="16" name="Google Shape;16;p2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121766" y="6248390"/>
            <a:ext cx="1674825" cy="523100"/>
            <a:chOff x="2173775" y="1420000"/>
            <a:chExt cx="1674825" cy="392325"/>
          </a:xfrm>
        </p:grpSpPr>
        <p:sp>
          <p:nvSpPr>
            <p:cNvPr id="33" name="Google Shape;33;p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219225" y="3911117"/>
            <a:ext cx="696850" cy="740668"/>
            <a:chOff x="6610025" y="3412625"/>
            <a:chExt cx="696850" cy="555500"/>
          </a:xfrm>
        </p:grpSpPr>
        <p:sp>
          <p:nvSpPr>
            <p:cNvPr id="36" name="Google Shape;36;p2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8" name="Google Shape;38;p2"/>
          <p:cNvSpPr/>
          <p:nvPr/>
        </p:nvSpPr>
        <p:spPr>
          <a:xfrm>
            <a:off x="8671800" y="310465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" name="Google Shape;39;p2"/>
          <p:cNvGrpSpPr/>
          <p:nvPr/>
        </p:nvGrpSpPr>
        <p:grpSpPr>
          <a:xfrm>
            <a:off x="8325373" y="5954933"/>
            <a:ext cx="449875" cy="579800"/>
            <a:chOff x="3240650" y="4150300"/>
            <a:chExt cx="449875" cy="434850"/>
          </a:xfrm>
        </p:grpSpPr>
        <p:sp>
          <p:nvSpPr>
            <p:cNvPr id="40" name="Google Shape;40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1278650" y="-8"/>
            <a:ext cx="455944" cy="584084"/>
            <a:chOff x="4216350" y="3170125"/>
            <a:chExt cx="269025" cy="258475"/>
          </a:xfrm>
        </p:grpSpPr>
        <p:sp>
          <p:nvSpPr>
            <p:cNvPr id="43" name="Google Shape;43;p2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4999976" y="6248402"/>
            <a:ext cx="1387600" cy="702200"/>
            <a:chOff x="5618350" y="3984050"/>
            <a:chExt cx="1387600" cy="526650"/>
          </a:xfrm>
        </p:grpSpPr>
        <p:sp>
          <p:nvSpPr>
            <p:cNvPr id="52" name="Google Shape;52;p2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5" name="Google Shape;55;p2"/>
          <p:cNvSpPr/>
          <p:nvPr/>
        </p:nvSpPr>
        <p:spPr>
          <a:xfrm rot="10800000">
            <a:off x="3206765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6" name="Google Shape;56;p2"/>
          <p:cNvGrpSpPr/>
          <p:nvPr/>
        </p:nvGrpSpPr>
        <p:grpSpPr>
          <a:xfrm>
            <a:off x="8427622" y="2958101"/>
            <a:ext cx="522825" cy="670500"/>
            <a:chOff x="7116875" y="2700800"/>
            <a:chExt cx="522825" cy="502875"/>
          </a:xfrm>
        </p:grpSpPr>
        <p:sp>
          <p:nvSpPr>
            <p:cNvPr id="57" name="Google Shape;57;p2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5833598">
            <a:off x="6551556" y="240512"/>
            <a:ext cx="599860" cy="434868"/>
            <a:chOff x="3240650" y="4150300"/>
            <a:chExt cx="449875" cy="434850"/>
          </a:xfrm>
        </p:grpSpPr>
        <p:sp>
          <p:nvSpPr>
            <p:cNvPr id="64" name="Google Shape;64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371297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 userDrawn="1">
  <p:cSld name="Table of contents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3"/>
          <p:cNvSpPr/>
          <p:nvPr/>
        </p:nvSpPr>
        <p:spPr>
          <a:xfrm>
            <a:off x="8607598" y="84074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55" name="Google Shape;555;p13"/>
          <p:cNvGrpSpPr/>
          <p:nvPr userDrawn="1"/>
        </p:nvGrpSpPr>
        <p:grpSpPr>
          <a:xfrm>
            <a:off x="7008865" y="6182302"/>
            <a:ext cx="1674825" cy="523100"/>
            <a:chOff x="2173775" y="1420000"/>
            <a:chExt cx="1674825" cy="392325"/>
          </a:xfrm>
        </p:grpSpPr>
        <p:sp>
          <p:nvSpPr>
            <p:cNvPr id="556" name="Google Shape;556;p1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58" name="Google Shape;558;p13"/>
          <p:cNvGrpSpPr/>
          <p:nvPr/>
        </p:nvGrpSpPr>
        <p:grpSpPr>
          <a:xfrm>
            <a:off x="118901" y="5822733"/>
            <a:ext cx="696850" cy="740668"/>
            <a:chOff x="6610025" y="3412625"/>
            <a:chExt cx="696850" cy="555500"/>
          </a:xfrm>
        </p:grpSpPr>
        <p:sp>
          <p:nvSpPr>
            <p:cNvPr id="559" name="Google Shape;559;p1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1" name="Google Shape;561;p13"/>
          <p:cNvGrpSpPr/>
          <p:nvPr/>
        </p:nvGrpSpPr>
        <p:grpSpPr>
          <a:xfrm>
            <a:off x="8448947" y="319702"/>
            <a:ext cx="449875" cy="579800"/>
            <a:chOff x="3240650" y="4150300"/>
            <a:chExt cx="449875" cy="434850"/>
          </a:xfrm>
        </p:grpSpPr>
        <p:sp>
          <p:nvSpPr>
            <p:cNvPr id="562" name="Google Shape;562;p1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4" name="Google Shape;564;p13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65" name="Google Shape;565;p1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69" name="Google Shape;569;p13"/>
          <p:cNvSpPr/>
          <p:nvPr userDrawn="1"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6541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/>
          <p:nvPr/>
        </p:nvSpPr>
        <p:spPr>
          <a:xfrm rot="10800000" flipH="1">
            <a:off x="-208723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71" name="Google Shape;71;p3"/>
          <p:cNvSpPr/>
          <p:nvPr/>
        </p:nvSpPr>
        <p:spPr>
          <a:xfrm rot="10800000" flipH="1">
            <a:off x="7889271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72" name="Google Shape;72;p3"/>
          <p:cNvGrpSpPr/>
          <p:nvPr/>
        </p:nvGrpSpPr>
        <p:grpSpPr>
          <a:xfrm rot="8100000" flipH="1">
            <a:off x="2999244" y="-302081"/>
            <a:ext cx="670994" cy="1095257"/>
            <a:chOff x="5847850" y="2941500"/>
            <a:chExt cx="671000" cy="821450"/>
          </a:xfrm>
        </p:grpSpPr>
        <p:sp>
          <p:nvSpPr>
            <p:cNvPr id="73" name="Google Shape;73;p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89" name="Google Shape;89;p3"/>
          <p:cNvGrpSpPr/>
          <p:nvPr/>
        </p:nvGrpSpPr>
        <p:grpSpPr>
          <a:xfrm rot="10800000" flipH="1">
            <a:off x="121766" y="73497"/>
            <a:ext cx="1674825" cy="523100"/>
            <a:chOff x="2173775" y="1420000"/>
            <a:chExt cx="1674825" cy="392325"/>
          </a:xfrm>
        </p:grpSpPr>
        <p:sp>
          <p:nvSpPr>
            <p:cNvPr id="90" name="Google Shape;90;p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2" name="Google Shape;92;p3"/>
          <p:cNvGrpSpPr/>
          <p:nvPr/>
        </p:nvGrpSpPr>
        <p:grpSpPr>
          <a:xfrm rot="10800000" flipH="1">
            <a:off x="219225" y="2193195"/>
            <a:ext cx="696850" cy="740668"/>
            <a:chOff x="6610025" y="3412625"/>
            <a:chExt cx="696850" cy="555500"/>
          </a:xfrm>
        </p:grpSpPr>
        <p:sp>
          <p:nvSpPr>
            <p:cNvPr id="93" name="Google Shape;93;p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5" name="Google Shape;95;p3"/>
          <p:cNvSpPr/>
          <p:nvPr/>
        </p:nvSpPr>
        <p:spPr>
          <a:xfrm rot="10800000" flipH="1">
            <a:off x="86718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" name="Google Shape;96;p3"/>
          <p:cNvGrpSpPr/>
          <p:nvPr/>
        </p:nvGrpSpPr>
        <p:grpSpPr>
          <a:xfrm rot="10800000" flipH="1">
            <a:off x="8325373" y="310245"/>
            <a:ext cx="449875" cy="579800"/>
            <a:chOff x="3240650" y="4150300"/>
            <a:chExt cx="449875" cy="434850"/>
          </a:xfrm>
        </p:grpSpPr>
        <p:sp>
          <p:nvSpPr>
            <p:cNvPr id="97" name="Google Shape;97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9" name="Google Shape;99;p3"/>
          <p:cNvGrpSpPr/>
          <p:nvPr/>
        </p:nvGrpSpPr>
        <p:grpSpPr>
          <a:xfrm rot="10800000" flipH="1">
            <a:off x="1278650" y="6260906"/>
            <a:ext cx="455944" cy="584084"/>
            <a:chOff x="4216350" y="3170125"/>
            <a:chExt cx="269025" cy="258475"/>
          </a:xfrm>
        </p:grpSpPr>
        <p:sp>
          <p:nvSpPr>
            <p:cNvPr id="100" name="Google Shape;100;p3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8" name="Google Shape;108;p3"/>
          <p:cNvGrpSpPr/>
          <p:nvPr/>
        </p:nvGrpSpPr>
        <p:grpSpPr>
          <a:xfrm rot="10800000" flipH="1">
            <a:off x="6142977" y="-105620"/>
            <a:ext cx="1387600" cy="702200"/>
            <a:chOff x="5618350" y="3984050"/>
            <a:chExt cx="1387600" cy="526650"/>
          </a:xfrm>
        </p:grpSpPr>
        <p:sp>
          <p:nvSpPr>
            <p:cNvPr id="109" name="Google Shape;109;p3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" name="Google Shape;112;p3"/>
          <p:cNvSpPr/>
          <p:nvPr/>
        </p:nvSpPr>
        <p:spPr>
          <a:xfrm flipH="1">
            <a:off x="3216290" y="661034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3" name="Google Shape;113;p3"/>
          <p:cNvGrpSpPr/>
          <p:nvPr/>
        </p:nvGrpSpPr>
        <p:grpSpPr>
          <a:xfrm rot="10800000" flipH="1">
            <a:off x="8427622" y="3216379"/>
            <a:ext cx="522825" cy="670500"/>
            <a:chOff x="7116875" y="2700800"/>
            <a:chExt cx="522825" cy="502875"/>
          </a:xfrm>
        </p:grpSpPr>
        <p:sp>
          <p:nvSpPr>
            <p:cNvPr id="114" name="Google Shape;114;p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0" name="Google Shape;120;p3"/>
          <p:cNvGrpSpPr/>
          <p:nvPr/>
        </p:nvGrpSpPr>
        <p:grpSpPr>
          <a:xfrm rot="4966402" flipH="1">
            <a:off x="6551556" y="6169601"/>
            <a:ext cx="599860" cy="434868"/>
            <a:chOff x="3240650" y="4150300"/>
            <a:chExt cx="449875" cy="434850"/>
          </a:xfrm>
        </p:grpSpPr>
        <p:sp>
          <p:nvSpPr>
            <p:cNvPr id="121" name="Google Shape;121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8807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"/>
          <p:cNvSpPr/>
          <p:nvPr/>
        </p:nvSpPr>
        <p:spPr>
          <a:xfrm rot="-1643562">
            <a:off x="6929122" y="-807143"/>
            <a:ext cx="1904381" cy="1689984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37" name="Google Shape;237;p6"/>
          <p:cNvGrpSpPr/>
          <p:nvPr/>
        </p:nvGrpSpPr>
        <p:grpSpPr>
          <a:xfrm>
            <a:off x="400822" y="-364628"/>
            <a:ext cx="541825" cy="726466"/>
            <a:chOff x="2391850" y="3439225"/>
            <a:chExt cx="541825" cy="544850"/>
          </a:xfrm>
        </p:grpSpPr>
        <p:sp>
          <p:nvSpPr>
            <p:cNvPr id="238" name="Google Shape;238;p6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4" name="Google Shape;274;p6"/>
          <p:cNvGrpSpPr/>
          <p:nvPr/>
        </p:nvGrpSpPr>
        <p:grpSpPr>
          <a:xfrm rot="5400000">
            <a:off x="7705681" y="5312617"/>
            <a:ext cx="2233099" cy="392325"/>
            <a:chOff x="2173775" y="1420000"/>
            <a:chExt cx="1674825" cy="392325"/>
          </a:xfrm>
        </p:grpSpPr>
        <p:sp>
          <p:nvSpPr>
            <p:cNvPr id="275" name="Google Shape;275;p6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7" name="Google Shape;277;p6"/>
          <p:cNvGrpSpPr/>
          <p:nvPr/>
        </p:nvGrpSpPr>
        <p:grpSpPr>
          <a:xfrm>
            <a:off x="-188450" y="2039303"/>
            <a:ext cx="792600" cy="1254368"/>
            <a:chOff x="4097800" y="1302400"/>
            <a:chExt cx="792600" cy="940775"/>
          </a:xfrm>
        </p:grpSpPr>
        <p:sp>
          <p:nvSpPr>
            <p:cNvPr id="278" name="Google Shape;278;p6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80" name="Google Shape;280;p6"/>
          <p:cNvGrpSpPr/>
          <p:nvPr/>
        </p:nvGrpSpPr>
        <p:grpSpPr>
          <a:xfrm>
            <a:off x="8597386" y="822767"/>
            <a:ext cx="449875" cy="579800"/>
            <a:chOff x="3240650" y="4150300"/>
            <a:chExt cx="449875" cy="434850"/>
          </a:xfrm>
        </p:grpSpPr>
        <p:sp>
          <p:nvSpPr>
            <p:cNvPr id="281" name="Google Shape;281;p6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283" name="Google Shape;283;p6"/>
          <p:cNvSpPr/>
          <p:nvPr/>
        </p:nvSpPr>
        <p:spPr>
          <a:xfrm>
            <a:off x="189615" y="6581207"/>
            <a:ext cx="1532633" cy="276799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65874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301382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-179248" y="45678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7559771" y="-532630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29" name="Google Shape;129;p4"/>
          <p:cNvGrpSpPr/>
          <p:nvPr/>
        </p:nvGrpSpPr>
        <p:grpSpPr>
          <a:xfrm>
            <a:off x="2805032" y="6546434"/>
            <a:ext cx="541825" cy="726466"/>
            <a:chOff x="2391850" y="3439225"/>
            <a:chExt cx="541825" cy="544850"/>
          </a:xfrm>
        </p:grpSpPr>
        <p:sp>
          <p:nvSpPr>
            <p:cNvPr id="130" name="Google Shape;130;p4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66" name="Google Shape;166;p4"/>
          <p:cNvSpPr/>
          <p:nvPr/>
        </p:nvSpPr>
        <p:spPr>
          <a:xfrm>
            <a:off x="8178150" y="-732899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67" name="Google Shape;167;p4"/>
          <p:cNvGrpSpPr/>
          <p:nvPr/>
        </p:nvGrpSpPr>
        <p:grpSpPr>
          <a:xfrm>
            <a:off x="7674521" y="6289737"/>
            <a:ext cx="1674825" cy="523100"/>
            <a:chOff x="2173775" y="1420000"/>
            <a:chExt cx="1674825" cy="392325"/>
          </a:xfrm>
        </p:grpSpPr>
        <p:sp>
          <p:nvSpPr>
            <p:cNvPr id="168" name="Google Shape;168;p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-378225" y="323036"/>
            <a:ext cx="792600" cy="1254368"/>
            <a:chOff x="4097800" y="1302400"/>
            <a:chExt cx="792600" cy="940775"/>
          </a:xfrm>
        </p:grpSpPr>
        <p:sp>
          <p:nvSpPr>
            <p:cNvPr id="171" name="Google Shape;171;p4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3" name="Google Shape;173;p4"/>
          <p:cNvGrpSpPr/>
          <p:nvPr/>
        </p:nvGrpSpPr>
        <p:grpSpPr>
          <a:xfrm>
            <a:off x="81338" y="6216034"/>
            <a:ext cx="522825" cy="670500"/>
            <a:chOff x="7116875" y="2700800"/>
            <a:chExt cx="522825" cy="502875"/>
          </a:xfrm>
        </p:grpSpPr>
        <p:sp>
          <p:nvSpPr>
            <p:cNvPr id="174" name="Google Shape;174;p4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80" name="Google Shape;180;p4"/>
          <p:cNvGrpSpPr/>
          <p:nvPr/>
        </p:nvGrpSpPr>
        <p:grpSpPr>
          <a:xfrm>
            <a:off x="8433100" y="200723"/>
            <a:ext cx="455944" cy="584084"/>
            <a:chOff x="4216350" y="3170125"/>
            <a:chExt cx="269025" cy="258475"/>
          </a:xfrm>
        </p:grpSpPr>
        <p:sp>
          <p:nvSpPr>
            <p:cNvPr id="181" name="Google Shape;181;p4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043773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"/>
          <p:cNvSpPr/>
          <p:nvPr/>
        </p:nvSpPr>
        <p:spPr>
          <a:xfrm rot="-1643562">
            <a:off x="6929122" y="-807143"/>
            <a:ext cx="1904381" cy="1689984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37" name="Google Shape;237;p6"/>
          <p:cNvGrpSpPr/>
          <p:nvPr/>
        </p:nvGrpSpPr>
        <p:grpSpPr>
          <a:xfrm>
            <a:off x="400822" y="-364628"/>
            <a:ext cx="541825" cy="726466"/>
            <a:chOff x="2391850" y="3439225"/>
            <a:chExt cx="541825" cy="544850"/>
          </a:xfrm>
        </p:grpSpPr>
        <p:sp>
          <p:nvSpPr>
            <p:cNvPr id="238" name="Google Shape;238;p6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4" name="Google Shape;274;p6"/>
          <p:cNvGrpSpPr/>
          <p:nvPr/>
        </p:nvGrpSpPr>
        <p:grpSpPr>
          <a:xfrm rot="5400000">
            <a:off x="7705649" y="5312579"/>
            <a:ext cx="2233099" cy="392325"/>
            <a:chOff x="2173775" y="1420000"/>
            <a:chExt cx="1674825" cy="392325"/>
          </a:xfrm>
        </p:grpSpPr>
        <p:sp>
          <p:nvSpPr>
            <p:cNvPr id="275" name="Google Shape;275;p6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7" name="Google Shape;277;p6"/>
          <p:cNvGrpSpPr/>
          <p:nvPr/>
        </p:nvGrpSpPr>
        <p:grpSpPr>
          <a:xfrm>
            <a:off x="-188450" y="2039303"/>
            <a:ext cx="792600" cy="1254368"/>
            <a:chOff x="4097800" y="1302400"/>
            <a:chExt cx="792600" cy="940775"/>
          </a:xfrm>
        </p:grpSpPr>
        <p:sp>
          <p:nvSpPr>
            <p:cNvPr id="278" name="Google Shape;278;p6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80" name="Google Shape;280;p6"/>
          <p:cNvGrpSpPr/>
          <p:nvPr/>
        </p:nvGrpSpPr>
        <p:grpSpPr>
          <a:xfrm>
            <a:off x="8597322" y="822767"/>
            <a:ext cx="449875" cy="579800"/>
            <a:chOff x="3240650" y="4150300"/>
            <a:chExt cx="449875" cy="434850"/>
          </a:xfrm>
        </p:grpSpPr>
        <p:sp>
          <p:nvSpPr>
            <p:cNvPr id="281" name="Google Shape;281;p6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283" name="Google Shape;283;p6"/>
          <p:cNvSpPr/>
          <p:nvPr/>
        </p:nvSpPr>
        <p:spPr>
          <a:xfrm>
            <a:off x="189615" y="6581207"/>
            <a:ext cx="1532633" cy="276799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97040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One column 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"/>
          <p:cNvSpPr/>
          <p:nvPr/>
        </p:nvSpPr>
        <p:spPr>
          <a:xfrm flipH="1">
            <a:off x="8657022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-665924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89" name="Google Shape;289;p7"/>
          <p:cNvGrpSpPr/>
          <p:nvPr/>
        </p:nvGrpSpPr>
        <p:grpSpPr>
          <a:xfrm rot="-2700000" flipH="1">
            <a:off x="2443426" y="6142847"/>
            <a:ext cx="670994" cy="1095257"/>
            <a:chOff x="5847850" y="2941500"/>
            <a:chExt cx="671000" cy="821450"/>
          </a:xfrm>
        </p:grpSpPr>
        <p:sp>
          <p:nvSpPr>
            <p:cNvPr id="290" name="Google Shape;290;p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6" name="Google Shape;306;p7"/>
          <p:cNvGrpSpPr/>
          <p:nvPr/>
        </p:nvGrpSpPr>
        <p:grpSpPr>
          <a:xfrm flipH="1">
            <a:off x="7320657" y="6179655"/>
            <a:ext cx="1674825" cy="523100"/>
            <a:chOff x="2173775" y="1420000"/>
            <a:chExt cx="1674825" cy="392325"/>
          </a:xfrm>
        </p:grpSpPr>
        <p:sp>
          <p:nvSpPr>
            <p:cNvPr id="307" name="Google Shape;307;p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9" name="Google Shape;309;p7"/>
          <p:cNvGrpSpPr/>
          <p:nvPr/>
        </p:nvGrpSpPr>
        <p:grpSpPr>
          <a:xfrm rot="-5400000" flipH="1">
            <a:off x="8162700" y="102513"/>
            <a:ext cx="411368" cy="454325"/>
            <a:chOff x="5154075" y="2882225"/>
            <a:chExt cx="308525" cy="454325"/>
          </a:xfrm>
        </p:grpSpPr>
        <p:sp>
          <p:nvSpPr>
            <p:cNvPr id="310" name="Google Shape;310;p7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12" name="Google Shape;312;p7"/>
          <p:cNvGrpSpPr/>
          <p:nvPr/>
        </p:nvGrpSpPr>
        <p:grpSpPr>
          <a:xfrm flipH="1">
            <a:off x="104556" y="5986868"/>
            <a:ext cx="449875" cy="579800"/>
            <a:chOff x="3240650" y="4150300"/>
            <a:chExt cx="449875" cy="434850"/>
          </a:xfrm>
        </p:grpSpPr>
        <p:sp>
          <p:nvSpPr>
            <p:cNvPr id="313" name="Google Shape;313;p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15" name="Google Shape;315;p7"/>
          <p:cNvSpPr/>
          <p:nvPr/>
        </p:nvSpPr>
        <p:spPr>
          <a:xfrm rot="10800000" flipH="1">
            <a:off x="2039701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4134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Section title and description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9"/>
          <p:cNvSpPr/>
          <p:nvPr/>
        </p:nvSpPr>
        <p:spPr>
          <a:xfrm flipH="1">
            <a:off x="534967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2" name="Google Shape;392;p9"/>
          <p:cNvSpPr/>
          <p:nvPr/>
        </p:nvSpPr>
        <p:spPr>
          <a:xfrm flipH="1">
            <a:off x="8585747" y="39582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3" name="Google Shape;393;p9"/>
          <p:cNvSpPr/>
          <p:nvPr/>
        </p:nvSpPr>
        <p:spPr>
          <a:xfrm flipH="1">
            <a:off x="-607949" y="-894114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4" name="Google Shape;394;p9"/>
          <p:cNvGrpSpPr/>
          <p:nvPr/>
        </p:nvGrpSpPr>
        <p:grpSpPr>
          <a:xfrm flipH="1">
            <a:off x="-173673" y="3255135"/>
            <a:ext cx="541825" cy="726466"/>
            <a:chOff x="2391850" y="3439225"/>
            <a:chExt cx="541825" cy="544850"/>
          </a:xfrm>
        </p:grpSpPr>
        <p:sp>
          <p:nvSpPr>
            <p:cNvPr id="395" name="Google Shape;395;p9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31" name="Google Shape;431;p9"/>
          <p:cNvSpPr/>
          <p:nvPr/>
        </p:nvSpPr>
        <p:spPr>
          <a:xfrm flipH="1">
            <a:off x="-287975" y="-1094383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432" name="Google Shape;432;p9"/>
          <p:cNvGrpSpPr/>
          <p:nvPr/>
        </p:nvGrpSpPr>
        <p:grpSpPr>
          <a:xfrm flipH="1">
            <a:off x="440451" y="5981567"/>
            <a:ext cx="1674825" cy="523100"/>
            <a:chOff x="2173775" y="1420000"/>
            <a:chExt cx="1674825" cy="392325"/>
          </a:xfrm>
        </p:grpSpPr>
        <p:sp>
          <p:nvSpPr>
            <p:cNvPr id="433" name="Google Shape;433;p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5" name="Google Shape;435;p9"/>
          <p:cNvGrpSpPr/>
          <p:nvPr/>
        </p:nvGrpSpPr>
        <p:grpSpPr>
          <a:xfrm flipH="1">
            <a:off x="8441625" y="281701"/>
            <a:ext cx="792600" cy="1254368"/>
            <a:chOff x="4097800" y="1302400"/>
            <a:chExt cx="792600" cy="940775"/>
          </a:xfrm>
        </p:grpSpPr>
        <p:sp>
          <p:nvSpPr>
            <p:cNvPr id="436" name="Google Shape;436;p9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8" name="Google Shape;438;p9"/>
          <p:cNvGrpSpPr/>
          <p:nvPr/>
        </p:nvGrpSpPr>
        <p:grpSpPr>
          <a:xfrm flipH="1">
            <a:off x="8481722" y="5606434"/>
            <a:ext cx="522825" cy="670500"/>
            <a:chOff x="7116875" y="2700800"/>
            <a:chExt cx="522825" cy="502875"/>
          </a:xfrm>
        </p:grpSpPr>
        <p:sp>
          <p:nvSpPr>
            <p:cNvPr id="439" name="Google Shape;439;p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45" name="Google Shape;445;p9"/>
          <p:cNvSpPr/>
          <p:nvPr/>
        </p:nvSpPr>
        <p:spPr>
          <a:xfrm rot="-8999956" flipH="1">
            <a:off x="4614748" y="6125825"/>
            <a:ext cx="1904283" cy="1689896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44616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86335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 preserve="1" userDrawn="1">
  <p:cSld name="Only Title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4"/>
          <p:cNvSpPr/>
          <p:nvPr/>
        </p:nvSpPr>
        <p:spPr>
          <a:xfrm>
            <a:off x="8607598" y="84074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73" name="Google Shape;573;p14"/>
          <p:cNvGrpSpPr/>
          <p:nvPr/>
        </p:nvGrpSpPr>
        <p:grpSpPr>
          <a:xfrm>
            <a:off x="7272955" y="6485238"/>
            <a:ext cx="1674825" cy="523100"/>
            <a:chOff x="2173775" y="1420000"/>
            <a:chExt cx="1674825" cy="392325"/>
          </a:xfrm>
        </p:grpSpPr>
        <p:sp>
          <p:nvSpPr>
            <p:cNvPr id="574" name="Google Shape;574;p1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6" name="Google Shape;576;p14"/>
          <p:cNvGrpSpPr/>
          <p:nvPr/>
        </p:nvGrpSpPr>
        <p:grpSpPr>
          <a:xfrm>
            <a:off x="-92699" y="5884533"/>
            <a:ext cx="696850" cy="740668"/>
            <a:chOff x="6610025" y="3412625"/>
            <a:chExt cx="696850" cy="555500"/>
          </a:xfrm>
        </p:grpSpPr>
        <p:sp>
          <p:nvSpPr>
            <p:cNvPr id="577" name="Google Shape;577;p14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8" name="Google Shape;578;p14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9" name="Google Shape;579;p14"/>
          <p:cNvGrpSpPr/>
          <p:nvPr/>
        </p:nvGrpSpPr>
        <p:grpSpPr>
          <a:xfrm>
            <a:off x="8448947" y="319702"/>
            <a:ext cx="449875" cy="579800"/>
            <a:chOff x="3240650" y="4150300"/>
            <a:chExt cx="449875" cy="434850"/>
          </a:xfrm>
        </p:grpSpPr>
        <p:sp>
          <p:nvSpPr>
            <p:cNvPr id="580" name="Google Shape;580;p14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1" name="Google Shape;581;p14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82" name="Google Shape;582;p14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83" name="Google Shape;583;p14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07734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 preserve="1" userDrawn="1">
  <p:cSld name="Title and text 1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21"/>
          <p:cNvSpPr/>
          <p:nvPr/>
        </p:nvSpPr>
        <p:spPr>
          <a:xfrm>
            <a:off x="7933509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0" name="Google Shape;960;p21"/>
          <p:cNvGrpSpPr/>
          <p:nvPr/>
        </p:nvGrpSpPr>
        <p:grpSpPr>
          <a:xfrm>
            <a:off x="4580882" y="82588"/>
            <a:ext cx="1674825" cy="523100"/>
            <a:chOff x="2173775" y="1420000"/>
            <a:chExt cx="1674825" cy="392325"/>
          </a:xfrm>
        </p:grpSpPr>
        <p:sp>
          <p:nvSpPr>
            <p:cNvPr id="961" name="Google Shape;961;p21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2" name="Google Shape;962;p21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63" name="Google Shape;963;p21"/>
          <p:cNvGrpSpPr/>
          <p:nvPr/>
        </p:nvGrpSpPr>
        <p:grpSpPr>
          <a:xfrm rot="-5400000">
            <a:off x="7086082" y="5719724"/>
            <a:ext cx="516928" cy="1177692"/>
            <a:chOff x="3466350" y="2417925"/>
            <a:chExt cx="341975" cy="1145950"/>
          </a:xfrm>
        </p:grpSpPr>
        <p:sp>
          <p:nvSpPr>
            <p:cNvPr id="964" name="Google Shape;964;p21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5" name="Google Shape;965;p21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6" name="Google Shape;966;p21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7" name="Google Shape;967;p21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68" name="Google Shape;968;p21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95748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preserve="1" userDrawn="1">
  <p:cSld name="Title and text 2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22"/>
          <p:cNvSpPr/>
          <p:nvPr/>
        </p:nvSpPr>
        <p:spPr>
          <a:xfrm>
            <a:off x="-160149" y="3127001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73" name="Google Shape;973;p22"/>
          <p:cNvSpPr/>
          <p:nvPr/>
        </p:nvSpPr>
        <p:spPr>
          <a:xfrm>
            <a:off x="7933509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74" name="Google Shape;974;p22"/>
          <p:cNvGrpSpPr/>
          <p:nvPr/>
        </p:nvGrpSpPr>
        <p:grpSpPr>
          <a:xfrm>
            <a:off x="258146" y="247121"/>
            <a:ext cx="1674825" cy="523100"/>
            <a:chOff x="2173775" y="1420000"/>
            <a:chExt cx="1674825" cy="392325"/>
          </a:xfrm>
        </p:grpSpPr>
        <p:sp>
          <p:nvSpPr>
            <p:cNvPr id="975" name="Google Shape;975;p2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77" name="Google Shape;977;p22"/>
          <p:cNvGrpSpPr/>
          <p:nvPr/>
        </p:nvGrpSpPr>
        <p:grpSpPr>
          <a:xfrm>
            <a:off x="8485692" y="5017107"/>
            <a:ext cx="387697" cy="1570256"/>
            <a:chOff x="3466350" y="2417925"/>
            <a:chExt cx="341975" cy="1145950"/>
          </a:xfrm>
        </p:grpSpPr>
        <p:sp>
          <p:nvSpPr>
            <p:cNvPr id="978" name="Google Shape;978;p22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9" name="Google Shape;979;p22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0" name="Google Shape;980;p22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1" name="Google Shape;981;p22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82" name="Google Shape;982;p22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92554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preserve="1" userDrawn="1">
  <p:cSld name="Title and text 3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3"/>
          <p:cNvSpPr/>
          <p:nvPr/>
        </p:nvSpPr>
        <p:spPr>
          <a:xfrm rot="-5400000">
            <a:off x="2335402" y="5995189"/>
            <a:ext cx="905833" cy="164292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7" name="Google Shape;987;p23"/>
          <p:cNvSpPr/>
          <p:nvPr/>
        </p:nvSpPr>
        <p:spPr>
          <a:xfrm rot="5400000">
            <a:off x="7872013" y="5189893"/>
            <a:ext cx="2539100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8" name="Google Shape;988;p23"/>
          <p:cNvSpPr/>
          <p:nvPr/>
        </p:nvSpPr>
        <p:spPr>
          <a:xfrm>
            <a:off x="-547200" y="-150000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89" name="Google Shape;989;p23"/>
          <p:cNvGrpSpPr/>
          <p:nvPr/>
        </p:nvGrpSpPr>
        <p:grpSpPr>
          <a:xfrm>
            <a:off x="8713914" y="282568"/>
            <a:ext cx="671000" cy="1095268"/>
            <a:chOff x="5847850" y="2941500"/>
            <a:chExt cx="671000" cy="821450"/>
          </a:xfrm>
        </p:grpSpPr>
        <p:sp>
          <p:nvSpPr>
            <p:cNvPr id="990" name="Google Shape;990;p2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1" name="Google Shape;991;p2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2" name="Google Shape;992;p2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3" name="Google Shape;993;p2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4" name="Google Shape;994;p2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5" name="Google Shape;995;p2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1" name="Google Shape;1001;p2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2" name="Google Shape;1002;p2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5" name="Google Shape;1005;p2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6" name="Google Shape;1006;p23"/>
          <p:cNvGrpSpPr/>
          <p:nvPr/>
        </p:nvGrpSpPr>
        <p:grpSpPr>
          <a:xfrm>
            <a:off x="8213051" y="183600"/>
            <a:ext cx="696850" cy="740668"/>
            <a:chOff x="6610025" y="3412625"/>
            <a:chExt cx="696850" cy="555500"/>
          </a:xfrm>
        </p:grpSpPr>
        <p:sp>
          <p:nvSpPr>
            <p:cNvPr id="1007" name="Google Shape;1007;p2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9" name="Google Shape;1009;p23"/>
          <p:cNvGrpSpPr/>
          <p:nvPr/>
        </p:nvGrpSpPr>
        <p:grpSpPr>
          <a:xfrm>
            <a:off x="8257796" y="5944334"/>
            <a:ext cx="522825" cy="670500"/>
            <a:chOff x="7116875" y="2700800"/>
            <a:chExt cx="522825" cy="502875"/>
          </a:xfrm>
        </p:grpSpPr>
        <p:sp>
          <p:nvSpPr>
            <p:cNvPr id="1010" name="Google Shape;1010;p2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1" name="Google Shape;1011;p2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2" name="Google Shape;1012;p2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4" name="Google Shape;1014;p2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5" name="Google Shape;1015;p2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16" name="Google Shape;1016;p23"/>
          <p:cNvGrpSpPr/>
          <p:nvPr/>
        </p:nvGrpSpPr>
        <p:grpSpPr>
          <a:xfrm>
            <a:off x="156564" y="5169208"/>
            <a:ext cx="341976" cy="1527933"/>
            <a:chOff x="3466350" y="2417925"/>
            <a:chExt cx="341975" cy="1145950"/>
          </a:xfrm>
        </p:grpSpPr>
        <p:sp>
          <p:nvSpPr>
            <p:cNvPr id="1017" name="Google Shape;1017;p2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8" name="Google Shape;1018;p2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9" name="Google Shape;1019;p2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0" name="Google Shape;1020;p2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894976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27"/>
          <p:cNvSpPr/>
          <p:nvPr/>
        </p:nvSpPr>
        <p:spPr>
          <a:xfrm rot="10800000">
            <a:off x="1003944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099" name="Google Shape;1099;p27"/>
          <p:cNvSpPr/>
          <p:nvPr/>
        </p:nvSpPr>
        <p:spPr>
          <a:xfrm rot="10800000">
            <a:off x="1039359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0" name="Google Shape;1100;p27"/>
          <p:cNvSpPr/>
          <p:nvPr/>
        </p:nvSpPr>
        <p:spPr>
          <a:xfrm rot="10800000">
            <a:off x="8885539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1" name="Google Shape;1101;p27"/>
          <p:cNvSpPr/>
          <p:nvPr/>
        </p:nvSpPr>
        <p:spPr>
          <a:xfrm rot="10800000">
            <a:off x="-437324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02" name="Google Shape;1102;p27"/>
          <p:cNvGrpSpPr/>
          <p:nvPr/>
        </p:nvGrpSpPr>
        <p:grpSpPr>
          <a:xfrm rot="-8100000">
            <a:off x="5574102" y="-165245"/>
            <a:ext cx="894659" cy="821442"/>
            <a:chOff x="5847850" y="2941500"/>
            <a:chExt cx="671000" cy="821450"/>
          </a:xfrm>
        </p:grpSpPr>
        <p:sp>
          <p:nvSpPr>
            <p:cNvPr id="1103" name="Google Shape;1103;p2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4" name="Google Shape;1104;p2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5" name="Google Shape;1105;p2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6" name="Google Shape;1106;p2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7" name="Google Shape;1107;p2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8" name="Google Shape;1108;p2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9" name="Google Shape;1109;p2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0" name="Google Shape;1110;p2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1" name="Google Shape;1111;p2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2" name="Google Shape;1112;p2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3" name="Google Shape;1113;p2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4" name="Google Shape;1114;p2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5" name="Google Shape;1115;p2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6" name="Google Shape;1116;p2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7" name="Google Shape;1117;p2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8" name="Google Shape;1118;p2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19" name="Google Shape;1119;p27"/>
          <p:cNvGrpSpPr/>
          <p:nvPr/>
        </p:nvGrpSpPr>
        <p:grpSpPr>
          <a:xfrm rot="10800000">
            <a:off x="7559696" y="73497"/>
            <a:ext cx="1674825" cy="523100"/>
            <a:chOff x="2173775" y="1420000"/>
            <a:chExt cx="1674825" cy="392325"/>
          </a:xfrm>
        </p:grpSpPr>
        <p:sp>
          <p:nvSpPr>
            <p:cNvPr id="1120" name="Google Shape;1120;p2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1" name="Google Shape;1121;p2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2" name="Google Shape;1122;p27"/>
          <p:cNvGrpSpPr/>
          <p:nvPr/>
        </p:nvGrpSpPr>
        <p:grpSpPr>
          <a:xfrm rot="10800000">
            <a:off x="8440077" y="2193195"/>
            <a:ext cx="696850" cy="740668"/>
            <a:chOff x="6610025" y="3412625"/>
            <a:chExt cx="696850" cy="555500"/>
          </a:xfrm>
        </p:grpSpPr>
        <p:sp>
          <p:nvSpPr>
            <p:cNvPr id="1123" name="Google Shape;1123;p27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4" name="Google Shape;1124;p27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5" name="Google Shape;1125;p27"/>
          <p:cNvSpPr/>
          <p:nvPr/>
        </p:nvSpPr>
        <p:spPr>
          <a:xfrm rot="10800000">
            <a:off x="-1903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26" name="Google Shape;1126;p27"/>
          <p:cNvGrpSpPr/>
          <p:nvPr/>
        </p:nvGrpSpPr>
        <p:grpSpPr>
          <a:xfrm rot="10800000">
            <a:off x="581033" y="310245"/>
            <a:ext cx="449875" cy="579800"/>
            <a:chOff x="3240650" y="4150300"/>
            <a:chExt cx="449875" cy="434850"/>
          </a:xfrm>
        </p:grpSpPr>
        <p:sp>
          <p:nvSpPr>
            <p:cNvPr id="1127" name="Google Shape;1127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8" name="Google Shape;1128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9" name="Google Shape;1129;p27"/>
          <p:cNvGrpSpPr/>
          <p:nvPr/>
        </p:nvGrpSpPr>
        <p:grpSpPr>
          <a:xfrm rot="10800000">
            <a:off x="7621558" y="6260906"/>
            <a:ext cx="455944" cy="584084"/>
            <a:chOff x="4216350" y="3170125"/>
            <a:chExt cx="269025" cy="258475"/>
          </a:xfrm>
        </p:grpSpPr>
        <p:sp>
          <p:nvSpPr>
            <p:cNvPr id="1130" name="Google Shape;1130;p27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1" name="Google Shape;1131;p27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2" name="Google Shape;1132;p27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3" name="Google Shape;1133;p27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4" name="Google Shape;1134;p27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5" name="Google Shape;1135;p27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6" name="Google Shape;1136;p27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7" name="Google Shape;1137;p27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38" name="Google Shape;1138;p27"/>
          <p:cNvGrpSpPr/>
          <p:nvPr/>
        </p:nvGrpSpPr>
        <p:grpSpPr>
          <a:xfrm rot="10800000">
            <a:off x="2968576" y="-105620"/>
            <a:ext cx="1387600" cy="702200"/>
            <a:chOff x="5618350" y="3984050"/>
            <a:chExt cx="1387600" cy="526650"/>
          </a:xfrm>
        </p:grpSpPr>
        <p:sp>
          <p:nvSpPr>
            <p:cNvPr id="1139" name="Google Shape;1139;p27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42" name="Google Shape;1142;p27"/>
          <p:cNvSpPr/>
          <p:nvPr/>
        </p:nvSpPr>
        <p:spPr>
          <a:xfrm>
            <a:off x="4778075" y="6597314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43" name="Google Shape;1143;p27"/>
          <p:cNvGrpSpPr/>
          <p:nvPr/>
        </p:nvGrpSpPr>
        <p:grpSpPr>
          <a:xfrm rot="10800000">
            <a:off x="405827" y="3216379"/>
            <a:ext cx="522825" cy="670500"/>
            <a:chOff x="7116875" y="2700800"/>
            <a:chExt cx="522825" cy="502875"/>
          </a:xfrm>
        </p:grpSpPr>
        <p:sp>
          <p:nvSpPr>
            <p:cNvPr id="1144" name="Google Shape;1144;p27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5" name="Google Shape;1145;p27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6" name="Google Shape;1146;p27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8" name="Google Shape;1148;p27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9" name="Google Shape;1149;p27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50" name="Google Shape;1150;p27"/>
          <p:cNvGrpSpPr/>
          <p:nvPr/>
        </p:nvGrpSpPr>
        <p:grpSpPr>
          <a:xfrm rot="-4966402">
            <a:off x="2204784" y="6169601"/>
            <a:ext cx="599860" cy="434868"/>
            <a:chOff x="3240650" y="4150300"/>
            <a:chExt cx="449875" cy="434850"/>
          </a:xfrm>
        </p:grpSpPr>
        <p:sp>
          <p:nvSpPr>
            <p:cNvPr id="1151" name="Google Shape;1151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2" name="Google Shape;1152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6997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One column 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"/>
          <p:cNvSpPr/>
          <p:nvPr/>
        </p:nvSpPr>
        <p:spPr>
          <a:xfrm flipH="1">
            <a:off x="8657086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-665924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89" name="Google Shape;289;p7"/>
          <p:cNvGrpSpPr/>
          <p:nvPr/>
        </p:nvGrpSpPr>
        <p:grpSpPr>
          <a:xfrm rot="-2700000" flipH="1">
            <a:off x="2443426" y="6142886"/>
            <a:ext cx="670994" cy="1095257"/>
            <a:chOff x="5847850" y="2941500"/>
            <a:chExt cx="671000" cy="821450"/>
          </a:xfrm>
        </p:grpSpPr>
        <p:sp>
          <p:nvSpPr>
            <p:cNvPr id="290" name="Google Shape;290;p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6" name="Google Shape;306;p7"/>
          <p:cNvGrpSpPr/>
          <p:nvPr/>
        </p:nvGrpSpPr>
        <p:grpSpPr>
          <a:xfrm flipH="1">
            <a:off x="7320657" y="6179655"/>
            <a:ext cx="1674825" cy="523100"/>
            <a:chOff x="2173775" y="1420000"/>
            <a:chExt cx="1674825" cy="392325"/>
          </a:xfrm>
        </p:grpSpPr>
        <p:sp>
          <p:nvSpPr>
            <p:cNvPr id="307" name="Google Shape;307;p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9" name="Google Shape;309;p7"/>
          <p:cNvGrpSpPr/>
          <p:nvPr/>
        </p:nvGrpSpPr>
        <p:grpSpPr>
          <a:xfrm rot="-5400000" flipH="1">
            <a:off x="8162700" y="102551"/>
            <a:ext cx="411368" cy="454325"/>
            <a:chOff x="5154075" y="2882225"/>
            <a:chExt cx="308525" cy="454325"/>
          </a:xfrm>
        </p:grpSpPr>
        <p:sp>
          <p:nvSpPr>
            <p:cNvPr id="310" name="Google Shape;310;p7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12" name="Google Shape;312;p7"/>
          <p:cNvGrpSpPr/>
          <p:nvPr/>
        </p:nvGrpSpPr>
        <p:grpSpPr>
          <a:xfrm flipH="1">
            <a:off x="104556" y="5986868"/>
            <a:ext cx="449875" cy="579800"/>
            <a:chOff x="3240650" y="4150300"/>
            <a:chExt cx="449875" cy="434850"/>
          </a:xfrm>
        </p:grpSpPr>
        <p:sp>
          <p:nvSpPr>
            <p:cNvPr id="313" name="Google Shape;313;p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15" name="Google Shape;315;p7"/>
          <p:cNvSpPr/>
          <p:nvPr/>
        </p:nvSpPr>
        <p:spPr>
          <a:xfrm rot="10800000" flipH="1">
            <a:off x="2039701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99085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28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5" name="Google Shape;1155;p28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6" name="Google Shape;1156;p28"/>
          <p:cNvSpPr/>
          <p:nvPr/>
        </p:nvSpPr>
        <p:spPr>
          <a:xfrm rot="10800000" flipH="1">
            <a:off x="-251449" y="4667430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7" name="Google Shape;1157;p28"/>
          <p:cNvSpPr/>
          <p:nvPr/>
        </p:nvSpPr>
        <p:spPr>
          <a:xfrm rot="10800000" flipH="1">
            <a:off x="7660671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58" name="Google Shape;1158;p28"/>
          <p:cNvGrpSpPr/>
          <p:nvPr/>
        </p:nvGrpSpPr>
        <p:grpSpPr>
          <a:xfrm rot="8100000" flipH="1">
            <a:off x="1069969" y="-288315"/>
            <a:ext cx="670994" cy="1095257"/>
            <a:chOff x="5847850" y="2941500"/>
            <a:chExt cx="671000" cy="821450"/>
          </a:xfrm>
        </p:grpSpPr>
        <p:sp>
          <p:nvSpPr>
            <p:cNvPr id="1159" name="Google Shape;1159;p28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0" name="Google Shape;1160;p28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1" name="Google Shape;1161;p28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2" name="Google Shape;1162;p28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3" name="Google Shape;1163;p28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4" name="Google Shape;1164;p28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5" name="Google Shape;1165;p28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6" name="Google Shape;1166;p28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7" name="Google Shape;1167;p28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8" name="Google Shape;1168;p28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9" name="Google Shape;1169;p28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0" name="Google Shape;1170;p28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1" name="Google Shape;1171;p28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2" name="Google Shape;1172;p28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3" name="Google Shape;1173;p28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4" name="Google Shape;1174;p28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5" name="Google Shape;1175;p28"/>
          <p:cNvGrpSpPr/>
          <p:nvPr/>
        </p:nvGrpSpPr>
        <p:grpSpPr>
          <a:xfrm rot="5400000" flipH="1">
            <a:off x="-778462" y="1047855"/>
            <a:ext cx="2233099" cy="392325"/>
            <a:chOff x="2173775" y="1420000"/>
            <a:chExt cx="1674825" cy="392325"/>
          </a:xfrm>
        </p:grpSpPr>
        <p:sp>
          <p:nvSpPr>
            <p:cNvPr id="1176" name="Google Shape;1176;p28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7" name="Google Shape;1177;p28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8" name="Google Shape;1178;p28"/>
          <p:cNvGrpSpPr/>
          <p:nvPr/>
        </p:nvGrpSpPr>
        <p:grpSpPr>
          <a:xfrm rot="10800000" flipH="1">
            <a:off x="8377227" y="222095"/>
            <a:ext cx="696850" cy="740668"/>
            <a:chOff x="6610025" y="3412625"/>
            <a:chExt cx="696850" cy="555500"/>
          </a:xfrm>
        </p:grpSpPr>
        <p:sp>
          <p:nvSpPr>
            <p:cNvPr id="1179" name="Google Shape;1179;p28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1" name="Google Shape;1181;p28"/>
          <p:cNvSpPr/>
          <p:nvPr/>
        </p:nvSpPr>
        <p:spPr>
          <a:xfrm rot="10800000" flipH="1">
            <a:off x="8794350" y="394918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82" name="Google Shape;1182;p28"/>
          <p:cNvGrpSpPr/>
          <p:nvPr/>
        </p:nvGrpSpPr>
        <p:grpSpPr>
          <a:xfrm rot="10800000" flipH="1">
            <a:off x="427943" y="6265179"/>
            <a:ext cx="449875" cy="579800"/>
            <a:chOff x="3240650" y="4150300"/>
            <a:chExt cx="449875" cy="434850"/>
          </a:xfrm>
        </p:grpSpPr>
        <p:sp>
          <p:nvSpPr>
            <p:cNvPr id="1183" name="Google Shape;1183;p28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85" name="Google Shape;1185;p28"/>
          <p:cNvGrpSpPr/>
          <p:nvPr/>
        </p:nvGrpSpPr>
        <p:grpSpPr>
          <a:xfrm flipH="1">
            <a:off x="4440876" y="6203961"/>
            <a:ext cx="1387600" cy="702200"/>
            <a:chOff x="5618350" y="3984050"/>
            <a:chExt cx="1387600" cy="526650"/>
          </a:xfrm>
        </p:grpSpPr>
        <p:sp>
          <p:nvSpPr>
            <p:cNvPr id="1186" name="Google Shape;1186;p28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9" name="Google Shape;1189;p28"/>
          <p:cNvSpPr/>
          <p:nvPr/>
        </p:nvSpPr>
        <p:spPr>
          <a:xfrm rot="10800000" flipH="1">
            <a:off x="5622221" y="-29989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544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29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2" name="Google Shape;1192;p29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3" name="Google Shape;1193;p29"/>
          <p:cNvSpPr/>
          <p:nvPr/>
        </p:nvSpPr>
        <p:spPr>
          <a:xfrm rot="10800000">
            <a:off x="4654566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4" name="Google Shape;1194;p29"/>
          <p:cNvSpPr/>
          <p:nvPr/>
        </p:nvSpPr>
        <p:spPr>
          <a:xfrm>
            <a:off x="8546100" y="5908454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5" name="Google Shape;1195;p29"/>
          <p:cNvSpPr/>
          <p:nvPr/>
        </p:nvSpPr>
        <p:spPr>
          <a:xfrm>
            <a:off x="7431951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6" name="Google Shape;1196;p29"/>
          <p:cNvSpPr/>
          <p:nvPr/>
        </p:nvSpPr>
        <p:spPr>
          <a:xfrm>
            <a:off x="29350" y="-970232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97" name="Google Shape;1197;p29"/>
          <p:cNvGrpSpPr/>
          <p:nvPr/>
        </p:nvGrpSpPr>
        <p:grpSpPr>
          <a:xfrm rot="2700000">
            <a:off x="2596263" y="6257616"/>
            <a:ext cx="894659" cy="821442"/>
            <a:chOff x="5847850" y="2941500"/>
            <a:chExt cx="671000" cy="821450"/>
          </a:xfrm>
        </p:grpSpPr>
        <p:sp>
          <p:nvSpPr>
            <p:cNvPr id="1198" name="Google Shape;1198;p29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4" name="Google Shape;1204;p29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5" name="Google Shape;1205;p29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0" name="Google Shape;1210;p29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1" name="Google Shape;1211;p29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4" name="Google Shape;1214;p29"/>
          <p:cNvGrpSpPr/>
          <p:nvPr/>
        </p:nvGrpSpPr>
        <p:grpSpPr>
          <a:xfrm>
            <a:off x="154542" y="123936"/>
            <a:ext cx="308525" cy="605768"/>
            <a:chOff x="5154075" y="2882225"/>
            <a:chExt cx="308525" cy="454325"/>
          </a:xfrm>
        </p:grpSpPr>
        <p:sp>
          <p:nvSpPr>
            <p:cNvPr id="1215" name="Google Shape;1215;p29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7" name="Google Shape;1217;p29"/>
          <p:cNvGrpSpPr/>
          <p:nvPr/>
        </p:nvGrpSpPr>
        <p:grpSpPr>
          <a:xfrm rot="5400000">
            <a:off x="-849637" y="5301996"/>
            <a:ext cx="2233099" cy="392325"/>
            <a:chOff x="2173775" y="1420000"/>
            <a:chExt cx="1674825" cy="392325"/>
          </a:xfrm>
        </p:grpSpPr>
        <p:sp>
          <p:nvSpPr>
            <p:cNvPr id="1218" name="Google Shape;1218;p2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0" name="Google Shape;1220;p29"/>
          <p:cNvGrpSpPr/>
          <p:nvPr/>
        </p:nvGrpSpPr>
        <p:grpSpPr>
          <a:xfrm>
            <a:off x="8289222" y="97001"/>
            <a:ext cx="449875" cy="579800"/>
            <a:chOff x="3240650" y="4150300"/>
            <a:chExt cx="449875" cy="434850"/>
          </a:xfrm>
        </p:grpSpPr>
        <p:sp>
          <p:nvSpPr>
            <p:cNvPr id="1221" name="Google Shape;1221;p29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3" name="Google Shape;1223;p29"/>
          <p:cNvGrpSpPr/>
          <p:nvPr/>
        </p:nvGrpSpPr>
        <p:grpSpPr>
          <a:xfrm>
            <a:off x="8301921" y="5761901"/>
            <a:ext cx="522825" cy="670500"/>
            <a:chOff x="7116875" y="2700800"/>
            <a:chExt cx="522825" cy="502875"/>
          </a:xfrm>
        </p:grpSpPr>
        <p:sp>
          <p:nvSpPr>
            <p:cNvPr id="1224" name="Google Shape;1224;p2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784025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502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8929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83895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76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3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8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2210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99776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4025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20941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8387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8326154" y="6874996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8290850" y="6911984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208723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889253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 rot="2700000">
            <a:off x="2887418" y="6188784"/>
            <a:ext cx="894659" cy="821442"/>
            <a:chOff x="5847850" y="2941500"/>
            <a:chExt cx="671000" cy="821450"/>
          </a:xfrm>
        </p:grpSpPr>
        <p:sp>
          <p:nvSpPr>
            <p:cNvPr id="16" name="Google Shape;16;p2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121766" y="6248390"/>
            <a:ext cx="1674825" cy="523100"/>
            <a:chOff x="2173775" y="1420000"/>
            <a:chExt cx="1674825" cy="392325"/>
          </a:xfrm>
        </p:grpSpPr>
        <p:sp>
          <p:nvSpPr>
            <p:cNvPr id="33" name="Google Shape;33;p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219225" y="3911117"/>
            <a:ext cx="696850" cy="740668"/>
            <a:chOff x="6610025" y="3412625"/>
            <a:chExt cx="696850" cy="555500"/>
          </a:xfrm>
        </p:grpSpPr>
        <p:sp>
          <p:nvSpPr>
            <p:cNvPr id="36" name="Google Shape;36;p2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8" name="Google Shape;38;p2"/>
          <p:cNvSpPr/>
          <p:nvPr/>
        </p:nvSpPr>
        <p:spPr>
          <a:xfrm>
            <a:off x="8671800" y="310465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" name="Google Shape;39;p2"/>
          <p:cNvGrpSpPr/>
          <p:nvPr/>
        </p:nvGrpSpPr>
        <p:grpSpPr>
          <a:xfrm>
            <a:off x="8325355" y="5954933"/>
            <a:ext cx="449875" cy="579800"/>
            <a:chOff x="3240650" y="4150300"/>
            <a:chExt cx="449875" cy="434850"/>
          </a:xfrm>
        </p:grpSpPr>
        <p:sp>
          <p:nvSpPr>
            <p:cNvPr id="40" name="Google Shape;40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1278650" y="-8"/>
            <a:ext cx="455944" cy="584084"/>
            <a:chOff x="4216350" y="3170125"/>
            <a:chExt cx="269025" cy="258475"/>
          </a:xfrm>
        </p:grpSpPr>
        <p:sp>
          <p:nvSpPr>
            <p:cNvPr id="43" name="Google Shape;43;p2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4999976" y="6248402"/>
            <a:ext cx="1387600" cy="702200"/>
            <a:chOff x="5618350" y="3984050"/>
            <a:chExt cx="1387600" cy="526650"/>
          </a:xfrm>
        </p:grpSpPr>
        <p:sp>
          <p:nvSpPr>
            <p:cNvPr id="52" name="Google Shape;52;p2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5" name="Google Shape;55;p2"/>
          <p:cNvSpPr/>
          <p:nvPr/>
        </p:nvSpPr>
        <p:spPr>
          <a:xfrm rot="10800000">
            <a:off x="3206765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6" name="Google Shape;56;p2"/>
          <p:cNvGrpSpPr/>
          <p:nvPr/>
        </p:nvGrpSpPr>
        <p:grpSpPr>
          <a:xfrm>
            <a:off x="8427604" y="2958101"/>
            <a:ext cx="522825" cy="670500"/>
            <a:chOff x="7116875" y="2700800"/>
            <a:chExt cx="522825" cy="502875"/>
          </a:xfrm>
        </p:grpSpPr>
        <p:sp>
          <p:nvSpPr>
            <p:cNvPr id="57" name="Google Shape;57;p2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5833598">
            <a:off x="6551556" y="240512"/>
            <a:ext cx="599860" cy="434868"/>
            <a:chOff x="3240650" y="4150300"/>
            <a:chExt cx="449875" cy="434850"/>
          </a:xfrm>
        </p:grpSpPr>
        <p:sp>
          <p:nvSpPr>
            <p:cNvPr id="64" name="Google Shape;64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7548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Section title and description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9"/>
          <p:cNvSpPr/>
          <p:nvPr/>
        </p:nvSpPr>
        <p:spPr>
          <a:xfrm flipH="1">
            <a:off x="534967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2" name="Google Shape;392;p9"/>
          <p:cNvSpPr/>
          <p:nvPr/>
        </p:nvSpPr>
        <p:spPr>
          <a:xfrm flipH="1">
            <a:off x="8585811" y="39582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3" name="Google Shape;393;p9"/>
          <p:cNvSpPr/>
          <p:nvPr/>
        </p:nvSpPr>
        <p:spPr>
          <a:xfrm flipH="1">
            <a:off x="-607949" y="-894114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4" name="Google Shape;394;p9"/>
          <p:cNvGrpSpPr/>
          <p:nvPr/>
        </p:nvGrpSpPr>
        <p:grpSpPr>
          <a:xfrm flipH="1">
            <a:off x="-173673" y="3255135"/>
            <a:ext cx="541825" cy="726466"/>
            <a:chOff x="2391850" y="3439225"/>
            <a:chExt cx="541825" cy="544850"/>
          </a:xfrm>
        </p:grpSpPr>
        <p:sp>
          <p:nvSpPr>
            <p:cNvPr id="395" name="Google Shape;395;p9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31" name="Google Shape;431;p9"/>
          <p:cNvSpPr/>
          <p:nvPr/>
        </p:nvSpPr>
        <p:spPr>
          <a:xfrm flipH="1">
            <a:off x="-287975" y="-1094383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432" name="Google Shape;432;p9"/>
          <p:cNvGrpSpPr/>
          <p:nvPr/>
        </p:nvGrpSpPr>
        <p:grpSpPr>
          <a:xfrm flipH="1">
            <a:off x="440451" y="5981567"/>
            <a:ext cx="1674825" cy="523100"/>
            <a:chOff x="2173775" y="1420000"/>
            <a:chExt cx="1674825" cy="392325"/>
          </a:xfrm>
        </p:grpSpPr>
        <p:sp>
          <p:nvSpPr>
            <p:cNvPr id="433" name="Google Shape;433;p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5" name="Google Shape;435;p9"/>
          <p:cNvGrpSpPr/>
          <p:nvPr/>
        </p:nvGrpSpPr>
        <p:grpSpPr>
          <a:xfrm flipH="1">
            <a:off x="8441625" y="281701"/>
            <a:ext cx="792600" cy="1254368"/>
            <a:chOff x="4097800" y="1302400"/>
            <a:chExt cx="792600" cy="940775"/>
          </a:xfrm>
        </p:grpSpPr>
        <p:sp>
          <p:nvSpPr>
            <p:cNvPr id="436" name="Google Shape;436;p9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8" name="Google Shape;438;p9"/>
          <p:cNvGrpSpPr/>
          <p:nvPr/>
        </p:nvGrpSpPr>
        <p:grpSpPr>
          <a:xfrm flipH="1">
            <a:off x="8481786" y="5606434"/>
            <a:ext cx="522825" cy="670500"/>
            <a:chOff x="7116875" y="2700800"/>
            <a:chExt cx="522825" cy="502875"/>
          </a:xfrm>
        </p:grpSpPr>
        <p:sp>
          <p:nvSpPr>
            <p:cNvPr id="439" name="Google Shape;439;p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45" name="Google Shape;445;p9"/>
          <p:cNvSpPr/>
          <p:nvPr/>
        </p:nvSpPr>
        <p:spPr>
          <a:xfrm rot="-8999956" flipH="1">
            <a:off x="4614748" y="6125825"/>
            <a:ext cx="1904283" cy="1689896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70747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 userDrawn="1">
  <p:cSld name="Table of contents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3"/>
          <p:cNvSpPr/>
          <p:nvPr/>
        </p:nvSpPr>
        <p:spPr>
          <a:xfrm>
            <a:off x="8607580" y="84063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55" name="Google Shape;555;p13"/>
          <p:cNvGrpSpPr/>
          <p:nvPr userDrawn="1"/>
        </p:nvGrpSpPr>
        <p:grpSpPr>
          <a:xfrm>
            <a:off x="7008865" y="6182302"/>
            <a:ext cx="1674825" cy="523100"/>
            <a:chOff x="2173775" y="1420000"/>
            <a:chExt cx="1674825" cy="392325"/>
          </a:xfrm>
        </p:grpSpPr>
        <p:sp>
          <p:nvSpPr>
            <p:cNvPr id="556" name="Google Shape;556;p1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58" name="Google Shape;558;p13"/>
          <p:cNvGrpSpPr/>
          <p:nvPr/>
        </p:nvGrpSpPr>
        <p:grpSpPr>
          <a:xfrm>
            <a:off x="118901" y="5822733"/>
            <a:ext cx="696850" cy="740668"/>
            <a:chOff x="6610025" y="3412625"/>
            <a:chExt cx="696850" cy="555500"/>
          </a:xfrm>
        </p:grpSpPr>
        <p:sp>
          <p:nvSpPr>
            <p:cNvPr id="559" name="Google Shape;559;p1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1" name="Google Shape;561;p13"/>
          <p:cNvGrpSpPr/>
          <p:nvPr/>
        </p:nvGrpSpPr>
        <p:grpSpPr>
          <a:xfrm>
            <a:off x="8448929" y="319702"/>
            <a:ext cx="449875" cy="579800"/>
            <a:chOff x="3240650" y="4150300"/>
            <a:chExt cx="449875" cy="434850"/>
          </a:xfrm>
        </p:grpSpPr>
        <p:sp>
          <p:nvSpPr>
            <p:cNvPr id="562" name="Google Shape;562;p1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4" name="Google Shape;564;p13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65" name="Google Shape;565;p1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69" name="Google Shape;569;p13"/>
          <p:cNvSpPr/>
          <p:nvPr userDrawn="1"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10772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/>
          <p:nvPr/>
        </p:nvSpPr>
        <p:spPr>
          <a:xfrm rot="10800000" flipH="1">
            <a:off x="-208723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71" name="Google Shape;71;p3"/>
          <p:cNvSpPr/>
          <p:nvPr/>
        </p:nvSpPr>
        <p:spPr>
          <a:xfrm rot="10800000" flipH="1">
            <a:off x="7889253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72" name="Google Shape;72;p3"/>
          <p:cNvGrpSpPr/>
          <p:nvPr/>
        </p:nvGrpSpPr>
        <p:grpSpPr>
          <a:xfrm rot="8100000" flipH="1">
            <a:off x="2999244" y="-302091"/>
            <a:ext cx="670994" cy="1095257"/>
            <a:chOff x="5847850" y="2941500"/>
            <a:chExt cx="671000" cy="821450"/>
          </a:xfrm>
        </p:grpSpPr>
        <p:sp>
          <p:nvSpPr>
            <p:cNvPr id="73" name="Google Shape;73;p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89" name="Google Shape;89;p3"/>
          <p:cNvGrpSpPr/>
          <p:nvPr/>
        </p:nvGrpSpPr>
        <p:grpSpPr>
          <a:xfrm rot="10800000" flipH="1">
            <a:off x="121766" y="73497"/>
            <a:ext cx="1674825" cy="523100"/>
            <a:chOff x="2173775" y="1420000"/>
            <a:chExt cx="1674825" cy="392325"/>
          </a:xfrm>
        </p:grpSpPr>
        <p:sp>
          <p:nvSpPr>
            <p:cNvPr id="90" name="Google Shape;90;p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2" name="Google Shape;92;p3"/>
          <p:cNvGrpSpPr/>
          <p:nvPr/>
        </p:nvGrpSpPr>
        <p:grpSpPr>
          <a:xfrm rot="10800000" flipH="1">
            <a:off x="219225" y="2193195"/>
            <a:ext cx="696850" cy="740668"/>
            <a:chOff x="6610025" y="3412625"/>
            <a:chExt cx="696850" cy="555500"/>
          </a:xfrm>
        </p:grpSpPr>
        <p:sp>
          <p:nvSpPr>
            <p:cNvPr id="93" name="Google Shape;93;p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5" name="Google Shape;95;p3"/>
          <p:cNvSpPr/>
          <p:nvPr/>
        </p:nvSpPr>
        <p:spPr>
          <a:xfrm rot="10800000" flipH="1">
            <a:off x="86718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" name="Google Shape;96;p3"/>
          <p:cNvGrpSpPr/>
          <p:nvPr/>
        </p:nvGrpSpPr>
        <p:grpSpPr>
          <a:xfrm rot="10800000" flipH="1">
            <a:off x="8325355" y="310245"/>
            <a:ext cx="449875" cy="579800"/>
            <a:chOff x="3240650" y="4150300"/>
            <a:chExt cx="449875" cy="434850"/>
          </a:xfrm>
        </p:grpSpPr>
        <p:sp>
          <p:nvSpPr>
            <p:cNvPr id="97" name="Google Shape;97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9" name="Google Shape;99;p3"/>
          <p:cNvGrpSpPr/>
          <p:nvPr/>
        </p:nvGrpSpPr>
        <p:grpSpPr>
          <a:xfrm rot="10800000" flipH="1">
            <a:off x="1278650" y="6260906"/>
            <a:ext cx="455944" cy="584084"/>
            <a:chOff x="4216350" y="3170125"/>
            <a:chExt cx="269025" cy="258475"/>
          </a:xfrm>
        </p:grpSpPr>
        <p:sp>
          <p:nvSpPr>
            <p:cNvPr id="100" name="Google Shape;100;p3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8" name="Google Shape;108;p3"/>
          <p:cNvGrpSpPr/>
          <p:nvPr/>
        </p:nvGrpSpPr>
        <p:grpSpPr>
          <a:xfrm rot="10800000" flipH="1">
            <a:off x="6142977" y="-105620"/>
            <a:ext cx="1387600" cy="702200"/>
            <a:chOff x="5618350" y="3984050"/>
            <a:chExt cx="1387600" cy="526650"/>
          </a:xfrm>
        </p:grpSpPr>
        <p:sp>
          <p:nvSpPr>
            <p:cNvPr id="109" name="Google Shape;109;p3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" name="Google Shape;112;p3"/>
          <p:cNvSpPr/>
          <p:nvPr/>
        </p:nvSpPr>
        <p:spPr>
          <a:xfrm flipH="1">
            <a:off x="3216290" y="661034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3" name="Google Shape;113;p3"/>
          <p:cNvGrpSpPr/>
          <p:nvPr/>
        </p:nvGrpSpPr>
        <p:grpSpPr>
          <a:xfrm rot="10800000" flipH="1">
            <a:off x="8427604" y="3216379"/>
            <a:ext cx="522825" cy="670500"/>
            <a:chOff x="7116875" y="2700800"/>
            <a:chExt cx="522825" cy="502875"/>
          </a:xfrm>
        </p:grpSpPr>
        <p:sp>
          <p:nvSpPr>
            <p:cNvPr id="114" name="Google Shape;114;p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0" name="Google Shape;120;p3"/>
          <p:cNvGrpSpPr/>
          <p:nvPr/>
        </p:nvGrpSpPr>
        <p:grpSpPr>
          <a:xfrm rot="4966402" flipH="1">
            <a:off x="6551556" y="6169601"/>
            <a:ext cx="599860" cy="434868"/>
            <a:chOff x="3240650" y="4150300"/>
            <a:chExt cx="449875" cy="434850"/>
          </a:xfrm>
        </p:grpSpPr>
        <p:sp>
          <p:nvSpPr>
            <p:cNvPr id="121" name="Google Shape;121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419760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301382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-179248" y="45678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7559753" y="-532630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29" name="Google Shape;129;p4"/>
          <p:cNvGrpSpPr/>
          <p:nvPr/>
        </p:nvGrpSpPr>
        <p:grpSpPr>
          <a:xfrm>
            <a:off x="2805032" y="6546434"/>
            <a:ext cx="541825" cy="726466"/>
            <a:chOff x="2391850" y="3439225"/>
            <a:chExt cx="541825" cy="544850"/>
          </a:xfrm>
        </p:grpSpPr>
        <p:sp>
          <p:nvSpPr>
            <p:cNvPr id="130" name="Google Shape;130;p4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66" name="Google Shape;166;p4"/>
          <p:cNvSpPr/>
          <p:nvPr/>
        </p:nvSpPr>
        <p:spPr>
          <a:xfrm>
            <a:off x="8178150" y="-732899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67" name="Google Shape;167;p4"/>
          <p:cNvGrpSpPr/>
          <p:nvPr/>
        </p:nvGrpSpPr>
        <p:grpSpPr>
          <a:xfrm>
            <a:off x="7674503" y="6289737"/>
            <a:ext cx="1674825" cy="523100"/>
            <a:chOff x="2173775" y="1420000"/>
            <a:chExt cx="1674825" cy="392325"/>
          </a:xfrm>
        </p:grpSpPr>
        <p:sp>
          <p:nvSpPr>
            <p:cNvPr id="168" name="Google Shape;168;p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-378225" y="323036"/>
            <a:ext cx="792600" cy="1254368"/>
            <a:chOff x="4097800" y="1302400"/>
            <a:chExt cx="792600" cy="940775"/>
          </a:xfrm>
        </p:grpSpPr>
        <p:sp>
          <p:nvSpPr>
            <p:cNvPr id="171" name="Google Shape;171;p4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3" name="Google Shape;173;p4"/>
          <p:cNvGrpSpPr/>
          <p:nvPr/>
        </p:nvGrpSpPr>
        <p:grpSpPr>
          <a:xfrm>
            <a:off x="81338" y="6216034"/>
            <a:ext cx="522825" cy="670500"/>
            <a:chOff x="7116875" y="2700800"/>
            <a:chExt cx="522825" cy="502875"/>
          </a:xfrm>
        </p:grpSpPr>
        <p:sp>
          <p:nvSpPr>
            <p:cNvPr id="174" name="Google Shape;174;p4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80" name="Google Shape;180;p4"/>
          <p:cNvGrpSpPr/>
          <p:nvPr/>
        </p:nvGrpSpPr>
        <p:grpSpPr>
          <a:xfrm>
            <a:off x="8433100" y="200723"/>
            <a:ext cx="455944" cy="584084"/>
            <a:chOff x="4216350" y="3170125"/>
            <a:chExt cx="269025" cy="258475"/>
          </a:xfrm>
        </p:grpSpPr>
        <p:sp>
          <p:nvSpPr>
            <p:cNvPr id="181" name="Google Shape;181;p4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744773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"/>
          <p:cNvSpPr/>
          <p:nvPr/>
        </p:nvSpPr>
        <p:spPr>
          <a:xfrm rot="-1643562">
            <a:off x="6929122" y="-807143"/>
            <a:ext cx="1904381" cy="1689984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37" name="Google Shape;237;p6"/>
          <p:cNvGrpSpPr/>
          <p:nvPr/>
        </p:nvGrpSpPr>
        <p:grpSpPr>
          <a:xfrm>
            <a:off x="400822" y="-364628"/>
            <a:ext cx="541825" cy="726466"/>
            <a:chOff x="2391850" y="3439225"/>
            <a:chExt cx="541825" cy="544850"/>
          </a:xfrm>
        </p:grpSpPr>
        <p:sp>
          <p:nvSpPr>
            <p:cNvPr id="238" name="Google Shape;238;p6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4" name="Google Shape;274;p6"/>
          <p:cNvGrpSpPr/>
          <p:nvPr/>
        </p:nvGrpSpPr>
        <p:grpSpPr>
          <a:xfrm rot="5400000">
            <a:off x="7705640" y="5312568"/>
            <a:ext cx="2233099" cy="392325"/>
            <a:chOff x="2173775" y="1420000"/>
            <a:chExt cx="1674825" cy="392325"/>
          </a:xfrm>
        </p:grpSpPr>
        <p:sp>
          <p:nvSpPr>
            <p:cNvPr id="275" name="Google Shape;275;p6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7" name="Google Shape;277;p6"/>
          <p:cNvGrpSpPr/>
          <p:nvPr/>
        </p:nvGrpSpPr>
        <p:grpSpPr>
          <a:xfrm>
            <a:off x="-188450" y="2039303"/>
            <a:ext cx="792600" cy="1254368"/>
            <a:chOff x="4097800" y="1302400"/>
            <a:chExt cx="792600" cy="940775"/>
          </a:xfrm>
        </p:grpSpPr>
        <p:sp>
          <p:nvSpPr>
            <p:cNvPr id="278" name="Google Shape;278;p6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80" name="Google Shape;280;p6"/>
          <p:cNvGrpSpPr/>
          <p:nvPr/>
        </p:nvGrpSpPr>
        <p:grpSpPr>
          <a:xfrm>
            <a:off x="8597304" y="822767"/>
            <a:ext cx="449875" cy="579800"/>
            <a:chOff x="3240650" y="4150300"/>
            <a:chExt cx="449875" cy="434850"/>
          </a:xfrm>
        </p:grpSpPr>
        <p:sp>
          <p:nvSpPr>
            <p:cNvPr id="281" name="Google Shape;281;p6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283" name="Google Shape;283;p6"/>
          <p:cNvSpPr/>
          <p:nvPr/>
        </p:nvSpPr>
        <p:spPr>
          <a:xfrm>
            <a:off x="189615" y="6581207"/>
            <a:ext cx="1532633" cy="276799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89438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One column 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"/>
          <p:cNvSpPr/>
          <p:nvPr/>
        </p:nvSpPr>
        <p:spPr>
          <a:xfrm flipH="1">
            <a:off x="8657004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-665924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89" name="Google Shape;289;p7"/>
          <p:cNvGrpSpPr/>
          <p:nvPr/>
        </p:nvGrpSpPr>
        <p:grpSpPr>
          <a:xfrm rot="-2700000" flipH="1">
            <a:off x="2443426" y="6142837"/>
            <a:ext cx="670994" cy="1095257"/>
            <a:chOff x="5847850" y="2941500"/>
            <a:chExt cx="671000" cy="821450"/>
          </a:xfrm>
        </p:grpSpPr>
        <p:sp>
          <p:nvSpPr>
            <p:cNvPr id="290" name="Google Shape;290;p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6" name="Google Shape;306;p7"/>
          <p:cNvGrpSpPr/>
          <p:nvPr/>
        </p:nvGrpSpPr>
        <p:grpSpPr>
          <a:xfrm flipH="1">
            <a:off x="7320657" y="6179655"/>
            <a:ext cx="1674825" cy="523100"/>
            <a:chOff x="2173775" y="1420000"/>
            <a:chExt cx="1674825" cy="392325"/>
          </a:xfrm>
        </p:grpSpPr>
        <p:sp>
          <p:nvSpPr>
            <p:cNvPr id="307" name="Google Shape;307;p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9" name="Google Shape;309;p7"/>
          <p:cNvGrpSpPr/>
          <p:nvPr/>
        </p:nvGrpSpPr>
        <p:grpSpPr>
          <a:xfrm rot="-5400000" flipH="1">
            <a:off x="8162700" y="102502"/>
            <a:ext cx="411368" cy="454325"/>
            <a:chOff x="5154075" y="2882225"/>
            <a:chExt cx="308525" cy="454325"/>
          </a:xfrm>
        </p:grpSpPr>
        <p:sp>
          <p:nvSpPr>
            <p:cNvPr id="310" name="Google Shape;310;p7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12" name="Google Shape;312;p7"/>
          <p:cNvGrpSpPr/>
          <p:nvPr/>
        </p:nvGrpSpPr>
        <p:grpSpPr>
          <a:xfrm flipH="1">
            <a:off x="104556" y="5986868"/>
            <a:ext cx="449875" cy="579800"/>
            <a:chOff x="3240650" y="4150300"/>
            <a:chExt cx="449875" cy="434850"/>
          </a:xfrm>
        </p:grpSpPr>
        <p:sp>
          <p:nvSpPr>
            <p:cNvPr id="313" name="Google Shape;313;p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15" name="Google Shape;315;p7"/>
          <p:cNvSpPr/>
          <p:nvPr/>
        </p:nvSpPr>
        <p:spPr>
          <a:xfrm rot="10800000" flipH="1">
            <a:off x="2039701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34269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Section title and description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9"/>
          <p:cNvSpPr/>
          <p:nvPr/>
        </p:nvSpPr>
        <p:spPr>
          <a:xfrm flipH="1">
            <a:off x="534967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2" name="Google Shape;392;p9"/>
          <p:cNvSpPr/>
          <p:nvPr/>
        </p:nvSpPr>
        <p:spPr>
          <a:xfrm flipH="1">
            <a:off x="8585729" y="39582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3" name="Google Shape;393;p9"/>
          <p:cNvSpPr/>
          <p:nvPr/>
        </p:nvSpPr>
        <p:spPr>
          <a:xfrm flipH="1">
            <a:off x="-607949" y="-894114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4" name="Google Shape;394;p9"/>
          <p:cNvGrpSpPr/>
          <p:nvPr/>
        </p:nvGrpSpPr>
        <p:grpSpPr>
          <a:xfrm flipH="1">
            <a:off x="-173673" y="3255135"/>
            <a:ext cx="541825" cy="726466"/>
            <a:chOff x="2391850" y="3439225"/>
            <a:chExt cx="541825" cy="544850"/>
          </a:xfrm>
        </p:grpSpPr>
        <p:sp>
          <p:nvSpPr>
            <p:cNvPr id="395" name="Google Shape;395;p9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31" name="Google Shape;431;p9"/>
          <p:cNvSpPr/>
          <p:nvPr/>
        </p:nvSpPr>
        <p:spPr>
          <a:xfrm flipH="1">
            <a:off x="-287975" y="-1094383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432" name="Google Shape;432;p9"/>
          <p:cNvGrpSpPr/>
          <p:nvPr/>
        </p:nvGrpSpPr>
        <p:grpSpPr>
          <a:xfrm flipH="1">
            <a:off x="440451" y="5981567"/>
            <a:ext cx="1674825" cy="523100"/>
            <a:chOff x="2173775" y="1420000"/>
            <a:chExt cx="1674825" cy="392325"/>
          </a:xfrm>
        </p:grpSpPr>
        <p:sp>
          <p:nvSpPr>
            <p:cNvPr id="433" name="Google Shape;433;p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5" name="Google Shape;435;p9"/>
          <p:cNvGrpSpPr/>
          <p:nvPr/>
        </p:nvGrpSpPr>
        <p:grpSpPr>
          <a:xfrm flipH="1">
            <a:off x="8441625" y="281701"/>
            <a:ext cx="792600" cy="1254368"/>
            <a:chOff x="4097800" y="1302400"/>
            <a:chExt cx="792600" cy="940775"/>
          </a:xfrm>
        </p:grpSpPr>
        <p:sp>
          <p:nvSpPr>
            <p:cNvPr id="436" name="Google Shape;436;p9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8" name="Google Shape;438;p9"/>
          <p:cNvGrpSpPr/>
          <p:nvPr/>
        </p:nvGrpSpPr>
        <p:grpSpPr>
          <a:xfrm flipH="1">
            <a:off x="8481704" y="5606434"/>
            <a:ext cx="522825" cy="670500"/>
            <a:chOff x="7116875" y="2700800"/>
            <a:chExt cx="522825" cy="502875"/>
          </a:xfrm>
        </p:grpSpPr>
        <p:sp>
          <p:nvSpPr>
            <p:cNvPr id="439" name="Google Shape;439;p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45" name="Google Shape;445;p9"/>
          <p:cNvSpPr/>
          <p:nvPr/>
        </p:nvSpPr>
        <p:spPr>
          <a:xfrm rot="-8999956" flipH="1">
            <a:off x="4614748" y="6125825"/>
            <a:ext cx="1904283" cy="1689896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84265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52745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 preserve="1" userDrawn="1">
  <p:cSld name="Only Title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4"/>
          <p:cNvSpPr/>
          <p:nvPr/>
        </p:nvSpPr>
        <p:spPr>
          <a:xfrm>
            <a:off x="8607580" y="84063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73" name="Google Shape;573;p14"/>
          <p:cNvGrpSpPr/>
          <p:nvPr/>
        </p:nvGrpSpPr>
        <p:grpSpPr>
          <a:xfrm>
            <a:off x="7272955" y="6485238"/>
            <a:ext cx="1674825" cy="523100"/>
            <a:chOff x="2173775" y="1420000"/>
            <a:chExt cx="1674825" cy="392325"/>
          </a:xfrm>
        </p:grpSpPr>
        <p:sp>
          <p:nvSpPr>
            <p:cNvPr id="574" name="Google Shape;574;p1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6" name="Google Shape;576;p14"/>
          <p:cNvGrpSpPr/>
          <p:nvPr/>
        </p:nvGrpSpPr>
        <p:grpSpPr>
          <a:xfrm>
            <a:off x="-92699" y="5884533"/>
            <a:ext cx="696850" cy="740668"/>
            <a:chOff x="6610025" y="3412625"/>
            <a:chExt cx="696850" cy="555500"/>
          </a:xfrm>
        </p:grpSpPr>
        <p:sp>
          <p:nvSpPr>
            <p:cNvPr id="577" name="Google Shape;577;p14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8" name="Google Shape;578;p14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9" name="Google Shape;579;p14"/>
          <p:cNvGrpSpPr/>
          <p:nvPr/>
        </p:nvGrpSpPr>
        <p:grpSpPr>
          <a:xfrm>
            <a:off x="8448929" y="319702"/>
            <a:ext cx="449875" cy="579800"/>
            <a:chOff x="3240650" y="4150300"/>
            <a:chExt cx="449875" cy="434850"/>
          </a:xfrm>
        </p:grpSpPr>
        <p:sp>
          <p:nvSpPr>
            <p:cNvPr id="580" name="Google Shape;580;p14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1" name="Google Shape;581;p14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82" name="Google Shape;582;p14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83" name="Google Shape;583;p14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57191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 preserve="1" userDrawn="1">
  <p:cSld name="Title and text 1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21"/>
          <p:cNvSpPr/>
          <p:nvPr/>
        </p:nvSpPr>
        <p:spPr>
          <a:xfrm>
            <a:off x="7933491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0" name="Google Shape;960;p21"/>
          <p:cNvGrpSpPr/>
          <p:nvPr/>
        </p:nvGrpSpPr>
        <p:grpSpPr>
          <a:xfrm>
            <a:off x="4580882" y="82588"/>
            <a:ext cx="1674825" cy="523100"/>
            <a:chOff x="2173775" y="1420000"/>
            <a:chExt cx="1674825" cy="392325"/>
          </a:xfrm>
        </p:grpSpPr>
        <p:sp>
          <p:nvSpPr>
            <p:cNvPr id="961" name="Google Shape;961;p21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2" name="Google Shape;962;p21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63" name="Google Shape;963;p21"/>
          <p:cNvGrpSpPr/>
          <p:nvPr/>
        </p:nvGrpSpPr>
        <p:grpSpPr>
          <a:xfrm rot="-5400000">
            <a:off x="7086082" y="5719724"/>
            <a:ext cx="516928" cy="1177692"/>
            <a:chOff x="3466350" y="2417925"/>
            <a:chExt cx="341975" cy="1145950"/>
          </a:xfrm>
        </p:grpSpPr>
        <p:sp>
          <p:nvSpPr>
            <p:cNvPr id="964" name="Google Shape;964;p21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5" name="Google Shape;965;p21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6" name="Google Shape;966;p21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7" name="Google Shape;967;p21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68" name="Google Shape;968;p21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70792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preserve="1" userDrawn="1">
  <p:cSld name="Title and text 2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22"/>
          <p:cNvSpPr/>
          <p:nvPr/>
        </p:nvSpPr>
        <p:spPr>
          <a:xfrm>
            <a:off x="-160149" y="3127001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73" name="Google Shape;973;p22"/>
          <p:cNvSpPr/>
          <p:nvPr/>
        </p:nvSpPr>
        <p:spPr>
          <a:xfrm>
            <a:off x="7933491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74" name="Google Shape;974;p22"/>
          <p:cNvGrpSpPr/>
          <p:nvPr/>
        </p:nvGrpSpPr>
        <p:grpSpPr>
          <a:xfrm>
            <a:off x="258128" y="247121"/>
            <a:ext cx="1674825" cy="523100"/>
            <a:chOff x="2173775" y="1420000"/>
            <a:chExt cx="1674825" cy="392325"/>
          </a:xfrm>
        </p:grpSpPr>
        <p:sp>
          <p:nvSpPr>
            <p:cNvPr id="975" name="Google Shape;975;p2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77" name="Google Shape;977;p22"/>
          <p:cNvGrpSpPr/>
          <p:nvPr/>
        </p:nvGrpSpPr>
        <p:grpSpPr>
          <a:xfrm>
            <a:off x="8485674" y="5017107"/>
            <a:ext cx="387697" cy="1570256"/>
            <a:chOff x="3466350" y="2417925"/>
            <a:chExt cx="341975" cy="1145950"/>
          </a:xfrm>
        </p:grpSpPr>
        <p:sp>
          <p:nvSpPr>
            <p:cNvPr id="978" name="Google Shape;978;p22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9" name="Google Shape;979;p22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0" name="Google Shape;980;p22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1" name="Google Shape;981;p22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82" name="Google Shape;982;p22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629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3D0DC7C-DC67-4853-985A-6A71B1B748DA}" type="datetimeFigureOut">
              <a:rPr lang="zh-TW" altLang="en-US" smtClean="0"/>
              <a:t>2022/9/16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9009E0E-218B-44E3-B86C-171603F4634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25736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preserve="1" userDrawn="1">
  <p:cSld name="Title and text 3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3"/>
          <p:cNvSpPr/>
          <p:nvPr/>
        </p:nvSpPr>
        <p:spPr>
          <a:xfrm rot="-5400000">
            <a:off x="2335402" y="5995189"/>
            <a:ext cx="905833" cy="164292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7" name="Google Shape;987;p23"/>
          <p:cNvSpPr/>
          <p:nvPr/>
        </p:nvSpPr>
        <p:spPr>
          <a:xfrm rot="5400000">
            <a:off x="7872013" y="5189893"/>
            <a:ext cx="2539100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8" name="Google Shape;988;p23"/>
          <p:cNvSpPr/>
          <p:nvPr/>
        </p:nvSpPr>
        <p:spPr>
          <a:xfrm>
            <a:off x="-547200" y="-150000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89" name="Google Shape;989;p23"/>
          <p:cNvGrpSpPr/>
          <p:nvPr/>
        </p:nvGrpSpPr>
        <p:grpSpPr>
          <a:xfrm>
            <a:off x="8713914" y="282568"/>
            <a:ext cx="671000" cy="1095268"/>
            <a:chOff x="5847850" y="2941500"/>
            <a:chExt cx="671000" cy="821450"/>
          </a:xfrm>
        </p:grpSpPr>
        <p:sp>
          <p:nvSpPr>
            <p:cNvPr id="990" name="Google Shape;990;p2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1" name="Google Shape;991;p2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2" name="Google Shape;992;p2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3" name="Google Shape;993;p2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4" name="Google Shape;994;p2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5" name="Google Shape;995;p2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1" name="Google Shape;1001;p2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2" name="Google Shape;1002;p2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5" name="Google Shape;1005;p2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6" name="Google Shape;1006;p23"/>
          <p:cNvGrpSpPr/>
          <p:nvPr/>
        </p:nvGrpSpPr>
        <p:grpSpPr>
          <a:xfrm>
            <a:off x="8213051" y="183600"/>
            <a:ext cx="696850" cy="740668"/>
            <a:chOff x="6610025" y="3412625"/>
            <a:chExt cx="696850" cy="555500"/>
          </a:xfrm>
        </p:grpSpPr>
        <p:sp>
          <p:nvSpPr>
            <p:cNvPr id="1007" name="Google Shape;1007;p2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9" name="Google Shape;1009;p23"/>
          <p:cNvGrpSpPr/>
          <p:nvPr/>
        </p:nvGrpSpPr>
        <p:grpSpPr>
          <a:xfrm>
            <a:off x="8257778" y="5944334"/>
            <a:ext cx="522825" cy="670500"/>
            <a:chOff x="7116875" y="2700800"/>
            <a:chExt cx="522825" cy="502875"/>
          </a:xfrm>
        </p:grpSpPr>
        <p:sp>
          <p:nvSpPr>
            <p:cNvPr id="1010" name="Google Shape;1010;p2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1" name="Google Shape;1011;p2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2" name="Google Shape;1012;p2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4" name="Google Shape;1014;p2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5" name="Google Shape;1015;p2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16" name="Google Shape;1016;p23"/>
          <p:cNvGrpSpPr/>
          <p:nvPr/>
        </p:nvGrpSpPr>
        <p:grpSpPr>
          <a:xfrm>
            <a:off x="156564" y="5169197"/>
            <a:ext cx="341976" cy="1527933"/>
            <a:chOff x="3466350" y="2417925"/>
            <a:chExt cx="341975" cy="1145950"/>
          </a:xfrm>
        </p:grpSpPr>
        <p:sp>
          <p:nvSpPr>
            <p:cNvPr id="1017" name="Google Shape;1017;p2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8" name="Google Shape;1018;p2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9" name="Google Shape;1019;p2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0" name="Google Shape;1020;p2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209277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27"/>
          <p:cNvSpPr/>
          <p:nvPr/>
        </p:nvSpPr>
        <p:spPr>
          <a:xfrm rot="10800000">
            <a:off x="1003944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099" name="Google Shape;1099;p27"/>
          <p:cNvSpPr/>
          <p:nvPr/>
        </p:nvSpPr>
        <p:spPr>
          <a:xfrm rot="10800000">
            <a:off x="1039341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0" name="Google Shape;1100;p27"/>
          <p:cNvSpPr/>
          <p:nvPr/>
        </p:nvSpPr>
        <p:spPr>
          <a:xfrm rot="10800000">
            <a:off x="8885539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1" name="Google Shape;1101;p27"/>
          <p:cNvSpPr/>
          <p:nvPr/>
        </p:nvSpPr>
        <p:spPr>
          <a:xfrm rot="10800000">
            <a:off x="-437324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02" name="Google Shape;1102;p27"/>
          <p:cNvGrpSpPr/>
          <p:nvPr/>
        </p:nvGrpSpPr>
        <p:grpSpPr>
          <a:xfrm rot="-8100000">
            <a:off x="5574102" y="-165245"/>
            <a:ext cx="894659" cy="821442"/>
            <a:chOff x="5847850" y="2941500"/>
            <a:chExt cx="671000" cy="821450"/>
          </a:xfrm>
        </p:grpSpPr>
        <p:sp>
          <p:nvSpPr>
            <p:cNvPr id="1103" name="Google Shape;1103;p2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4" name="Google Shape;1104;p2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5" name="Google Shape;1105;p2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6" name="Google Shape;1106;p2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7" name="Google Shape;1107;p2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8" name="Google Shape;1108;p2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9" name="Google Shape;1109;p2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0" name="Google Shape;1110;p2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1" name="Google Shape;1111;p2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2" name="Google Shape;1112;p2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3" name="Google Shape;1113;p2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4" name="Google Shape;1114;p2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5" name="Google Shape;1115;p2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6" name="Google Shape;1116;p2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7" name="Google Shape;1117;p2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8" name="Google Shape;1118;p2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19" name="Google Shape;1119;p27"/>
          <p:cNvGrpSpPr/>
          <p:nvPr/>
        </p:nvGrpSpPr>
        <p:grpSpPr>
          <a:xfrm rot="10800000">
            <a:off x="7559678" y="73497"/>
            <a:ext cx="1674825" cy="523100"/>
            <a:chOff x="2173775" y="1420000"/>
            <a:chExt cx="1674825" cy="392325"/>
          </a:xfrm>
        </p:grpSpPr>
        <p:sp>
          <p:nvSpPr>
            <p:cNvPr id="1120" name="Google Shape;1120;p2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1" name="Google Shape;1121;p2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2" name="Google Shape;1122;p27"/>
          <p:cNvGrpSpPr/>
          <p:nvPr/>
        </p:nvGrpSpPr>
        <p:grpSpPr>
          <a:xfrm rot="10800000">
            <a:off x="8440077" y="2193195"/>
            <a:ext cx="696850" cy="740668"/>
            <a:chOff x="6610025" y="3412625"/>
            <a:chExt cx="696850" cy="555500"/>
          </a:xfrm>
        </p:grpSpPr>
        <p:sp>
          <p:nvSpPr>
            <p:cNvPr id="1123" name="Google Shape;1123;p27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4" name="Google Shape;1124;p27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5" name="Google Shape;1125;p27"/>
          <p:cNvSpPr/>
          <p:nvPr/>
        </p:nvSpPr>
        <p:spPr>
          <a:xfrm rot="10800000">
            <a:off x="-1903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26" name="Google Shape;1126;p27"/>
          <p:cNvGrpSpPr/>
          <p:nvPr/>
        </p:nvGrpSpPr>
        <p:grpSpPr>
          <a:xfrm rot="10800000">
            <a:off x="581033" y="310245"/>
            <a:ext cx="449875" cy="579800"/>
            <a:chOff x="3240650" y="4150300"/>
            <a:chExt cx="449875" cy="434850"/>
          </a:xfrm>
        </p:grpSpPr>
        <p:sp>
          <p:nvSpPr>
            <p:cNvPr id="1127" name="Google Shape;1127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8" name="Google Shape;1128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9" name="Google Shape;1129;p27"/>
          <p:cNvGrpSpPr/>
          <p:nvPr/>
        </p:nvGrpSpPr>
        <p:grpSpPr>
          <a:xfrm rot="10800000">
            <a:off x="7621558" y="6260906"/>
            <a:ext cx="455944" cy="584084"/>
            <a:chOff x="4216350" y="3170125"/>
            <a:chExt cx="269025" cy="258475"/>
          </a:xfrm>
        </p:grpSpPr>
        <p:sp>
          <p:nvSpPr>
            <p:cNvPr id="1130" name="Google Shape;1130;p27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1" name="Google Shape;1131;p27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2" name="Google Shape;1132;p27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3" name="Google Shape;1133;p27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4" name="Google Shape;1134;p27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5" name="Google Shape;1135;p27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6" name="Google Shape;1136;p27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7" name="Google Shape;1137;p27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38" name="Google Shape;1138;p27"/>
          <p:cNvGrpSpPr/>
          <p:nvPr/>
        </p:nvGrpSpPr>
        <p:grpSpPr>
          <a:xfrm rot="10800000">
            <a:off x="2968576" y="-105620"/>
            <a:ext cx="1387600" cy="702200"/>
            <a:chOff x="5618350" y="3984050"/>
            <a:chExt cx="1387600" cy="526650"/>
          </a:xfrm>
        </p:grpSpPr>
        <p:sp>
          <p:nvSpPr>
            <p:cNvPr id="1139" name="Google Shape;1139;p27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42" name="Google Shape;1142;p27"/>
          <p:cNvSpPr/>
          <p:nvPr/>
        </p:nvSpPr>
        <p:spPr>
          <a:xfrm>
            <a:off x="4778075" y="6597314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43" name="Google Shape;1143;p27"/>
          <p:cNvGrpSpPr/>
          <p:nvPr/>
        </p:nvGrpSpPr>
        <p:grpSpPr>
          <a:xfrm rot="10800000">
            <a:off x="405827" y="3216379"/>
            <a:ext cx="522825" cy="670500"/>
            <a:chOff x="7116875" y="2700800"/>
            <a:chExt cx="522825" cy="502875"/>
          </a:xfrm>
        </p:grpSpPr>
        <p:sp>
          <p:nvSpPr>
            <p:cNvPr id="1144" name="Google Shape;1144;p27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5" name="Google Shape;1145;p27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6" name="Google Shape;1146;p27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8" name="Google Shape;1148;p27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9" name="Google Shape;1149;p27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50" name="Google Shape;1150;p27"/>
          <p:cNvGrpSpPr/>
          <p:nvPr/>
        </p:nvGrpSpPr>
        <p:grpSpPr>
          <a:xfrm rot="-4966402">
            <a:off x="2204784" y="6169601"/>
            <a:ext cx="599860" cy="434868"/>
            <a:chOff x="3240650" y="4150300"/>
            <a:chExt cx="449875" cy="434850"/>
          </a:xfrm>
        </p:grpSpPr>
        <p:sp>
          <p:nvSpPr>
            <p:cNvPr id="1151" name="Google Shape;1151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2" name="Google Shape;1152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333251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28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5" name="Google Shape;1155;p28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6" name="Google Shape;1156;p28"/>
          <p:cNvSpPr/>
          <p:nvPr/>
        </p:nvSpPr>
        <p:spPr>
          <a:xfrm rot="10800000" flipH="1">
            <a:off x="-251449" y="4667430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7" name="Google Shape;1157;p28"/>
          <p:cNvSpPr/>
          <p:nvPr/>
        </p:nvSpPr>
        <p:spPr>
          <a:xfrm rot="10800000" flipH="1">
            <a:off x="7660653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58" name="Google Shape;1158;p28"/>
          <p:cNvGrpSpPr/>
          <p:nvPr/>
        </p:nvGrpSpPr>
        <p:grpSpPr>
          <a:xfrm rot="8100000" flipH="1">
            <a:off x="1069969" y="-288325"/>
            <a:ext cx="670994" cy="1095257"/>
            <a:chOff x="5847850" y="2941500"/>
            <a:chExt cx="671000" cy="821450"/>
          </a:xfrm>
        </p:grpSpPr>
        <p:sp>
          <p:nvSpPr>
            <p:cNvPr id="1159" name="Google Shape;1159;p28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0" name="Google Shape;1160;p28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1" name="Google Shape;1161;p28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2" name="Google Shape;1162;p28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3" name="Google Shape;1163;p28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4" name="Google Shape;1164;p28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5" name="Google Shape;1165;p28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6" name="Google Shape;1166;p28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7" name="Google Shape;1167;p28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8" name="Google Shape;1168;p28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9" name="Google Shape;1169;p28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0" name="Google Shape;1170;p28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1" name="Google Shape;1171;p28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2" name="Google Shape;1172;p28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3" name="Google Shape;1173;p28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4" name="Google Shape;1174;p28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5" name="Google Shape;1175;p28"/>
          <p:cNvGrpSpPr/>
          <p:nvPr/>
        </p:nvGrpSpPr>
        <p:grpSpPr>
          <a:xfrm rot="5400000" flipH="1">
            <a:off x="-778462" y="1047844"/>
            <a:ext cx="2233099" cy="392325"/>
            <a:chOff x="2173775" y="1420000"/>
            <a:chExt cx="1674825" cy="392325"/>
          </a:xfrm>
        </p:grpSpPr>
        <p:sp>
          <p:nvSpPr>
            <p:cNvPr id="1176" name="Google Shape;1176;p28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7" name="Google Shape;1177;p28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8" name="Google Shape;1178;p28"/>
          <p:cNvGrpSpPr/>
          <p:nvPr/>
        </p:nvGrpSpPr>
        <p:grpSpPr>
          <a:xfrm rot="10800000" flipH="1">
            <a:off x="8377227" y="222095"/>
            <a:ext cx="696850" cy="740668"/>
            <a:chOff x="6610025" y="3412625"/>
            <a:chExt cx="696850" cy="555500"/>
          </a:xfrm>
        </p:grpSpPr>
        <p:sp>
          <p:nvSpPr>
            <p:cNvPr id="1179" name="Google Shape;1179;p28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1" name="Google Shape;1181;p28"/>
          <p:cNvSpPr/>
          <p:nvPr/>
        </p:nvSpPr>
        <p:spPr>
          <a:xfrm rot="10800000" flipH="1">
            <a:off x="8794350" y="394918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82" name="Google Shape;1182;p28"/>
          <p:cNvGrpSpPr/>
          <p:nvPr/>
        </p:nvGrpSpPr>
        <p:grpSpPr>
          <a:xfrm rot="10800000" flipH="1">
            <a:off x="427943" y="6265179"/>
            <a:ext cx="449875" cy="579800"/>
            <a:chOff x="3240650" y="4150300"/>
            <a:chExt cx="449875" cy="434850"/>
          </a:xfrm>
        </p:grpSpPr>
        <p:sp>
          <p:nvSpPr>
            <p:cNvPr id="1183" name="Google Shape;1183;p28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85" name="Google Shape;1185;p28"/>
          <p:cNvGrpSpPr/>
          <p:nvPr/>
        </p:nvGrpSpPr>
        <p:grpSpPr>
          <a:xfrm flipH="1">
            <a:off x="4440876" y="6203961"/>
            <a:ext cx="1387600" cy="702200"/>
            <a:chOff x="5618350" y="3984050"/>
            <a:chExt cx="1387600" cy="526650"/>
          </a:xfrm>
        </p:grpSpPr>
        <p:sp>
          <p:nvSpPr>
            <p:cNvPr id="1186" name="Google Shape;1186;p28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9" name="Google Shape;1189;p28"/>
          <p:cNvSpPr/>
          <p:nvPr/>
        </p:nvSpPr>
        <p:spPr>
          <a:xfrm rot="10800000" flipH="1">
            <a:off x="5622221" y="-29989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63902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29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2" name="Google Shape;1192;p29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3" name="Google Shape;1193;p29"/>
          <p:cNvSpPr/>
          <p:nvPr/>
        </p:nvSpPr>
        <p:spPr>
          <a:xfrm rot="10800000">
            <a:off x="4654566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4" name="Google Shape;1194;p29"/>
          <p:cNvSpPr/>
          <p:nvPr/>
        </p:nvSpPr>
        <p:spPr>
          <a:xfrm>
            <a:off x="8546100" y="5908454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5" name="Google Shape;1195;p29"/>
          <p:cNvSpPr/>
          <p:nvPr/>
        </p:nvSpPr>
        <p:spPr>
          <a:xfrm>
            <a:off x="7431951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6" name="Google Shape;1196;p29"/>
          <p:cNvSpPr/>
          <p:nvPr/>
        </p:nvSpPr>
        <p:spPr>
          <a:xfrm>
            <a:off x="29350" y="-970232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97" name="Google Shape;1197;p29"/>
          <p:cNvGrpSpPr/>
          <p:nvPr/>
        </p:nvGrpSpPr>
        <p:grpSpPr>
          <a:xfrm rot="2700000">
            <a:off x="2596263" y="6257616"/>
            <a:ext cx="894659" cy="821442"/>
            <a:chOff x="5847850" y="2941500"/>
            <a:chExt cx="671000" cy="821450"/>
          </a:xfrm>
        </p:grpSpPr>
        <p:sp>
          <p:nvSpPr>
            <p:cNvPr id="1198" name="Google Shape;1198;p29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4" name="Google Shape;1204;p29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5" name="Google Shape;1205;p29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0" name="Google Shape;1210;p29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1" name="Google Shape;1211;p29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4" name="Google Shape;1214;p29"/>
          <p:cNvGrpSpPr/>
          <p:nvPr/>
        </p:nvGrpSpPr>
        <p:grpSpPr>
          <a:xfrm>
            <a:off x="154542" y="123936"/>
            <a:ext cx="308525" cy="605768"/>
            <a:chOff x="5154075" y="2882225"/>
            <a:chExt cx="308525" cy="454325"/>
          </a:xfrm>
        </p:grpSpPr>
        <p:sp>
          <p:nvSpPr>
            <p:cNvPr id="1215" name="Google Shape;1215;p29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7" name="Google Shape;1217;p29"/>
          <p:cNvGrpSpPr/>
          <p:nvPr/>
        </p:nvGrpSpPr>
        <p:grpSpPr>
          <a:xfrm rot="5400000">
            <a:off x="-849637" y="5301985"/>
            <a:ext cx="2233099" cy="392325"/>
            <a:chOff x="2173775" y="1420000"/>
            <a:chExt cx="1674825" cy="392325"/>
          </a:xfrm>
        </p:grpSpPr>
        <p:sp>
          <p:nvSpPr>
            <p:cNvPr id="1218" name="Google Shape;1218;p2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0" name="Google Shape;1220;p29"/>
          <p:cNvGrpSpPr/>
          <p:nvPr/>
        </p:nvGrpSpPr>
        <p:grpSpPr>
          <a:xfrm>
            <a:off x="8289204" y="97001"/>
            <a:ext cx="449875" cy="579800"/>
            <a:chOff x="3240650" y="4150300"/>
            <a:chExt cx="449875" cy="434850"/>
          </a:xfrm>
        </p:grpSpPr>
        <p:sp>
          <p:nvSpPr>
            <p:cNvPr id="1221" name="Google Shape;1221;p29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3" name="Google Shape;1223;p29"/>
          <p:cNvGrpSpPr/>
          <p:nvPr/>
        </p:nvGrpSpPr>
        <p:grpSpPr>
          <a:xfrm>
            <a:off x="8301903" y="5761901"/>
            <a:ext cx="522825" cy="670500"/>
            <a:chOff x="7116875" y="2700800"/>
            <a:chExt cx="522825" cy="502875"/>
          </a:xfrm>
        </p:grpSpPr>
        <p:sp>
          <p:nvSpPr>
            <p:cNvPr id="1224" name="Google Shape;1224;p2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825647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91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74823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46144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65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3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8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42102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0967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71460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6154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 preserve="1" userDrawn="1">
  <p:cSld name="Only Title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4"/>
          <p:cNvSpPr/>
          <p:nvPr/>
        </p:nvSpPr>
        <p:spPr>
          <a:xfrm>
            <a:off x="8607662" y="84112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73" name="Google Shape;573;p14"/>
          <p:cNvGrpSpPr/>
          <p:nvPr/>
        </p:nvGrpSpPr>
        <p:grpSpPr>
          <a:xfrm>
            <a:off x="7272955" y="6485238"/>
            <a:ext cx="1674825" cy="523100"/>
            <a:chOff x="2173775" y="1420000"/>
            <a:chExt cx="1674825" cy="392325"/>
          </a:xfrm>
        </p:grpSpPr>
        <p:sp>
          <p:nvSpPr>
            <p:cNvPr id="574" name="Google Shape;574;p1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6" name="Google Shape;576;p14"/>
          <p:cNvGrpSpPr/>
          <p:nvPr/>
        </p:nvGrpSpPr>
        <p:grpSpPr>
          <a:xfrm>
            <a:off x="-92699" y="5884533"/>
            <a:ext cx="696850" cy="740668"/>
            <a:chOff x="6610025" y="3412625"/>
            <a:chExt cx="696850" cy="555500"/>
          </a:xfrm>
        </p:grpSpPr>
        <p:sp>
          <p:nvSpPr>
            <p:cNvPr id="577" name="Google Shape;577;p14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8" name="Google Shape;578;p14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9" name="Google Shape;579;p14"/>
          <p:cNvGrpSpPr/>
          <p:nvPr/>
        </p:nvGrpSpPr>
        <p:grpSpPr>
          <a:xfrm>
            <a:off x="8449011" y="319702"/>
            <a:ext cx="449875" cy="579800"/>
            <a:chOff x="3240650" y="4150300"/>
            <a:chExt cx="449875" cy="434850"/>
          </a:xfrm>
        </p:grpSpPr>
        <p:sp>
          <p:nvSpPr>
            <p:cNvPr id="580" name="Google Shape;580;p14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1" name="Google Shape;581;p14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82" name="Google Shape;582;p14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83" name="Google Shape;583;p14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34580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131472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8326154" y="6874996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8290850" y="6911984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208723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889233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 rot="2700000">
            <a:off x="2887418" y="6188784"/>
            <a:ext cx="894659" cy="821442"/>
            <a:chOff x="5847850" y="2941500"/>
            <a:chExt cx="671000" cy="821450"/>
          </a:xfrm>
        </p:grpSpPr>
        <p:sp>
          <p:nvSpPr>
            <p:cNvPr id="16" name="Google Shape;16;p2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121766" y="6248390"/>
            <a:ext cx="1674825" cy="523100"/>
            <a:chOff x="2173775" y="1420000"/>
            <a:chExt cx="1674825" cy="392325"/>
          </a:xfrm>
        </p:grpSpPr>
        <p:sp>
          <p:nvSpPr>
            <p:cNvPr id="33" name="Google Shape;33;p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219225" y="3911117"/>
            <a:ext cx="696850" cy="740668"/>
            <a:chOff x="6610025" y="3412625"/>
            <a:chExt cx="696850" cy="555500"/>
          </a:xfrm>
        </p:grpSpPr>
        <p:sp>
          <p:nvSpPr>
            <p:cNvPr id="36" name="Google Shape;36;p2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8" name="Google Shape;38;p2"/>
          <p:cNvSpPr/>
          <p:nvPr/>
        </p:nvSpPr>
        <p:spPr>
          <a:xfrm>
            <a:off x="8671800" y="310465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" name="Google Shape;39;p2"/>
          <p:cNvGrpSpPr/>
          <p:nvPr/>
        </p:nvGrpSpPr>
        <p:grpSpPr>
          <a:xfrm>
            <a:off x="8325335" y="5954933"/>
            <a:ext cx="449875" cy="579800"/>
            <a:chOff x="3240650" y="4150300"/>
            <a:chExt cx="449875" cy="434850"/>
          </a:xfrm>
        </p:grpSpPr>
        <p:sp>
          <p:nvSpPr>
            <p:cNvPr id="40" name="Google Shape;40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1278650" y="-8"/>
            <a:ext cx="455944" cy="584084"/>
            <a:chOff x="4216350" y="3170125"/>
            <a:chExt cx="269025" cy="258475"/>
          </a:xfrm>
        </p:grpSpPr>
        <p:sp>
          <p:nvSpPr>
            <p:cNvPr id="43" name="Google Shape;43;p2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4999976" y="6248402"/>
            <a:ext cx="1387600" cy="702200"/>
            <a:chOff x="5618350" y="3984050"/>
            <a:chExt cx="1387600" cy="526650"/>
          </a:xfrm>
        </p:grpSpPr>
        <p:sp>
          <p:nvSpPr>
            <p:cNvPr id="52" name="Google Shape;52;p2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5" name="Google Shape;55;p2"/>
          <p:cNvSpPr/>
          <p:nvPr/>
        </p:nvSpPr>
        <p:spPr>
          <a:xfrm rot="10800000">
            <a:off x="3206765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6" name="Google Shape;56;p2"/>
          <p:cNvGrpSpPr/>
          <p:nvPr/>
        </p:nvGrpSpPr>
        <p:grpSpPr>
          <a:xfrm>
            <a:off x="8427584" y="2958101"/>
            <a:ext cx="522825" cy="670500"/>
            <a:chOff x="7116875" y="2700800"/>
            <a:chExt cx="522825" cy="502875"/>
          </a:xfrm>
        </p:grpSpPr>
        <p:sp>
          <p:nvSpPr>
            <p:cNvPr id="57" name="Google Shape;57;p2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5833598">
            <a:off x="6551556" y="240512"/>
            <a:ext cx="599860" cy="434868"/>
            <a:chOff x="3240650" y="4150300"/>
            <a:chExt cx="449875" cy="434850"/>
          </a:xfrm>
        </p:grpSpPr>
        <p:sp>
          <p:nvSpPr>
            <p:cNvPr id="64" name="Google Shape;64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533783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 userDrawn="1">
  <p:cSld name="Table of contents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3"/>
          <p:cNvSpPr/>
          <p:nvPr/>
        </p:nvSpPr>
        <p:spPr>
          <a:xfrm>
            <a:off x="8607560" y="84051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55" name="Google Shape;555;p13"/>
          <p:cNvGrpSpPr/>
          <p:nvPr userDrawn="1"/>
        </p:nvGrpSpPr>
        <p:grpSpPr>
          <a:xfrm>
            <a:off x="7008865" y="6182302"/>
            <a:ext cx="1674825" cy="523100"/>
            <a:chOff x="2173775" y="1420000"/>
            <a:chExt cx="1674825" cy="392325"/>
          </a:xfrm>
        </p:grpSpPr>
        <p:sp>
          <p:nvSpPr>
            <p:cNvPr id="556" name="Google Shape;556;p1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58" name="Google Shape;558;p13"/>
          <p:cNvGrpSpPr/>
          <p:nvPr/>
        </p:nvGrpSpPr>
        <p:grpSpPr>
          <a:xfrm>
            <a:off x="118901" y="5822733"/>
            <a:ext cx="696850" cy="740668"/>
            <a:chOff x="6610025" y="3412625"/>
            <a:chExt cx="696850" cy="555500"/>
          </a:xfrm>
        </p:grpSpPr>
        <p:sp>
          <p:nvSpPr>
            <p:cNvPr id="559" name="Google Shape;559;p1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1" name="Google Shape;561;p13"/>
          <p:cNvGrpSpPr/>
          <p:nvPr/>
        </p:nvGrpSpPr>
        <p:grpSpPr>
          <a:xfrm>
            <a:off x="8448909" y="319702"/>
            <a:ext cx="449875" cy="579800"/>
            <a:chOff x="3240650" y="4150300"/>
            <a:chExt cx="449875" cy="434850"/>
          </a:xfrm>
        </p:grpSpPr>
        <p:sp>
          <p:nvSpPr>
            <p:cNvPr id="562" name="Google Shape;562;p1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4" name="Google Shape;564;p13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65" name="Google Shape;565;p1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69" name="Google Shape;569;p13"/>
          <p:cNvSpPr/>
          <p:nvPr userDrawn="1"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66650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/>
          <p:nvPr/>
        </p:nvSpPr>
        <p:spPr>
          <a:xfrm rot="10800000" flipH="1">
            <a:off x="-208723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71" name="Google Shape;71;p3"/>
          <p:cNvSpPr/>
          <p:nvPr/>
        </p:nvSpPr>
        <p:spPr>
          <a:xfrm rot="10800000" flipH="1">
            <a:off x="7889233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72" name="Google Shape;72;p3"/>
          <p:cNvGrpSpPr/>
          <p:nvPr/>
        </p:nvGrpSpPr>
        <p:grpSpPr>
          <a:xfrm rot="8100000" flipH="1">
            <a:off x="2999244" y="-302103"/>
            <a:ext cx="670994" cy="1095257"/>
            <a:chOff x="5847850" y="2941500"/>
            <a:chExt cx="671000" cy="821450"/>
          </a:xfrm>
        </p:grpSpPr>
        <p:sp>
          <p:nvSpPr>
            <p:cNvPr id="73" name="Google Shape;73;p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89" name="Google Shape;89;p3"/>
          <p:cNvGrpSpPr/>
          <p:nvPr/>
        </p:nvGrpSpPr>
        <p:grpSpPr>
          <a:xfrm rot="10800000" flipH="1">
            <a:off x="121766" y="73497"/>
            <a:ext cx="1674825" cy="523100"/>
            <a:chOff x="2173775" y="1420000"/>
            <a:chExt cx="1674825" cy="392325"/>
          </a:xfrm>
        </p:grpSpPr>
        <p:sp>
          <p:nvSpPr>
            <p:cNvPr id="90" name="Google Shape;90;p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2" name="Google Shape;92;p3"/>
          <p:cNvGrpSpPr/>
          <p:nvPr/>
        </p:nvGrpSpPr>
        <p:grpSpPr>
          <a:xfrm rot="10800000" flipH="1">
            <a:off x="219225" y="2193195"/>
            <a:ext cx="696850" cy="740668"/>
            <a:chOff x="6610025" y="3412625"/>
            <a:chExt cx="696850" cy="555500"/>
          </a:xfrm>
        </p:grpSpPr>
        <p:sp>
          <p:nvSpPr>
            <p:cNvPr id="93" name="Google Shape;93;p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5" name="Google Shape;95;p3"/>
          <p:cNvSpPr/>
          <p:nvPr/>
        </p:nvSpPr>
        <p:spPr>
          <a:xfrm rot="10800000" flipH="1">
            <a:off x="86718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" name="Google Shape;96;p3"/>
          <p:cNvGrpSpPr/>
          <p:nvPr/>
        </p:nvGrpSpPr>
        <p:grpSpPr>
          <a:xfrm rot="10800000" flipH="1">
            <a:off x="8325335" y="310245"/>
            <a:ext cx="449875" cy="579800"/>
            <a:chOff x="3240650" y="4150300"/>
            <a:chExt cx="449875" cy="434850"/>
          </a:xfrm>
        </p:grpSpPr>
        <p:sp>
          <p:nvSpPr>
            <p:cNvPr id="97" name="Google Shape;97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9" name="Google Shape;99;p3"/>
          <p:cNvGrpSpPr/>
          <p:nvPr/>
        </p:nvGrpSpPr>
        <p:grpSpPr>
          <a:xfrm rot="10800000" flipH="1">
            <a:off x="1278650" y="6260906"/>
            <a:ext cx="455944" cy="584084"/>
            <a:chOff x="4216350" y="3170125"/>
            <a:chExt cx="269025" cy="258475"/>
          </a:xfrm>
        </p:grpSpPr>
        <p:sp>
          <p:nvSpPr>
            <p:cNvPr id="100" name="Google Shape;100;p3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8" name="Google Shape;108;p3"/>
          <p:cNvGrpSpPr/>
          <p:nvPr/>
        </p:nvGrpSpPr>
        <p:grpSpPr>
          <a:xfrm rot="10800000" flipH="1">
            <a:off x="6142977" y="-105620"/>
            <a:ext cx="1387600" cy="702200"/>
            <a:chOff x="5618350" y="3984050"/>
            <a:chExt cx="1387600" cy="526650"/>
          </a:xfrm>
        </p:grpSpPr>
        <p:sp>
          <p:nvSpPr>
            <p:cNvPr id="109" name="Google Shape;109;p3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" name="Google Shape;112;p3"/>
          <p:cNvSpPr/>
          <p:nvPr/>
        </p:nvSpPr>
        <p:spPr>
          <a:xfrm flipH="1">
            <a:off x="3216290" y="661034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3" name="Google Shape;113;p3"/>
          <p:cNvGrpSpPr/>
          <p:nvPr/>
        </p:nvGrpSpPr>
        <p:grpSpPr>
          <a:xfrm rot="10800000" flipH="1">
            <a:off x="8427584" y="3216379"/>
            <a:ext cx="522825" cy="670500"/>
            <a:chOff x="7116875" y="2700800"/>
            <a:chExt cx="522825" cy="502875"/>
          </a:xfrm>
        </p:grpSpPr>
        <p:sp>
          <p:nvSpPr>
            <p:cNvPr id="114" name="Google Shape;114;p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0" name="Google Shape;120;p3"/>
          <p:cNvGrpSpPr/>
          <p:nvPr/>
        </p:nvGrpSpPr>
        <p:grpSpPr>
          <a:xfrm rot="4966402" flipH="1">
            <a:off x="6551556" y="6169601"/>
            <a:ext cx="599860" cy="434868"/>
            <a:chOff x="3240650" y="4150300"/>
            <a:chExt cx="449875" cy="434850"/>
          </a:xfrm>
        </p:grpSpPr>
        <p:sp>
          <p:nvSpPr>
            <p:cNvPr id="121" name="Google Shape;121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24056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301382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-179248" y="45678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7559733" y="-532630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29" name="Google Shape;129;p4"/>
          <p:cNvGrpSpPr/>
          <p:nvPr/>
        </p:nvGrpSpPr>
        <p:grpSpPr>
          <a:xfrm>
            <a:off x="2805032" y="6546434"/>
            <a:ext cx="541825" cy="726466"/>
            <a:chOff x="2391850" y="3439225"/>
            <a:chExt cx="541825" cy="544850"/>
          </a:xfrm>
        </p:grpSpPr>
        <p:sp>
          <p:nvSpPr>
            <p:cNvPr id="130" name="Google Shape;130;p4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66" name="Google Shape;166;p4"/>
          <p:cNvSpPr/>
          <p:nvPr/>
        </p:nvSpPr>
        <p:spPr>
          <a:xfrm>
            <a:off x="8178150" y="-732899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67" name="Google Shape;167;p4"/>
          <p:cNvGrpSpPr/>
          <p:nvPr/>
        </p:nvGrpSpPr>
        <p:grpSpPr>
          <a:xfrm>
            <a:off x="7674483" y="6289737"/>
            <a:ext cx="1674825" cy="523100"/>
            <a:chOff x="2173775" y="1420000"/>
            <a:chExt cx="1674825" cy="392325"/>
          </a:xfrm>
        </p:grpSpPr>
        <p:sp>
          <p:nvSpPr>
            <p:cNvPr id="168" name="Google Shape;168;p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-378225" y="323036"/>
            <a:ext cx="792600" cy="1254368"/>
            <a:chOff x="4097800" y="1302400"/>
            <a:chExt cx="792600" cy="940775"/>
          </a:xfrm>
        </p:grpSpPr>
        <p:sp>
          <p:nvSpPr>
            <p:cNvPr id="171" name="Google Shape;171;p4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3" name="Google Shape;173;p4"/>
          <p:cNvGrpSpPr/>
          <p:nvPr/>
        </p:nvGrpSpPr>
        <p:grpSpPr>
          <a:xfrm>
            <a:off x="81338" y="6216034"/>
            <a:ext cx="522825" cy="670500"/>
            <a:chOff x="7116875" y="2700800"/>
            <a:chExt cx="522825" cy="502875"/>
          </a:xfrm>
        </p:grpSpPr>
        <p:sp>
          <p:nvSpPr>
            <p:cNvPr id="174" name="Google Shape;174;p4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80" name="Google Shape;180;p4"/>
          <p:cNvGrpSpPr/>
          <p:nvPr/>
        </p:nvGrpSpPr>
        <p:grpSpPr>
          <a:xfrm>
            <a:off x="8433100" y="200723"/>
            <a:ext cx="455944" cy="584084"/>
            <a:chOff x="4216350" y="3170125"/>
            <a:chExt cx="269025" cy="258475"/>
          </a:xfrm>
        </p:grpSpPr>
        <p:sp>
          <p:nvSpPr>
            <p:cNvPr id="181" name="Google Shape;181;p4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814780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"/>
          <p:cNvSpPr/>
          <p:nvPr/>
        </p:nvSpPr>
        <p:spPr>
          <a:xfrm rot="-1643562">
            <a:off x="6929122" y="-807143"/>
            <a:ext cx="1904381" cy="1689984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37" name="Google Shape;237;p6"/>
          <p:cNvGrpSpPr/>
          <p:nvPr/>
        </p:nvGrpSpPr>
        <p:grpSpPr>
          <a:xfrm>
            <a:off x="400822" y="-364628"/>
            <a:ext cx="541825" cy="726466"/>
            <a:chOff x="2391850" y="3439225"/>
            <a:chExt cx="541825" cy="544850"/>
          </a:xfrm>
        </p:grpSpPr>
        <p:sp>
          <p:nvSpPr>
            <p:cNvPr id="238" name="Google Shape;238;p6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4" name="Google Shape;274;p6"/>
          <p:cNvGrpSpPr/>
          <p:nvPr/>
        </p:nvGrpSpPr>
        <p:grpSpPr>
          <a:xfrm rot="5400000">
            <a:off x="7705630" y="5312556"/>
            <a:ext cx="2233099" cy="392325"/>
            <a:chOff x="2173775" y="1420000"/>
            <a:chExt cx="1674825" cy="392325"/>
          </a:xfrm>
        </p:grpSpPr>
        <p:sp>
          <p:nvSpPr>
            <p:cNvPr id="275" name="Google Shape;275;p6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7" name="Google Shape;277;p6"/>
          <p:cNvGrpSpPr/>
          <p:nvPr/>
        </p:nvGrpSpPr>
        <p:grpSpPr>
          <a:xfrm>
            <a:off x="-188450" y="2039303"/>
            <a:ext cx="792600" cy="1254368"/>
            <a:chOff x="4097800" y="1302400"/>
            <a:chExt cx="792600" cy="940775"/>
          </a:xfrm>
        </p:grpSpPr>
        <p:sp>
          <p:nvSpPr>
            <p:cNvPr id="278" name="Google Shape;278;p6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80" name="Google Shape;280;p6"/>
          <p:cNvGrpSpPr/>
          <p:nvPr/>
        </p:nvGrpSpPr>
        <p:grpSpPr>
          <a:xfrm>
            <a:off x="8597284" y="822767"/>
            <a:ext cx="449875" cy="579800"/>
            <a:chOff x="3240650" y="4150300"/>
            <a:chExt cx="449875" cy="434850"/>
          </a:xfrm>
        </p:grpSpPr>
        <p:sp>
          <p:nvSpPr>
            <p:cNvPr id="281" name="Google Shape;281;p6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283" name="Google Shape;283;p6"/>
          <p:cNvSpPr/>
          <p:nvPr/>
        </p:nvSpPr>
        <p:spPr>
          <a:xfrm>
            <a:off x="189615" y="6581207"/>
            <a:ext cx="1532633" cy="276799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2006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One column 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"/>
          <p:cNvSpPr/>
          <p:nvPr/>
        </p:nvSpPr>
        <p:spPr>
          <a:xfrm flipH="1">
            <a:off x="8656984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-665924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89" name="Google Shape;289;p7"/>
          <p:cNvGrpSpPr/>
          <p:nvPr/>
        </p:nvGrpSpPr>
        <p:grpSpPr>
          <a:xfrm rot="-2700000" flipH="1">
            <a:off x="2443426" y="6142825"/>
            <a:ext cx="670994" cy="1095257"/>
            <a:chOff x="5847850" y="2941500"/>
            <a:chExt cx="671000" cy="821450"/>
          </a:xfrm>
        </p:grpSpPr>
        <p:sp>
          <p:nvSpPr>
            <p:cNvPr id="290" name="Google Shape;290;p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6" name="Google Shape;306;p7"/>
          <p:cNvGrpSpPr/>
          <p:nvPr/>
        </p:nvGrpSpPr>
        <p:grpSpPr>
          <a:xfrm flipH="1">
            <a:off x="7320657" y="6179655"/>
            <a:ext cx="1674825" cy="523100"/>
            <a:chOff x="2173775" y="1420000"/>
            <a:chExt cx="1674825" cy="392325"/>
          </a:xfrm>
        </p:grpSpPr>
        <p:sp>
          <p:nvSpPr>
            <p:cNvPr id="307" name="Google Shape;307;p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9" name="Google Shape;309;p7"/>
          <p:cNvGrpSpPr/>
          <p:nvPr/>
        </p:nvGrpSpPr>
        <p:grpSpPr>
          <a:xfrm rot="-5400000" flipH="1">
            <a:off x="8162700" y="102490"/>
            <a:ext cx="411368" cy="454325"/>
            <a:chOff x="5154075" y="2882225"/>
            <a:chExt cx="308525" cy="454325"/>
          </a:xfrm>
        </p:grpSpPr>
        <p:sp>
          <p:nvSpPr>
            <p:cNvPr id="310" name="Google Shape;310;p7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12" name="Google Shape;312;p7"/>
          <p:cNvGrpSpPr/>
          <p:nvPr/>
        </p:nvGrpSpPr>
        <p:grpSpPr>
          <a:xfrm flipH="1">
            <a:off x="104556" y="5986868"/>
            <a:ext cx="449875" cy="579800"/>
            <a:chOff x="3240650" y="4150300"/>
            <a:chExt cx="449875" cy="434850"/>
          </a:xfrm>
        </p:grpSpPr>
        <p:sp>
          <p:nvSpPr>
            <p:cNvPr id="313" name="Google Shape;313;p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15" name="Google Shape;315;p7"/>
          <p:cNvSpPr/>
          <p:nvPr/>
        </p:nvSpPr>
        <p:spPr>
          <a:xfrm rot="10800000" flipH="1">
            <a:off x="2039701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76851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Section title and description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9"/>
          <p:cNvSpPr/>
          <p:nvPr/>
        </p:nvSpPr>
        <p:spPr>
          <a:xfrm flipH="1">
            <a:off x="534967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2" name="Google Shape;392;p9"/>
          <p:cNvSpPr/>
          <p:nvPr/>
        </p:nvSpPr>
        <p:spPr>
          <a:xfrm flipH="1">
            <a:off x="8585709" y="39582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3" name="Google Shape;393;p9"/>
          <p:cNvSpPr/>
          <p:nvPr/>
        </p:nvSpPr>
        <p:spPr>
          <a:xfrm flipH="1">
            <a:off x="-607949" y="-894114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4" name="Google Shape;394;p9"/>
          <p:cNvGrpSpPr/>
          <p:nvPr/>
        </p:nvGrpSpPr>
        <p:grpSpPr>
          <a:xfrm flipH="1">
            <a:off x="-173673" y="3255135"/>
            <a:ext cx="541825" cy="726466"/>
            <a:chOff x="2391850" y="3439225"/>
            <a:chExt cx="541825" cy="544850"/>
          </a:xfrm>
        </p:grpSpPr>
        <p:sp>
          <p:nvSpPr>
            <p:cNvPr id="395" name="Google Shape;395;p9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31" name="Google Shape;431;p9"/>
          <p:cNvSpPr/>
          <p:nvPr/>
        </p:nvSpPr>
        <p:spPr>
          <a:xfrm flipH="1">
            <a:off x="-287975" y="-1094383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432" name="Google Shape;432;p9"/>
          <p:cNvGrpSpPr/>
          <p:nvPr/>
        </p:nvGrpSpPr>
        <p:grpSpPr>
          <a:xfrm flipH="1">
            <a:off x="440451" y="5981567"/>
            <a:ext cx="1674825" cy="523100"/>
            <a:chOff x="2173775" y="1420000"/>
            <a:chExt cx="1674825" cy="392325"/>
          </a:xfrm>
        </p:grpSpPr>
        <p:sp>
          <p:nvSpPr>
            <p:cNvPr id="433" name="Google Shape;433;p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5" name="Google Shape;435;p9"/>
          <p:cNvGrpSpPr/>
          <p:nvPr/>
        </p:nvGrpSpPr>
        <p:grpSpPr>
          <a:xfrm flipH="1">
            <a:off x="8441625" y="281701"/>
            <a:ext cx="792600" cy="1254368"/>
            <a:chOff x="4097800" y="1302400"/>
            <a:chExt cx="792600" cy="940775"/>
          </a:xfrm>
        </p:grpSpPr>
        <p:sp>
          <p:nvSpPr>
            <p:cNvPr id="436" name="Google Shape;436;p9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8" name="Google Shape;438;p9"/>
          <p:cNvGrpSpPr/>
          <p:nvPr/>
        </p:nvGrpSpPr>
        <p:grpSpPr>
          <a:xfrm flipH="1">
            <a:off x="8481684" y="5606434"/>
            <a:ext cx="522825" cy="670500"/>
            <a:chOff x="7116875" y="2700800"/>
            <a:chExt cx="522825" cy="502875"/>
          </a:xfrm>
        </p:grpSpPr>
        <p:sp>
          <p:nvSpPr>
            <p:cNvPr id="439" name="Google Shape;439;p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45" name="Google Shape;445;p9"/>
          <p:cNvSpPr/>
          <p:nvPr/>
        </p:nvSpPr>
        <p:spPr>
          <a:xfrm rot="-8999956" flipH="1">
            <a:off x="4614748" y="6125825"/>
            <a:ext cx="1904283" cy="1689896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99982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14628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 preserve="1" userDrawn="1">
  <p:cSld name="Only Title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4"/>
          <p:cNvSpPr/>
          <p:nvPr/>
        </p:nvSpPr>
        <p:spPr>
          <a:xfrm>
            <a:off x="8607560" y="84051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73" name="Google Shape;573;p14"/>
          <p:cNvGrpSpPr/>
          <p:nvPr/>
        </p:nvGrpSpPr>
        <p:grpSpPr>
          <a:xfrm>
            <a:off x="7272955" y="6485238"/>
            <a:ext cx="1674825" cy="523100"/>
            <a:chOff x="2173775" y="1420000"/>
            <a:chExt cx="1674825" cy="392325"/>
          </a:xfrm>
        </p:grpSpPr>
        <p:sp>
          <p:nvSpPr>
            <p:cNvPr id="574" name="Google Shape;574;p1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6" name="Google Shape;576;p14"/>
          <p:cNvGrpSpPr/>
          <p:nvPr/>
        </p:nvGrpSpPr>
        <p:grpSpPr>
          <a:xfrm>
            <a:off x="-92699" y="5884533"/>
            <a:ext cx="696850" cy="740668"/>
            <a:chOff x="6610025" y="3412625"/>
            <a:chExt cx="696850" cy="555500"/>
          </a:xfrm>
        </p:grpSpPr>
        <p:sp>
          <p:nvSpPr>
            <p:cNvPr id="577" name="Google Shape;577;p14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8" name="Google Shape;578;p14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9" name="Google Shape;579;p14"/>
          <p:cNvGrpSpPr/>
          <p:nvPr/>
        </p:nvGrpSpPr>
        <p:grpSpPr>
          <a:xfrm>
            <a:off x="8448909" y="319702"/>
            <a:ext cx="449875" cy="579800"/>
            <a:chOff x="3240650" y="4150300"/>
            <a:chExt cx="449875" cy="434850"/>
          </a:xfrm>
        </p:grpSpPr>
        <p:sp>
          <p:nvSpPr>
            <p:cNvPr id="580" name="Google Shape;580;p14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1" name="Google Shape;581;p14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82" name="Google Shape;582;p14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83" name="Google Shape;583;p14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407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 preserve="1" userDrawn="1">
  <p:cSld name="Title and text 1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21"/>
          <p:cNvSpPr/>
          <p:nvPr/>
        </p:nvSpPr>
        <p:spPr>
          <a:xfrm>
            <a:off x="7933573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0" name="Google Shape;960;p21"/>
          <p:cNvGrpSpPr/>
          <p:nvPr/>
        </p:nvGrpSpPr>
        <p:grpSpPr>
          <a:xfrm>
            <a:off x="4580882" y="82588"/>
            <a:ext cx="1674825" cy="523100"/>
            <a:chOff x="2173775" y="1420000"/>
            <a:chExt cx="1674825" cy="392325"/>
          </a:xfrm>
        </p:grpSpPr>
        <p:sp>
          <p:nvSpPr>
            <p:cNvPr id="961" name="Google Shape;961;p21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2" name="Google Shape;962;p21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63" name="Google Shape;963;p21"/>
          <p:cNvGrpSpPr/>
          <p:nvPr/>
        </p:nvGrpSpPr>
        <p:grpSpPr>
          <a:xfrm rot="-5400000">
            <a:off x="7086082" y="5719724"/>
            <a:ext cx="516928" cy="1177692"/>
            <a:chOff x="3466350" y="2417925"/>
            <a:chExt cx="341975" cy="1145950"/>
          </a:xfrm>
        </p:grpSpPr>
        <p:sp>
          <p:nvSpPr>
            <p:cNvPr id="964" name="Google Shape;964;p21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5" name="Google Shape;965;p21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6" name="Google Shape;966;p21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7" name="Google Shape;967;p21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68" name="Google Shape;968;p21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3897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 preserve="1" userDrawn="1">
  <p:cSld name="Title and text 1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21"/>
          <p:cNvSpPr/>
          <p:nvPr/>
        </p:nvSpPr>
        <p:spPr>
          <a:xfrm>
            <a:off x="7933471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0" name="Google Shape;960;p21"/>
          <p:cNvGrpSpPr/>
          <p:nvPr/>
        </p:nvGrpSpPr>
        <p:grpSpPr>
          <a:xfrm>
            <a:off x="4580882" y="82588"/>
            <a:ext cx="1674825" cy="523100"/>
            <a:chOff x="2173775" y="1420000"/>
            <a:chExt cx="1674825" cy="392325"/>
          </a:xfrm>
        </p:grpSpPr>
        <p:sp>
          <p:nvSpPr>
            <p:cNvPr id="961" name="Google Shape;961;p21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2" name="Google Shape;962;p21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63" name="Google Shape;963;p21"/>
          <p:cNvGrpSpPr/>
          <p:nvPr/>
        </p:nvGrpSpPr>
        <p:grpSpPr>
          <a:xfrm rot="-5400000">
            <a:off x="7086082" y="5719724"/>
            <a:ext cx="516928" cy="1177692"/>
            <a:chOff x="3466350" y="2417925"/>
            <a:chExt cx="341975" cy="1145950"/>
          </a:xfrm>
        </p:grpSpPr>
        <p:sp>
          <p:nvSpPr>
            <p:cNvPr id="964" name="Google Shape;964;p21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5" name="Google Shape;965;p21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6" name="Google Shape;966;p21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7" name="Google Shape;967;p21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68" name="Google Shape;968;p21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10471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preserve="1" userDrawn="1">
  <p:cSld name="Title and text 2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22"/>
          <p:cNvSpPr/>
          <p:nvPr/>
        </p:nvSpPr>
        <p:spPr>
          <a:xfrm>
            <a:off x="-160149" y="3127001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73" name="Google Shape;973;p22"/>
          <p:cNvSpPr/>
          <p:nvPr/>
        </p:nvSpPr>
        <p:spPr>
          <a:xfrm>
            <a:off x="7933471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74" name="Google Shape;974;p22"/>
          <p:cNvGrpSpPr/>
          <p:nvPr/>
        </p:nvGrpSpPr>
        <p:grpSpPr>
          <a:xfrm>
            <a:off x="258108" y="247121"/>
            <a:ext cx="1674825" cy="523100"/>
            <a:chOff x="2173775" y="1420000"/>
            <a:chExt cx="1674825" cy="392325"/>
          </a:xfrm>
        </p:grpSpPr>
        <p:sp>
          <p:nvSpPr>
            <p:cNvPr id="975" name="Google Shape;975;p2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77" name="Google Shape;977;p22"/>
          <p:cNvGrpSpPr/>
          <p:nvPr/>
        </p:nvGrpSpPr>
        <p:grpSpPr>
          <a:xfrm>
            <a:off x="8485654" y="5017107"/>
            <a:ext cx="387697" cy="1570256"/>
            <a:chOff x="3466350" y="2417925"/>
            <a:chExt cx="341975" cy="1145950"/>
          </a:xfrm>
        </p:grpSpPr>
        <p:sp>
          <p:nvSpPr>
            <p:cNvPr id="978" name="Google Shape;978;p22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9" name="Google Shape;979;p22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0" name="Google Shape;980;p22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1" name="Google Shape;981;p22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82" name="Google Shape;982;p22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9628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preserve="1" userDrawn="1">
  <p:cSld name="Title and text 3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3"/>
          <p:cNvSpPr/>
          <p:nvPr/>
        </p:nvSpPr>
        <p:spPr>
          <a:xfrm rot="-5400000">
            <a:off x="2335402" y="5995189"/>
            <a:ext cx="905833" cy="164292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7" name="Google Shape;987;p23"/>
          <p:cNvSpPr/>
          <p:nvPr/>
        </p:nvSpPr>
        <p:spPr>
          <a:xfrm rot="5400000">
            <a:off x="7872013" y="5189893"/>
            <a:ext cx="2539100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8" name="Google Shape;988;p23"/>
          <p:cNvSpPr/>
          <p:nvPr/>
        </p:nvSpPr>
        <p:spPr>
          <a:xfrm>
            <a:off x="-547200" y="-150000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89" name="Google Shape;989;p23"/>
          <p:cNvGrpSpPr/>
          <p:nvPr/>
        </p:nvGrpSpPr>
        <p:grpSpPr>
          <a:xfrm>
            <a:off x="8713914" y="282568"/>
            <a:ext cx="671000" cy="1095268"/>
            <a:chOff x="5847850" y="2941500"/>
            <a:chExt cx="671000" cy="821450"/>
          </a:xfrm>
        </p:grpSpPr>
        <p:sp>
          <p:nvSpPr>
            <p:cNvPr id="990" name="Google Shape;990;p2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1" name="Google Shape;991;p2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2" name="Google Shape;992;p2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3" name="Google Shape;993;p2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4" name="Google Shape;994;p2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5" name="Google Shape;995;p2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1" name="Google Shape;1001;p2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2" name="Google Shape;1002;p2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5" name="Google Shape;1005;p2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6" name="Google Shape;1006;p23"/>
          <p:cNvGrpSpPr/>
          <p:nvPr/>
        </p:nvGrpSpPr>
        <p:grpSpPr>
          <a:xfrm>
            <a:off x="8213051" y="183600"/>
            <a:ext cx="696850" cy="740668"/>
            <a:chOff x="6610025" y="3412625"/>
            <a:chExt cx="696850" cy="555500"/>
          </a:xfrm>
        </p:grpSpPr>
        <p:sp>
          <p:nvSpPr>
            <p:cNvPr id="1007" name="Google Shape;1007;p2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9" name="Google Shape;1009;p23"/>
          <p:cNvGrpSpPr/>
          <p:nvPr/>
        </p:nvGrpSpPr>
        <p:grpSpPr>
          <a:xfrm>
            <a:off x="8257758" y="5944334"/>
            <a:ext cx="522825" cy="670500"/>
            <a:chOff x="7116875" y="2700800"/>
            <a:chExt cx="522825" cy="502875"/>
          </a:xfrm>
        </p:grpSpPr>
        <p:sp>
          <p:nvSpPr>
            <p:cNvPr id="1010" name="Google Shape;1010;p2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1" name="Google Shape;1011;p2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2" name="Google Shape;1012;p2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4" name="Google Shape;1014;p2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5" name="Google Shape;1015;p2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16" name="Google Shape;1016;p23"/>
          <p:cNvGrpSpPr/>
          <p:nvPr/>
        </p:nvGrpSpPr>
        <p:grpSpPr>
          <a:xfrm>
            <a:off x="156564" y="5169185"/>
            <a:ext cx="341976" cy="1527933"/>
            <a:chOff x="3466350" y="2417925"/>
            <a:chExt cx="341975" cy="1145950"/>
          </a:xfrm>
        </p:grpSpPr>
        <p:sp>
          <p:nvSpPr>
            <p:cNvPr id="1017" name="Google Shape;1017;p2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8" name="Google Shape;1018;p2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9" name="Google Shape;1019;p2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0" name="Google Shape;1020;p2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260545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27"/>
          <p:cNvSpPr/>
          <p:nvPr/>
        </p:nvSpPr>
        <p:spPr>
          <a:xfrm rot="10800000">
            <a:off x="1003944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099" name="Google Shape;1099;p27"/>
          <p:cNvSpPr/>
          <p:nvPr/>
        </p:nvSpPr>
        <p:spPr>
          <a:xfrm rot="10800000">
            <a:off x="1039321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0" name="Google Shape;1100;p27"/>
          <p:cNvSpPr/>
          <p:nvPr/>
        </p:nvSpPr>
        <p:spPr>
          <a:xfrm rot="10800000">
            <a:off x="8885539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1" name="Google Shape;1101;p27"/>
          <p:cNvSpPr/>
          <p:nvPr/>
        </p:nvSpPr>
        <p:spPr>
          <a:xfrm rot="10800000">
            <a:off x="-437324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02" name="Google Shape;1102;p27"/>
          <p:cNvGrpSpPr/>
          <p:nvPr/>
        </p:nvGrpSpPr>
        <p:grpSpPr>
          <a:xfrm rot="-8100000">
            <a:off x="5574102" y="-165245"/>
            <a:ext cx="894659" cy="821442"/>
            <a:chOff x="5847850" y="2941500"/>
            <a:chExt cx="671000" cy="821450"/>
          </a:xfrm>
        </p:grpSpPr>
        <p:sp>
          <p:nvSpPr>
            <p:cNvPr id="1103" name="Google Shape;1103;p2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4" name="Google Shape;1104;p2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5" name="Google Shape;1105;p2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6" name="Google Shape;1106;p2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7" name="Google Shape;1107;p2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8" name="Google Shape;1108;p2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9" name="Google Shape;1109;p2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0" name="Google Shape;1110;p2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1" name="Google Shape;1111;p2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2" name="Google Shape;1112;p2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3" name="Google Shape;1113;p2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4" name="Google Shape;1114;p2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5" name="Google Shape;1115;p2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6" name="Google Shape;1116;p2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7" name="Google Shape;1117;p2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8" name="Google Shape;1118;p2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19" name="Google Shape;1119;p27"/>
          <p:cNvGrpSpPr/>
          <p:nvPr/>
        </p:nvGrpSpPr>
        <p:grpSpPr>
          <a:xfrm rot="10800000">
            <a:off x="7559658" y="73497"/>
            <a:ext cx="1674825" cy="523100"/>
            <a:chOff x="2173775" y="1420000"/>
            <a:chExt cx="1674825" cy="392325"/>
          </a:xfrm>
        </p:grpSpPr>
        <p:sp>
          <p:nvSpPr>
            <p:cNvPr id="1120" name="Google Shape;1120;p2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1" name="Google Shape;1121;p2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2" name="Google Shape;1122;p27"/>
          <p:cNvGrpSpPr/>
          <p:nvPr/>
        </p:nvGrpSpPr>
        <p:grpSpPr>
          <a:xfrm rot="10800000">
            <a:off x="8440077" y="2193195"/>
            <a:ext cx="696850" cy="740668"/>
            <a:chOff x="6610025" y="3412625"/>
            <a:chExt cx="696850" cy="555500"/>
          </a:xfrm>
        </p:grpSpPr>
        <p:sp>
          <p:nvSpPr>
            <p:cNvPr id="1123" name="Google Shape;1123;p27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4" name="Google Shape;1124;p27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5" name="Google Shape;1125;p27"/>
          <p:cNvSpPr/>
          <p:nvPr/>
        </p:nvSpPr>
        <p:spPr>
          <a:xfrm rot="10800000">
            <a:off x="-1903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26" name="Google Shape;1126;p27"/>
          <p:cNvGrpSpPr/>
          <p:nvPr/>
        </p:nvGrpSpPr>
        <p:grpSpPr>
          <a:xfrm rot="10800000">
            <a:off x="581033" y="310245"/>
            <a:ext cx="449875" cy="579800"/>
            <a:chOff x="3240650" y="4150300"/>
            <a:chExt cx="449875" cy="434850"/>
          </a:xfrm>
        </p:grpSpPr>
        <p:sp>
          <p:nvSpPr>
            <p:cNvPr id="1127" name="Google Shape;1127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8" name="Google Shape;1128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9" name="Google Shape;1129;p27"/>
          <p:cNvGrpSpPr/>
          <p:nvPr/>
        </p:nvGrpSpPr>
        <p:grpSpPr>
          <a:xfrm rot="10800000">
            <a:off x="7621558" y="6260906"/>
            <a:ext cx="455944" cy="584084"/>
            <a:chOff x="4216350" y="3170125"/>
            <a:chExt cx="269025" cy="258475"/>
          </a:xfrm>
        </p:grpSpPr>
        <p:sp>
          <p:nvSpPr>
            <p:cNvPr id="1130" name="Google Shape;1130;p27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1" name="Google Shape;1131;p27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2" name="Google Shape;1132;p27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3" name="Google Shape;1133;p27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4" name="Google Shape;1134;p27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5" name="Google Shape;1135;p27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6" name="Google Shape;1136;p27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7" name="Google Shape;1137;p27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38" name="Google Shape;1138;p27"/>
          <p:cNvGrpSpPr/>
          <p:nvPr/>
        </p:nvGrpSpPr>
        <p:grpSpPr>
          <a:xfrm rot="10800000">
            <a:off x="2968576" y="-105620"/>
            <a:ext cx="1387600" cy="702200"/>
            <a:chOff x="5618350" y="3984050"/>
            <a:chExt cx="1387600" cy="526650"/>
          </a:xfrm>
        </p:grpSpPr>
        <p:sp>
          <p:nvSpPr>
            <p:cNvPr id="1139" name="Google Shape;1139;p27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42" name="Google Shape;1142;p27"/>
          <p:cNvSpPr/>
          <p:nvPr/>
        </p:nvSpPr>
        <p:spPr>
          <a:xfrm>
            <a:off x="4778075" y="6597314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43" name="Google Shape;1143;p27"/>
          <p:cNvGrpSpPr/>
          <p:nvPr/>
        </p:nvGrpSpPr>
        <p:grpSpPr>
          <a:xfrm rot="10800000">
            <a:off x="405827" y="3216379"/>
            <a:ext cx="522825" cy="670500"/>
            <a:chOff x="7116875" y="2700800"/>
            <a:chExt cx="522825" cy="502875"/>
          </a:xfrm>
        </p:grpSpPr>
        <p:sp>
          <p:nvSpPr>
            <p:cNvPr id="1144" name="Google Shape;1144;p27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5" name="Google Shape;1145;p27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6" name="Google Shape;1146;p27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8" name="Google Shape;1148;p27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9" name="Google Shape;1149;p27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50" name="Google Shape;1150;p27"/>
          <p:cNvGrpSpPr/>
          <p:nvPr/>
        </p:nvGrpSpPr>
        <p:grpSpPr>
          <a:xfrm rot="-4966402">
            <a:off x="2204784" y="6169601"/>
            <a:ext cx="599860" cy="434868"/>
            <a:chOff x="3240650" y="4150300"/>
            <a:chExt cx="449875" cy="434850"/>
          </a:xfrm>
        </p:grpSpPr>
        <p:sp>
          <p:nvSpPr>
            <p:cNvPr id="1151" name="Google Shape;1151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2" name="Google Shape;1152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717593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28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5" name="Google Shape;1155;p28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6" name="Google Shape;1156;p28"/>
          <p:cNvSpPr/>
          <p:nvPr/>
        </p:nvSpPr>
        <p:spPr>
          <a:xfrm rot="10800000" flipH="1">
            <a:off x="-251449" y="4667430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7" name="Google Shape;1157;p28"/>
          <p:cNvSpPr/>
          <p:nvPr/>
        </p:nvSpPr>
        <p:spPr>
          <a:xfrm rot="10800000" flipH="1">
            <a:off x="7660633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58" name="Google Shape;1158;p28"/>
          <p:cNvGrpSpPr/>
          <p:nvPr/>
        </p:nvGrpSpPr>
        <p:grpSpPr>
          <a:xfrm rot="8100000" flipH="1">
            <a:off x="1069969" y="-288337"/>
            <a:ext cx="670994" cy="1095257"/>
            <a:chOff x="5847850" y="2941500"/>
            <a:chExt cx="671000" cy="821450"/>
          </a:xfrm>
        </p:grpSpPr>
        <p:sp>
          <p:nvSpPr>
            <p:cNvPr id="1159" name="Google Shape;1159;p28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0" name="Google Shape;1160;p28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1" name="Google Shape;1161;p28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2" name="Google Shape;1162;p28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3" name="Google Shape;1163;p28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4" name="Google Shape;1164;p28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5" name="Google Shape;1165;p28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6" name="Google Shape;1166;p28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7" name="Google Shape;1167;p28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8" name="Google Shape;1168;p28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9" name="Google Shape;1169;p28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0" name="Google Shape;1170;p28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1" name="Google Shape;1171;p28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2" name="Google Shape;1172;p28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3" name="Google Shape;1173;p28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4" name="Google Shape;1174;p28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5" name="Google Shape;1175;p28"/>
          <p:cNvGrpSpPr/>
          <p:nvPr/>
        </p:nvGrpSpPr>
        <p:grpSpPr>
          <a:xfrm rot="5400000" flipH="1">
            <a:off x="-778462" y="1047832"/>
            <a:ext cx="2233099" cy="392325"/>
            <a:chOff x="2173775" y="1420000"/>
            <a:chExt cx="1674825" cy="392325"/>
          </a:xfrm>
        </p:grpSpPr>
        <p:sp>
          <p:nvSpPr>
            <p:cNvPr id="1176" name="Google Shape;1176;p28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7" name="Google Shape;1177;p28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8" name="Google Shape;1178;p28"/>
          <p:cNvGrpSpPr/>
          <p:nvPr/>
        </p:nvGrpSpPr>
        <p:grpSpPr>
          <a:xfrm rot="10800000" flipH="1">
            <a:off x="8377227" y="222095"/>
            <a:ext cx="696850" cy="740668"/>
            <a:chOff x="6610025" y="3412625"/>
            <a:chExt cx="696850" cy="555500"/>
          </a:xfrm>
        </p:grpSpPr>
        <p:sp>
          <p:nvSpPr>
            <p:cNvPr id="1179" name="Google Shape;1179;p28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1" name="Google Shape;1181;p28"/>
          <p:cNvSpPr/>
          <p:nvPr/>
        </p:nvSpPr>
        <p:spPr>
          <a:xfrm rot="10800000" flipH="1">
            <a:off x="8794350" y="394918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82" name="Google Shape;1182;p28"/>
          <p:cNvGrpSpPr/>
          <p:nvPr/>
        </p:nvGrpSpPr>
        <p:grpSpPr>
          <a:xfrm rot="10800000" flipH="1">
            <a:off x="427943" y="6265179"/>
            <a:ext cx="449875" cy="579800"/>
            <a:chOff x="3240650" y="4150300"/>
            <a:chExt cx="449875" cy="434850"/>
          </a:xfrm>
        </p:grpSpPr>
        <p:sp>
          <p:nvSpPr>
            <p:cNvPr id="1183" name="Google Shape;1183;p28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85" name="Google Shape;1185;p28"/>
          <p:cNvGrpSpPr/>
          <p:nvPr/>
        </p:nvGrpSpPr>
        <p:grpSpPr>
          <a:xfrm flipH="1">
            <a:off x="4440876" y="6203961"/>
            <a:ext cx="1387600" cy="702200"/>
            <a:chOff x="5618350" y="3984050"/>
            <a:chExt cx="1387600" cy="526650"/>
          </a:xfrm>
        </p:grpSpPr>
        <p:sp>
          <p:nvSpPr>
            <p:cNvPr id="1186" name="Google Shape;1186;p28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9" name="Google Shape;1189;p28"/>
          <p:cNvSpPr/>
          <p:nvPr/>
        </p:nvSpPr>
        <p:spPr>
          <a:xfrm rot="10800000" flipH="1">
            <a:off x="5622221" y="-29989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7525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29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2" name="Google Shape;1192;p29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3" name="Google Shape;1193;p29"/>
          <p:cNvSpPr/>
          <p:nvPr/>
        </p:nvSpPr>
        <p:spPr>
          <a:xfrm rot="10800000">
            <a:off x="4654566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4" name="Google Shape;1194;p29"/>
          <p:cNvSpPr/>
          <p:nvPr/>
        </p:nvSpPr>
        <p:spPr>
          <a:xfrm>
            <a:off x="8546100" y="5908454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5" name="Google Shape;1195;p29"/>
          <p:cNvSpPr/>
          <p:nvPr/>
        </p:nvSpPr>
        <p:spPr>
          <a:xfrm>
            <a:off x="7431951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6" name="Google Shape;1196;p29"/>
          <p:cNvSpPr/>
          <p:nvPr/>
        </p:nvSpPr>
        <p:spPr>
          <a:xfrm>
            <a:off x="29350" y="-970232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97" name="Google Shape;1197;p29"/>
          <p:cNvGrpSpPr/>
          <p:nvPr/>
        </p:nvGrpSpPr>
        <p:grpSpPr>
          <a:xfrm rot="2700000">
            <a:off x="2596263" y="6257616"/>
            <a:ext cx="894659" cy="821442"/>
            <a:chOff x="5847850" y="2941500"/>
            <a:chExt cx="671000" cy="821450"/>
          </a:xfrm>
        </p:grpSpPr>
        <p:sp>
          <p:nvSpPr>
            <p:cNvPr id="1198" name="Google Shape;1198;p29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4" name="Google Shape;1204;p29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5" name="Google Shape;1205;p29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0" name="Google Shape;1210;p29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1" name="Google Shape;1211;p29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4" name="Google Shape;1214;p29"/>
          <p:cNvGrpSpPr/>
          <p:nvPr/>
        </p:nvGrpSpPr>
        <p:grpSpPr>
          <a:xfrm>
            <a:off x="154542" y="123936"/>
            <a:ext cx="308525" cy="605768"/>
            <a:chOff x="5154075" y="2882225"/>
            <a:chExt cx="308525" cy="454325"/>
          </a:xfrm>
        </p:grpSpPr>
        <p:sp>
          <p:nvSpPr>
            <p:cNvPr id="1215" name="Google Shape;1215;p29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7" name="Google Shape;1217;p29"/>
          <p:cNvGrpSpPr/>
          <p:nvPr/>
        </p:nvGrpSpPr>
        <p:grpSpPr>
          <a:xfrm rot="5400000">
            <a:off x="-849637" y="5301973"/>
            <a:ext cx="2233099" cy="392325"/>
            <a:chOff x="2173775" y="1420000"/>
            <a:chExt cx="1674825" cy="392325"/>
          </a:xfrm>
        </p:grpSpPr>
        <p:sp>
          <p:nvSpPr>
            <p:cNvPr id="1218" name="Google Shape;1218;p2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0" name="Google Shape;1220;p29"/>
          <p:cNvGrpSpPr/>
          <p:nvPr/>
        </p:nvGrpSpPr>
        <p:grpSpPr>
          <a:xfrm>
            <a:off x="8289184" y="97001"/>
            <a:ext cx="449875" cy="579800"/>
            <a:chOff x="3240650" y="4150300"/>
            <a:chExt cx="449875" cy="434850"/>
          </a:xfrm>
        </p:grpSpPr>
        <p:sp>
          <p:nvSpPr>
            <p:cNvPr id="1221" name="Google Shape;1221;p29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3" name="Google Shape;1223;p29"/>
          <p:cNvGrpSpPr/>
          <p:nvPr/>
        </p:nvGrpSpPr>
        <p:grpSpPr>
          <a:xfrm>
            <a:off x="8301883" y="5761901"/>
            <a:ext cx="522825" cy="670500"/>
            <a:chOff x="7116875" y="2700800"/>
            <a:chExt cx="522825" cy="502875"/>
          </a:xfrm>
        </p:grpSpPr>
        <p:sp>
          <p:nvSpPr>
            <p:cNvPr id="1224" name="Google Shape;1224;p2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819093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79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51854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40102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53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3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8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10005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314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preserve="1" userDrawn="1">
  <p:cSld name="Title and text 2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22"/>
          <p:cNvSpPr/>
          <p:nvPr/>
        </p:nvSpPr>
        <p:spPr>
          <a:xfrm>
            <a:off x="-160149" y="3127001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73" name="Google Shape;973;p22"/>
          <p:cNvSpPr/>
          <p:nvPr/>
        </p:nvSpPr>
        <p:spPr>
          <a:xfrm>
            <a:off x="7933573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74" name="Google Shape;974;p22"/>
          <p:cNvGrpSpPr/>
          <p:nvPr/>
        </p:nvGrpSpPr>
        <p:grpSpPr>
          <a:xfrm>
            <a:off x="258210" y="247121"/>
            <a:ext cx="1674825" cy="523100"/>
            <a:chOff x="2173775" y="1420000"/>
            <a:chExt cx="1674825" cy="392325"/>
          </a:xfrm>
        </p:grpSpPr>
        <p:sp>
          <p:nvSpPr>
            <p:cNvPr id="975" name="Google Shape;975;p2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77" name="Google Shape;977;p22"/>
          <p:cNvGrpSpPr/>
          <p:nvPr/>
        </p:nvGrpSpPr>
        <p:grpSpPr>
          <a:xfrm>
            <a:off x="8485756" y="5017107"/>
            <a:ext cx="387697" cy="1570256"/>
            <a:chOff x="3466350" y="2417925"/>
            <a:chExt cx="341975" cy="1145950"/>
          </a:xfrm>
        </p:grpSpPr>
        <p:sp>
          <p:nvSpPr>
            <p:cNvPr id="978" name="Google Shape;978;p22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9" name="Google Shape;979;p22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0" name="Google Shape;980;p22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1" name="Google Shape;981;p22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82" name="Google Shape;982;p22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9860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41633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992729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82133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528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13AA3-D665-45E6-AC71-64AF11481B0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6903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E10AC-C10F-4804-8E56-3AF7EBCA5A2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82522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C6A27-9360-4AAB-88F4-CEAAAD93606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038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4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4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A42F2-E08C-420E-97E8-F8A94561C19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14450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66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66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1A23D-63C2-405A-86BC-321682B5997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57819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BCF50-0E56-4F70-99AC-1693EE6FA8C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09801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BF2DB-5360-4DBA-A728-4F4E6EBC703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676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preserve="1" userDrawn="1">
  <p:cSld name="Title and text 3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3"/>
          <p:cNvSpPr/>
          <p:nvPr/>
        </p:nvSpPr>
        <p:spPr>
          <a:xfrm rot="-5400000">
            <a:off x="2335402" y="5995189"/>
            <a:ext cx="905833" cy="164292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7" name="Google Shape;987;p23"/>
          <p:cNvSpPr/>
          <p:nvPr/>
        </p:nvSpPr>
        <p:spPr>
          <a:xfrm rot="5400000">
            <a:off x="7872013" y="5189893"/>
            <a:ext cx="2539100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8" name="Google Shape;988;p23"/>
          <p:cNvSpPr/>
          <p:nvPr/>
        </p:nvSpPr>
        <p:spPr>
          <a:xfrm>
            <a:off x="-547200" y="-150000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89" name="Google Shape;989;p23"/>
          <p:cNvGrpSpPr/>
          <p:nvPr/>
        </p:nvGrpSpPr>
        <p:grpSpPr>
          <a:xfrm>
            <a:off x="8713914" y="282568"/>
            <a:ext cx="671000" cy="1095268"/>
            <a:chOff x="5847850" y="2941500"/>
            <a:chExt cx="671000" cy="821450"/>
          </a:xfrm>
        </p:grpSpPr>
        <p:sp>
          <p:nvSpPr>
            <p:cNvPr id="990" name="Google Shape;990;p2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1" name="Google Shape;991;p2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2" name="Google Shape;992;p2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3" name="Google Shape;993;p2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4" name="Google Shape;994;p2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5" name="Google Shape;995;p2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1" name="Google Shape;1001;p2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2" name="Google Shape;1002;p2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5" name="Google Shape;1005;p2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6" name="Google Shape;1006;p23"/>
          <p:cNvGrpSpPr/>
          <p:nvPr/>
        </p:nvGrpSpPr>
        <p:grpSpPr>
          <a:xfrm>
            <a:off x="8213051" y="183600"/>
            <a:ext cx="696850" cy="740668"/>
            <a:chOff x="6610025" y="3412625"/>
            <a:chExt cx="696850" cy="555500"/>
          </a:xfrm>
        </p:grpSpPr>
        <p:sp>
          <p:nvSpPr>
            <p:cNvPr id="1007" name="Google Shape;1007;p2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9" name="Google Shape;1009;p23"/>
          <p:cNvGrpSpPr/>
          <p:nvPr/>
        </p:nvGrpSpPr>
        <p:grpSpPr>
          <a:xfrm>
            <a:off x="8257860" y="5944334"/>
            <a:ext cx="522825" cy="670500"/>
            <a:chOff x="7116875" y="2700800"/>
            <a:chExt cx="522825" cy="502875"/>
          </a:xfrm>
        </p:grpSpPr>
        <p:sp>
          <p:nvSpPr>
            <p:cNvPr id="1010" name="Google Shape;1010;p2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1" name="Google Shape;1011;p2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2" name="Google Shape;1012;p2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4" name="Google Shape;1014;p2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5" name="Google Shape;1015;p2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16" name="Google Shape;1016;p23"/>
          <p:cNvGrpSpPr/>
          <p:nvPr/>
        </p:nvGrpSpPr>
        <p:grpSpPr>
          <a:xfrm>
            <a:off x="156564" y="5169246"/>
            <a:ext cx="341976" cy="1527933"/>
            <a:chOff x="3466350" y="2417925"/>
            <a:chExt cx="341975" cy="1145950"/>
          </a:xfrm>
        </p:grpSpPr>
        <p:sp>
          <p:nvSpPr>
            <p:cNvPr id="1017" name="Google Shape;1017;p2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8" name="Google Shape;1018;p2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9" name="Google Shape;1019;p2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0" name="Google Shape;1020;p2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860022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19" y="27305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19" y="143514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9C5FF-57A8-4B29-9D78-C213FB8B429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51153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0B637-CA67-4B9F-81D5-C9F62EDEA57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73081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F2A56-6B42-4AF6-B9DA-8D23A941215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051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99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99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E6541-5A02-49BE-8AB5-FEBAEFF1E70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00460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47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64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BBB5B-E0EF-4301-B1A0-31318F38127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25263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99"/>
            <a:ext cx="8229600" cy="5851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17BE4-EA8D-4BBF-ACE2-7F52D9DB350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4904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47"/>
            <a:ext cx="8229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F55ED-110F-4378-A989-C1999C31022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01606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8" t="1675" r="26660" b="29427"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63860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8" t="1675" r="26660" b="29427"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346967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8326154" y="6874996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8290850" y="6911984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208723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889213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 rot="2700000">
            <a:off x="2887418" y="6188784"/>
            <a:ext cx="894659" cy="821442"/>
            <a:chOff x="5847850" y="2941500"/>
            <a:chExt cx="671000" cy="821450"/>
          </a:xfrm>
        </p:grpSpPr>
        <p:sp>
          <p:nvSpPr>
            <p:cNvPr id="16" name="Google Shape;16;p2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121766" y="6248390"/>
            <a:ext cx="1674825" cy="523100"/>
            <a:chOff x="2173775" y="1420000"/>
            <a:chExt cx="1674825" cy="392325"/>
          </a:xfrm>
        </p:grpSpPr>
        <p:sp>
          <p:nvSpPr>
            <p:cNvPr id="33" name="Google Shape;33;p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219225" y="3911117"/>
            <a:ext cx="696850" cy="740668"/>
            <a:chOff x="6610025" y="3412625"/>
            <a:chExt cx="696850" cy="555500"/>
          </a:xfrm>
        </p:grpSpPr>
        <p:sp>
          <p:nvSpPr>
            <p:cNvPr id="36" name="Google Shape;36;p2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8" name="Google Shape;38;p2"/>
          <p:cNvSpPr/>
          <p:nvPr/>
        </p:nvSpPr>
        <p:spPr>
          <a:xfrm>
            <a:off x="8671800" y="310465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" name="Google Shape;39;p2"/>
          <p:cNvGrpSpPr/>
          <p:nvPr/>
        </p:nvGrpSpPr>
        <p:grpSpPr>
          <a:xfrm>
            <a:off x="8325315" y="5954933"/>
            <a:ext cx="449875" cy="579800"/>
            <a:chOff x="3240650" y="4150300"/>
            <a:chExt cx="449875" cy="434850"/>
          </a:xfrm>
        </p:grpSpPr>
        <p:sp>
          <p:nvSpPr>
            <p:cNvPr id="40" name="Google Shape;40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1278650" y="-8"/>
            <a:ext cx="455944" cy="584084"/>
            <a:chOff x="4216350" y="3170125"/>
            <a:chExt cx="269025" cy="258475"/>
          </a:xfrm>
        </p:grpSpPr>
        <p:sp>
          <p:nvSpPr>
            <p:cNvPr id="43" name="Google Shape;43;p2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4999976" y="6248402"/>
            <a:ext cx="1387600" cy="702200"/>
            <a:chOff x="5618350" y="3984050"/>
            <a:chExt cx="1387600" cy="526650"/>
          </a:xfrm>
        </p:grpSpPr>
        <p:sp>
          <p:nvSpPr>
            <p:cNvPr id="52" name="Google Shape;52;p2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5" name="Google Shape;55;p2"/>
          <p:cNvSpPr/>
          <p:nvPr/>
        </p:nvSpPr>
        <p:spPr>
          <a:xfrm rot="10800000">
            <a:off x="3206765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6" name="Google Shape;56;p2"/>
          <p:cNvGrpSpPr/>
          <p:nvPr/>
        </p:nvGrpSpPr>
        <p:grpSpPr>
          <a:xfrm>
            <a:off x="8427564" y="2958101"/>
            <a:ext cx="522825" cy="670500"/>
            <a:chOff x="7116875" y="2700800"/>
            <a:chExt cx="522825" cy="502875"/>
          </a:xfrm>
        </p:grpSpPr>
        <p:sp>
          <p:nvSpPr>
            <p:cNvPr id="57" name="Google Shape;57;p2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5833598">
            <a:off x="6551556" y="240512"/>
            <a:ext cx="599860" cy="434868"/>
            <a:chOff x="3240650" y="4150300"/>
            <a:chExt cx="449875" cy="434850"/>
          </a:xfrm>
        </p:grpSpPr>
        <p:sp>
          <p:nvSpPr>
            <p:cNvPr id="64" name="Google Shape;64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24601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27"/>
          <p:cNvSpPr/>
          <p:nvPr/>
        </p:nvSpPr>
        <p:spPr>
          <a:xfrm rot="10800000">
            <a:off x="1003944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099" name="Google Shape;1099;p27"/>
          <p:cNvSpPr/>
          <p:nvPr/>
        </p:nvSpPr>
        <p:spPr>
          <a:xfrm rot="10800000">
            <a:off x="1039423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0" name="Google Shape;1100;p27"/>
          <p:cNvSpPr/>
          <p:nvPr/>
        </p:nvSpPr>
        <p:spPr>
          <a:xfrm rot="10800000">
            <a:off x="8885539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1" name="Google Shape;1101;p27"/>
          <p:cNvSpPr/>
          <p:nvPr/>
        </p:nvSpPr>
        <p:spPr>
          <a:xfrm rot="10800000">
            <a:off x="-437324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02" name="Google Shape;1102;p27"/>
          <p:cNvGrpSpPr/>
          <p:nvPr/>
        </p:nvGrpSpPr>
        <p:grpSpPr>
          <a:xfrm rot="-8100000">
            <a:off x="5574102" y="-165245"/>
            <a:ext cx="894659" cy="821442"/>
            <a:chOff x="5847850" y="2941500"/>
            <a:chExt cx="671000" cy="821450"/>
          </a:xfrm>
        </p:grpSpPr>
        <p:sp>
          <p:nvSpPr>
            <p:cNvPr id="1103" name="Google Shape;1103;p2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4" name="Google Shape;1104;p2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5" name="Google Shape;1105;p2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6" name="Google Shape;1106;p2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7" name="Google Shape;1107;p2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8" name="Google Shape;1108;p2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9" name="Google Shape;1109;p2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0" name="Google Shape;1110;p2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1" name="Google Shape;1111;p2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2" name="Google Shape;1112;p2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3" name="Google Shape;1113;p2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4" name="Google Shape;1114;p2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5" name="Google Shape;1115;p2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6" name="Google Shape;1116;p2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7" name="Google Shape;1117;p2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8" name="Google Shape;1118;p2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19" name="Google Shape;1119;p27"/>
          <p:cNvGrpSpPr/>
          <p:nvPr/>
        </p:nvGrpSpPr>
        <p:grpSpPr>
          <a:xfrm rot="10800000">
            <a:off x="7559760" y="73497"/>
            <a:ext cx="1674825" cy="523100"/>
            <a:chOff x="2173775" y="1420000"/>
            <a:chExt cx="1674825" cy="392325"/>
          </a:xfrm>
        </p:grpSpPr>
        <p:sp>
          <p:nvSpPr>
            <p:cNvPr id="1120" name="Google Shape;1120;p2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1" name="Google Shape;1121;p2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2" name="Google Shape;1122;p27"/>
          <p:cNvGrpSpPr/>
          <p:nvPr/>
        </p:nvGrpSpPr>
        <p:grpSpPr>
          <a:xfrm rot="10800000">
            <a:off x="8440077" y="2193195"/>
            <a:ext cx="696850" cy="740668"/>
            <a:chOff x="6610025" y="3412625"/>
            <a:chExt cx="696850" cy="555500"/>
          </a:xfrm>
        </p:grpSpPr>
        <p:sp>
          <p:nvSpPr>
            <p:cNvPr id="1123" name="Google Shape;1123;p27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4" name="Google Shape;1124;p27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5" name="Google Shape;1125;p27"/>
          <p:cNvSpPr/>
          <p:nvPr/>
        </p:nvSpPr>
        <p:spPr>
          <a:xfrm rot="10800000">
            <a:off x="-1903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26" name="Google Shape;1126;p27"/>
          <p:cNvGrpSpPr/>
          <p:nvPr/>
        </p:nvGrpSpPr>
        <p:grpSpPr>
          <a:xfrm rot="10800000">
            <a:off x="581033" y="310245"/>
            <a:ext cx="449875" cy="579800"/>
            <a:chOff x="3240650" y="4150300"/>
            <a:chExt cx="449875" cy="434850"/>
          </a:xfrm>
        </p:grpSpPr>
        <p:sp>
          <p:nvSpPr>
            <p:cNvPr id="1127" name="Google Shape;1127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8" name="Google Shape;1128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9" name="Google Shape;1129;p27"/>
          <p:cNvGrpSpPr/>
          <p:nvPr/>
        </p:nvGrpSpPr>
        <p:grpSpPr>
          <a:xfrm rot="10800000">
            <a:off x="7621558" y="6260906"/>
            <a:ext cx="455944" cy="584084"/>
            <a:chOff x="4216350" y="3170125"/>
            <a:chExt cx="269025" cy="258475"/>
          </a:xfrm>
        </p:grpSpPr>
        <p:sp>
          <p:nvSpPr>
            <p:cNvPr id="1130" name="Google Shape;1130;p27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1" name="Google Shape;1131;p27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2" name="Google Shape;1132;p27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3" name="Google Shape;1133;p27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4" name="Google Shape;1134;p27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5" name="Google Shape;1135;p27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6" name="Google Shape;1136;p27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7" name="Google Shape;1137;p27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38" name="Google Shape;1138;p27"/>
          <p:cNvGrpSpPr/>
          <p:nvPr/>
        </p:nvGrpSpPr>
        <p:grpSpPr>
          <a:xfrm rot="10800000">
            <a:off x="2968576" y="-105620"/>
            <a:ext cx="1387600" cy="702200"/>
            <a:chOff x="5618350" y="3984050"/>
            <a:chExt cx="1387600" cy="526650"/>
          </a:xfrm>
        </p:grpSpPr>
        <p:sp>
          <p:nvSpPr>
            <p:cNvPr id="1139" name="Google Shape;1139;p27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42" name="Google Shape;1142;p27"/>
          <p:cNvSpPr/>
          <p:nvPr/>
        </p:nvSpPr>
        <p:spPr>
          <a:xfrm>
            <a:off x="4778075" y="6597314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43" name="Google Shape;1143;p27"/>
          <p:cNvGrpSpPr/>
          <p:nvPr/>
        </p:nvGrpSpPr>
        <p:grpSpPr>
          <a:xfrm rot="10800000">
            <a:off x="405827" y="3216379"/>
            <a:ext cx="522825" cy="670500"/>
            <a:chOff x="7116875" y="2700800"/>
            <a:chExt cx="522825" cy="502875"/>
          </a:xfrm>
        </p:grpSpPr>
        <p:sp>
          <p:nvSpPr>
            <p:cNvPr id="1144" name="Google Shape;1144;p27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5" name="Google Shape;1145;p27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6" name="Google Shape;1146;p27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8" name="Google Shape;1148;p27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9" name="Google Shape;1149;p27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50" name="Google Shape;1150;p27"/>
          <p:cNvGrpSpPr/>
          <p:nvPr/>
        </p:nvGrpSpPr>
        <p:grpSpPr>
          <a:xfrm rot="-4966402">
            <a:off x="2204784" y="6169601"/>
            <a:ext cx="599860" cy="434868"/>
            <a:chOff x="3240650" y="4150300"/>
            <a:chExt cx="449875" cy="434850"/>
          </a:xfrm>
        </p:grpSpPr>
        <p:sp>
          <p:nvSpPr>
            <p:cNvPr id="1151" name="Google Shape;1151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2" name="Google Shape;1152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8628003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 userDrawn="1">
  <p:cSld name="Table of contents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3"/>
          <p:cNvSpPr/>
          <p:nvPr/>
        </p:nvSpPr>
        <p:spPr>
          <a:xfrm>
            <a:off x="8607540" y="84039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55" name="Google Shape;555;p13"/>
          <p:cNvGrpSpPr/>
          <p:nvPr userDrawn="1"/>
        </p:nvGrpSpPr>
        <p:grpSpPr>
          <a:xfrm>
            <a:off x="7008865" y="6182302"/>
            <a:ext cx="1674825" cy="523100"/>
            <a:chOff x="2173775" y="1420000"/>
            <a:chExt cx="1674825" cy="392325"/>
          </a:xfrm>
        </p:grpSpPr>
        <p:sp>
          <p:nvSpPr>
            <p:cNvPr id="556" name="Google Shape;556;p1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58" name="Google Shape;558;p13"/>
          <p:cNvGrpSpPr/>
          <p:nvPr/>
        </p:nvGrpSpPr>
        <p:grpSpPr>
          <a:xfrm>
            <a:off x="118901" y="5822733"/>
            <a:ext cx="696850" cy="740668"/>
            <a:chOff x="6610025" y="3412625"/>
            <a:chExt cx="696850" cy="555500"/>
          </a:xfrm>
        </p:grpSpPr>
        <p:sp>
          <p:nvSpPr>
            <p:cNvPr id="559" name="Google Shape;559;p1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1" name="Google Shape;561;p13"/>
          <p:cNvGrpSpPr/>
          <p:nvPr/>
        </p:nvGrpSpPr>
        <p:grpSpPr>
          <a:xfrm>
            <a:off x="8448889" y="319702"/>
            <a:ext cx="449875" cy="579800"/>
            <a:chOff x="3240650" y="4150300"/>
            <a:chExt cx="449875" cy="434850"/>
          </a:xfrm>
        </p:grpSpPr>
        <p:sp>
          <p:nvSpPr>
            <p:cNvPr id="562" name="Google Shape;562;p1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4" name="Google Shape;564;p13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65" name="Google Shape;565;p1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69" name="Google Shape;569;p13"/>
          <p:cNvSpPr/>
          <p:nvPr userDrawn="1"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8486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/>
          <p:nvPr/>
        </p:nvSpPr>
        <p:spPr>
          <a:xfrm rot="10800000" flipH="1">
            <a:off x="-208723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71" name="Google Shape;71;p3"/>
          <p:cNvSpPr/>
          <p:nvPr/>
        </p:nvSpPr>
        <p:spPr>
          <a:xfrm rot="10800000" flipH="1">
            <a:off x="7889213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72" name="Google Shape;72;p3"/>
          <p:cNvGrpSpPr/>
          <p:nvPr/>
        </p:nvGrpSpPr>
        <p:grpSpPr>
          <a:xfrm rot="8100000" flipH="1">
            <a:off x="2999244" y="-302115"/>
            <a:ext cx="670994" cy="1095257"/>
            <a:chOff x="5847850" y="2941500"/>
            <a:chExt cx="671000" cy="821450"/>
          </a:xfrm>
        </p:grpSpPr>
        <p:sp>
          <p:nvSpPr>
            <p:cNvPr id="73" name="Google Shape;73;p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89" name="Google Shape;89;p3"/>
          <p:cNvGrpSpPr/>
          <p:nvPr/>
        </p:nvGrpSpPr>
        <p:grpSpPr>
          <a:xfrm rot="10800000" flipH="1">
            <a:off x="121766" y="73497"/>
            <a:ext cx="1674825" cy="523100"/>
            <a:chOff x="2173775" y="1420000"/>
            <a:chExt cx="1674825" cy="392325"/>
          </a:xfrm>
        </p:grpSpPr>
        <p:sp>
          <p:nvSpPr>
            <p:cNvPr id="90" name="Google Shape;90;p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2" name="Google Shape;92;p3"/>
          <p:cNvGrpSpPr/>
          <p:nvPr/>
        </p:nvGrpSpPr>
        <p:grpSpPr>
          <a:xfrm rot="10800000" flipH="1">
            <a:off x="219225" y="2193195"/>
            <a:ext cx="696850" cy="740668"/>
            <a:chOff x="6610025" y="3412625"/>
            <a:chExt cx="696850" cy="555500"/>
          </a:xfrm>
        </p:grpSpPr>
        <p:sp>
          <p:nvSpPr>
            <p:cNvPr id="93" name="Google Shape;93;p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5" name="Google Shape;95;p3"/>
          <p:cNvSpPr/>
          <p:nvPr/>
        </p:nvSpPr>
        <p:spPr>
          <a:xfrm rot="10800000" flipH="1">
            <a:off x="86718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" name="Google Shape;96;p3"/>
          <p:cNvGrpSpPr/>
          <p:nvPr/>
        </p:nvGrpSpPr>
        <p:grpSpPr>
          <a:xfrm rot="10800000" flipH="1">
            <a:off x="8325315" y="310245"/>
            <a:ext cx="449875" cy="579800"/>
            <a:chOff x="3240650" y="4150300"/>
            <a:chExt cx="449875" cy="434850"/>
          </a:xfrm>
        </p:grpSpPr>
        <p:sp>
          <p:nvSpPr>
            <p:cNvPr id="97" name="Google Shape;97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9" name="Google Shape;99;p3"/>
          <p:cNvGrpSpPr/>
          <p:nvPr/>
        </p:nvGrpSpPr>
        <p:grpSpPr>
          <a:xfrm rot="10800000" flipH="1">
            <a:off x="1278650" y="6260906"/>
            <a:ext cx="455944" cy="584084"/>
            <a:chOff x="4216350" y="3170125"/>
            <a:chExt cx="269025" cy="258475"/>
          </a:xfrm>
        </p:grpSpPr>
        <p:sp>
          <p:nvSpPr>
            <p:cNvPr id="100" name="Google Shape;100;p3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8" name="Google Shape;108;p3"/>
          <p:cNvGrpSpPr/>
          <p:nvPr/>
        </p:nvGrpSpPr>
        <p:grpSpPr>
          <a:xfrm rot="10800000" flipH="1">
            <a:off x="6142977" y="-105620"/>
            <a:ext cx="1387600" cy="702200"/>
            <a:chOff x="5618350" y="3984050"/>
            <a:chExt cx="1387600" cy="526650"/>
          </a:xfrm>
        </p:grpSpPr>
        <p:sp>
          <p:nvSpPr>
            <p:cNvPr id="109" name="Google Shape;109;p3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" name="Google Shape;112;p3"/>
          <p:cNvSpPr/>
          <p:nvPr/>
        </p:nvSpPr>
        <p:spPr>
          <a:xfrm flipH="1">
            <a:off x="3216290" y="661034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3" name="Google Shape;113;p3"/>
          <p:cNvGrpSpPr/>
          <p:nvPr/>
        </p:nvGrpSpPr>
        <p:grpSpPr>
          <a:xfrm rot="10800000" flipH="1">
            <a:off x="8427564" y="3216379"/>
            <a:ext cx="522825" cy="670500"/>
            <a:chOff x="7116875" y="2700800"/>
            <a:chExt cx="522825" cy="502875"/>
          </a:xfrm>
        </p:grpSpPr>
        <p:sp>
          <p:nvSpPr>
            <p:cNvPr id="114" name="Google Shape;114;p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0" name="Google Shape;120;p3"/>
          <p:cNvGrpSpPr/>
          <p:nvPr/>
        </p:nvGrpSpPr>
        <p:grpSpPr>
          <a:xfrm rot="4966402" flipH="1">
            <a:off x="6551556" y="6169601"/>
            <a:ext cx="599860" cy="434868"/>
            <a:chOff x="3240650" y="4150300"/>
            <a:chExt cx="449875" cy="434850"/>
          </a:xfrm>
        </p:grpSpPr>
        <p:sp>
          <p:nvSpPr>
            <p:cNvPr id="121" name="Google Shape;121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3338952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301382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-179248" y="45678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7559713" y="-532630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29" name="Google Shape;129;p4"/>
          <p:cNvGrpSpPr/>
          <p:nvPr/>
        </p:nvGrpSpPr>
        <p:grpSpPr>
          <a:xfrm>
            <a:off x="2805032" y="6546434"/>
            <a:ext cx="541825" cy="726466"/>
            <a:chOff x="2391850" y="3439225"/>
            <a:chExt cx="541825" cy="544850"/>
          </a:xfrm>
        </p:grpSpPr>
        <p:sp>
          <p:nvSpPr>
            <p:cNvPr id="130" name="Google Shape;130;p4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66" name="Google Shape;166;p4"/>
          <p:cNvSpPr/>
          <p:nvPr/>
        </p:nvSpPr>
        <p:spPr>
          <a:xfrm>
            <a:off x="8178150" y="-732899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67" name="Google Shape;167;p4"/>
          <p:cNvGrpSpPr/>
          <p:nvPr/>
        </p:nvGrpSpPr>
        <p:grpSpPr>
          <a:xfrm>
            <a:off x="7674463" y="6289737"/>
            <a:ext cx="1674825" cy="523100"/>
            <a:chOff x="2173775" y="1420000"/>
            <a:chExt cx="1674825" cy="392325"/>
          </a:xfrm>
        </p:grpSpPr>
        <p:sp>
          <p:nvSpPr>
            <p:cNvPr id="168" name="Google Shape;168;p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-378225" y="323036"/>
            <a:ext cx="792600" cy="1254368"/>
            <a:chOff x="4097800" y="1302400"/>
            <a:chExt cx="792600" cy="940775"/>
          </a:xfrm>
        </p:grpSpPr>
        <p:sp>
          <p:nvSpPr>
            <p:cNvPr id="171" name="Google Shape;171;p4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3" name="Google Shape;173;p4"/>
          <p:cNvGrpSpPr/>
          <p:nvPr/>
        </p:nvGrpSpPr>
        <p:grpSpPr>
          <a:xfrm>
            <a:off x="81338" y="6216034"/>
            <a:ext cx="522825" cy="670500"/>
            <a:chOff x="7116875" y="2700800"/>
            <a:chExt cx="522825" cy="502875"/>
          </a:xfrm>
        </p:grpSpPr>
        <p:sp>
          <p:nvSpPr>
            <p:cNvPr id="174" name="Google Shape;174;p4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80" name="Google Shape;180;p4"/>
          <p:cNvGrpSpPr/>
          <p:nvPr/>
        </p:nvGrpSpPr>
        <p:grpSpPr>
          <a:xfrm>
            <a:off x="8433100" y="200723"/>
            <a:ext cx="455944" cy="584084"/>
            <a:chOff x="4216350" y="3170125"/>
            <a:chExt cx="269025" cy="258475"/>
          </a:xfrm>
        </p:grpSpPr>
        <p:sp>
          <p:nvSpPr>
            <p:cNvPr id="181" name="Google Shape;181;p4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622227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"/>
          <p:cNvSpPr/>
          <p:nvPr/>
        </p:nvSpPr>
        <p:spPr>
          <a:xfrm rot="-1643562">
            <a:off x="6929122" y="-807143"/>
            <a:ext cx="1904381" cy="1689984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37" name="Google Shape;237;p6"/>
          <p:cNvGrpSpPr/>
          <p:nvPr/>
        </p:nvGrpSpPr>
        <p:grpSpPr>
          <a:xfrm>
            <a:off x="400822" y="-364628"/>
            <a:ext cx="541825" cy="726466"/>
            <a:chOff x="2391850" y="3439225"/>
            <a:chExt cx="541825" cy="544850"/>
          </a:xfrm>
        </p:grpSpPr>
        <p:sp>
          <p:nvSpPr>
            <p:cNvPr id="238" name="Google Shape;238;p6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4" name="Google Shape;274;p6"/>
          <p:cNvGrpSpPr/>
          <p:nvPr/>
        </p:nvGrpSpPr>
        <p:grpSpPr>
          <a:xfrm rot="5400000">
            <a:off x="7705620" y="5312544"/>
            <a:ext cx="2233099" cy="392325"/>
            <a:chOff x="2173775" y="1420000"/>
            <a:chExt cx="1674825" cy="392325"/>
          </a:xfrm>
        </p:grpSpPr>
        <p:sp>
          <p:nvSpPr>
            <p:cNvPr id="275" name="Google Shape;275;p6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7" name="Google Shape;277;p6"/>
          <p:cNvGrpSpPr/>
          <p:nvPr/>
        </p:nvGrpSpPr>
        <p:grpSpPr>
          <a:xfrm>
            <a:off x="-188450" y="2039303"/>
            <a:ext cx="792600" cy="1254368"/>
            <a:chOff x="4097800" y="1302400"/>
            <a:chExt cx="792600" cy="940775"/>
          </a:xfrm>
        </p:grpSpPr>
        <p:sp>
          <p:nvSpPr>
            <p:cNvPr id="278" name="Google Shape;278;p6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80" name="Google Shape;280;p6"/>
          <p:cNvGrpSpPr/>
          <p:nvPr/>
        </p:nvGrpSpPr>
        <p:grpSpPr>
          <a:xfrm>
            <a:off x="8597264" y="822767"/>
            <a:ext cx="449875" cy="579800"/>
            <a:chOff x="3240650" y="4150300"/>
            <a:chExt cx="449875" cy="434850"/>
          </a:xfrm>
        </p:grpSpPr>
        <p:sp>
          <p:nvSpPr>
            <p:cNvPr id="281" name="Google Shape;281;p6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283" name="Google Shape;283;p6"/>
          <p:cNvSpPr/>
          <p:nvPr/>
        </p:nvSpPr>
        <p:spPr>
          <a:xfrm>
            <a:off x="189615" y="6581207"/>
            <a:ext cx="1532633" cy="276799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43362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One column 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"/>
          <p:cNvSpPr/>
          <p:nvPr/>
        </p:nvSpPr>
        <p:spPr>
          <a:xfrm flipH="1">
            <a:off x="8656964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-665924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89" name="Google Shape;289;p7"/>
          <p:cNvGrpSpPr/>
          <p:nvPr/>
        </p:nvGrpSpPr>
        <p:grpSpPr>
          <a:xfrm rot="-2700000" flipH="1">
            <a:off x="2443426" y="6142813"/>
            <a:ext cx="670994" cy="1095257"/>
            <a:chOff x="5847850" y="2941500"/>
            <a:chExt cx="671000" cy="821450"/>
          </a:xfrm>
        </p:grpSpPr>
        <p:sp>
          <p:nvSpPr>
            <p:cNvPr id="290" name="Google Shape;290;p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6" name="Google Shape;306;p7"/>
          <p:cNvGrpSpPr/>
          <p:nvPr/>
        </p:nvGrpSpPr>
        <p:grpSpPr>
          <a:xfrm flipH="1">
            <a:off x="7320657" y="6179655"/>
            <a:ext cx="1674825" cy="523100"/>
            <a:chOff x="2173775" y="1420000"/>
            <a:chExt cx="1674825" cy="392325"/>
          </a:xfrm>
        </p:grpSpPr>
        <p:sp>
          <p:nvSpPr>
            <p:cNvPr id="307" name="Google Shape;307;p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9" name="Google Shape;309;p7"/>
          <p:cNvGrpSpPr/>
          <p:nvPr/>
        </p:nvGrpSpPr>
        <p:grpSpPr>
          <a:xfrm rot="-5400000" flipH="1">
            <a:off x="8162700" y="102478"/>
            <a:ext cx="411368" cy="454325"/>
            <a:chOff x="5154075" y="2882225"/>
            <a:chExt cx="308525" cy="454325"/>
          </a:xfrm>
        </p:grpSpPr>
        <p:sp>
          <p:nvSpPr>
            <p:cNvPr id="310" name="Google Shape;310;p7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12" name="Google Shape;312;p7"/>
          <p:cNvGrpSpPr/>
          <p:nvPr/>
        </p:nvGrpSpPr>
        <p:grpSpPr>
          <a:xfrm flipH="1">
            <a:off x="104556" y="5986868"/>
            <a:ext cx="449875" cy="579800"/>
            <a:chOff x="3240650" y="4150300"/>
            <a:chExt cx="449875" cy="434850"/>
          </a:xfrm>
        </p:grpSpPr>
        <p:sp>
          <p:nvSpPr>
            <p:cNvPr id="313" name="Google Shape;313;p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15" name="Google Shape;315;p7"/>
          <p:cNvSpPr/>
          <p:nvPr/>
        </p:nvSpPr>
        <p:spPr>
          <a:xfrm rot="10800000" flipH="1">
            <a:off x="2039701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0187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Section title and description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9"/>
          <p:cNvSpPr/>
          <p:nvPr/>
        </p:nvSpPr>
        <p:spPr>
          <a:xfrm flipH="1">
            <a:off x="534967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2" name="Google Shape;392;p9"/>
          <p:cNvSpPr/>
          <p:nvPr/>
        </p:nvSpPr>
        <p:spPr>
          <a:xfrm flipH="1">
            <a:off x="8585689" y="39582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3" name="Google Shape;393;p9"/>
          <p:cNvSpPr/>
          <p:nvPr/>
        </p:nvSpPr>
        <p:spPr>
          <a:xfrm flipH="1">
            <a:off x="-607949" y="-894114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4" name="Google Shape;394;p9"/>
          <p:cNvGrpSpPr/>
          <p:nvPr/>
        </p:nvGrpSpPr>
        <p:grpSpPr>
          <a:xfrm flipH="1">
            <a:off x="-173673" y="3255135"/>
            <a:ext cx="541825" cy="726466"/>
            <a:chOff x="2391850" y="3439225"/>
            <a:chExt cx="541825" cy="544850"/>
          </a:xfrm>
        </p:grpSpPr>
        <p:sp>
          <p:nvSpPr>
            <p:cNvPr id="395" name="Google Shape;395;p9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31" name="Google Shape;431;p9"/>
          <p:cNvSpPr/>
          <p:nvPr/>
        </p:nvSpPr>
        <p:spPr>
          <a:xfrm flipH="1">
            <a:off x="-287975" y="-1094383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432" name="Google Shape;432;p9"/>
          <p:cNvGrpSpPr/>
          <p:nvPr/>
        </p:nvGrpSpPr>
        <p:grpSpPr>
          <a:xfrm flipH="1">
            <a:off x="440451" y="5981567"/>
            <a:ext cx="1674825" cy="523100"/>
            <a:chOff x="2173775" y="1420000"/>
            <a:chExt cx="1674825" cy="392325"/>
          </a:xfrm>
        </p:grpSpPr>
        <p:sp>
          <p:nvSpPr>
            <p:cNvPr id="433" name="Google Shape;433;p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5" name="Google Shape;435;p9"/>
          <p:cNvGrpSpPr/>
          <p:nvPr/>
        </p:nvGrpSpPr>
        <p:grpSpPr>
          <a:xfrm flipH="1">
            <a:off x="8441625" y="281701"/>
            <a:ext cx="792600" cy="1254368"/>
            <a:chOff x="4097800" y="1302400"/>
            <a:chExt cx="792600" cy="940775"/>
          </a:xfrm>
        </p:grpSpPr>
        <p:sp>
          <p:nvSpPr>
            <p:cNvPr id="436" name="Google Shape;436;p9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8" name="Google Shape;438;p9"/>
          <p:cNvGrpSpPr/>
          <p:nvPr/>
        </p:nvGrpSpPr>
        <p:grpSpPr>
          <a:xfrm flipH="1">
            <a:off x="8481664" y="5606434"/>
            <a:ext cx="522825" cy="670500"/>
            <a:chOff x="7116875" y="2700800"/>
            <a:chExt cx="522825" cy="502875"/>
          </a:xfrm>
        </p:grpSpPr>
        <p:sp>
          <p:nvSpPr>
            <p:cNvPr id="439" name="Google Shape;439;p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45" name="Google Shape;445;p9"/>
          <p:cNvSpPr/>
          <p:nvPr/>
        </p:nvSpPr>
        <p:spPr>
          <a:xfrm rot="-8999956" flipH="1">
            <a:off x="4614748" y="6125825"/>
            <a:ext cx="1904283" cy="1689896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677593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62441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 preserve="1" userDrawn="1">
  <p:cSld name="Only Title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4"/>
          <p:cNvSpPr/>
          <p:nvPr/>
        </p:nvSpPr>
        <p:spPr>
          <a:xfrm>
            <a:off x="8607540" y="84039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73" name="Google Shape;573;p14"/>
          <p:cNvGrpSpPr/>
          <p:nvPr/>
        </p:nvGrpSpPr>
        <p:grpSpPr>
          <a:xfrm>
            <a:off x="7272955" y="6485238"/>
            <a:ext cx="1674825" cy="523100"/>
            <a:chOff x="2173775" y="1420000"/>
            <a:chExt cx="1674825" cy="392325"/>
          </a:xfrm>
        </p:grpSpPr>
        <p:sp>
          <p:nvSpPr>
            <p:cNvPr id="574" name="Google Shape;574;p1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6" name="Google Shape;576;p14"/>
          <p:cNvGrpSpPr/>
          <p:nvPr/>
        </p:nvGrpSpPr>
        <p:grpSpPr>
          <a:xfrm>
            <a:off x="-92699" y="5884533"/>
            <a:ext cx="696850" cy="740668"/>
            <a:chOff x="6610025" y="3412625"/>
            <a:chExt cx="696850" cy="555500"/>
          </a:xfrm>
        </p:grpSpPr>
        <p:sp>
          <p:nvSpPr>
            <p:cNvPr id="577" name="Google Shape;577;p14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8" name="Google Shape;578;p14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9" name="Google Shape;579;p14"/>
          <p:cNvGrpSpPr/>
          <p:nvPr/>
        </p:nvGrpSpPr>
        <p:grpSpPr>
          <a:xfrm>
            <a:off x="8448889" y="319702"/>
            <a:ext cx="449875" cy="579800"/>
            <a:chOff x="3240650" y="4150300"/>
            <a:chExt cx="449875" cy="434850"/>
          </a:xfrm>
        </p:grpSpPr>
        <p:sp>
          <p:nvSpPr>
            <p:cNvPr id="580" name="Google Shape;580;p14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1" name="Google Shape;581;p14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82" name="Google Shape;582;p14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83" name="Google Shape;583;p14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731133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 preserve="1" userDrawn="1">
  <p:cSld name="Title and text 1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21"/>
          <p:cNvSpPr/>
          <p:nvPr/>
        </p:nvSpPr>
        <p:spPr>
          <a:xfrm>
            <a:off x="7933451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0" name="Google Shape;960;p21"/>
          <p:cNvGrpSpPr/>
          <p:nvPr/>
        </p:nvGrpSpPr>
        <p:grpSpPr>
          <a:xfrm>
            <a:off x="4580882" y="82588"/>
            <a:ext cx="1674825" cy="523100"/>
            <a:chOff x="2173775" y="1420000"/>
            <a:chExt cx="1674825" cy="392325"/>
          </a:xfrm>
        </p:grpSpPr>
        <p:sp>
          <p:nvSpPr>
            <p:cNvPr id="961" name="Google Shape;961;p21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2" name="Google Shape;962;p21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63" name="Google Shape;963;p21"/>
          <p:cNvGrpSpPr/>
          <p:nvPr/>
        </p:nvGrpSpPr>
        <p:grpSpPr>
          <a:xfrm rot="-5400000">
            <a:off x="7086082" y="5719724"/>
            <a:ext cx="516928" cy="1177692"/>
            <a:chOff x="3466350" y="2417925"/>
            <a:chExt cx="341975" cy="1145950"/>
          </a:xfrm>
        </p:grpSpPr>
        <p:sp>
          <p:nvSpPr>
            <p:cNvPr id="964" name="Google Shape;964;p21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5" name="Google Shape;965;p21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6" name="Google Shape;966;p21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7" name="Google Shape;967;p21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68" name="Google Shape;968;p21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283227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preserve="1" userDrawn="1">
  <p:cSld name="Title and text 2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22"/>
          <p:cNvSpPr/>
          <p:nvPr/>
        </p:nvSpPr>
        <p:spPr>
          <a:xfrm>
            <a:off x="-160149" y="3127001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73" name="Google Shape;973;p22"/>
          <p:cNvSpPr/>
          <p:nvPr/>
        </p:nvSpPr>
        <p:spPr>
          <a:xfrm>
            <a:off x="7933451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74" name="Google Shape;974;p22"/>
          <p:cNvGrpSpPr/>
          <p:nvPr/>
        </p:nvGrpSpPr>
        <p:grpSpPr>
          <a:xfrm>
            <a:off x="258088" y="247121"/>
            <a:ext cx="1674825" cy="523100"/>
            <a:chOff x="2173775" y="1420000"/>
            <a:chExt cx="1674825" cy="392325"/>
          </a:xfrm>
        </p:grpSpPr>
        <p:sp>
          <p:nvSpPr>
            <p:cNvPr id="975" name="Google Shape;975;p2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77" name="Google Shape;977;p22"/>
          <p:cNvGrpSpPr/>
          <p:nvPr/>
        </p:nvGrpSpPr>
        <p:grpSpPr>
          <a:xfrm>
            <a:off x="8485634" y="5017107"/>
            <a:ext cx="387697" cy="1570256"/>
            <a:chOff x="3466350" y="2417925"/>
            <a:chExt cx="341975" cy="1145950"/>
          </a:xfrm>
        </p:grpSpPr>
        <p:sp>
          <p:nvSpPr>
            <p:cNvPr id="978" name="Google Shape;978;p22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9" name="Google Shape;979;p22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0" name="Google Shape;980;p22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1" name="Google Shape;981;p22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82" name="Google Shape;982;p22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91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28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5" name="Google Shape;1155;p28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6" name="Google Shape;1156;p28"/>
          <p:cNvSpPr/>
          <p:nvPr/>
        </p:nvSpPr>
        <p:spPr>
          <a:xfrm rot="10800000" flipH="1">
            <a:off x="-251449" y="4667430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7" name="Google Shape;1157;p28"/>
          <p:cNvSpPr/>
          <p:nvPr/>
        </p:nvSpPr>
        <p:spPr>
          <a:xfrm rot="10800000" flipH="1">
            <a:off x="7660735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58" name="Google Shape;1158;p28"/>
          <p:cNvGrpSpPr/>
          <p:nvPr/>
        </p:nvGrpSpPr>
        <p:grpSpPr>
          <a:xfrm rot="8100000" flipH="1">
            <a:off x="1069969" y="-288276"/>
            <a:ext cx="670994" cy="1095257"/>
            <a:chOff x="5847850" y="2941500"/>
            <a:chExt cx="671000" cy="821450"/>
          </a:xfrm>
        </p:grpSpPr>
        <p:sp>
          <p:nvSpPr>
            <p:cNvPr id="1159" name="Google Shape;1159;p28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0" name="Google Shape;1160;p28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1" name="Google Shape;1161;p28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2" name="Google Shape;1162;p28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3" name="Google Shape;1163;p28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4" name="Google Shape;1164;p28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5" name="Google Shape;1165;p28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6" name="Google Shape;1166;p28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7" name="Google Shape;1167;p28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8" name="Google Shape;1168;p28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9" name="Google Shape;1169;p28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0" name="Google Shape;1170;p28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1" name="Google Shape;1171;p28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2" name="Google Shape;1172;p28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3" name="Google Shape;1173;p28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4" name="Google Shape;1174;p28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5" name="Google Shape;1175;p28"/>
          <p:cNvGrpSpPr/>
          <p:nvPr/>
        </p:nvGrpSpPr>
        <p:grpSpPr>
          <a:xfrm rot="5400000" flipH="1">
            <a:off x="-778462" y="1047893"/>
            <a:ext cx="2233099" cy="392325"/>
            <a:chOff x="2173775" y="1420000"/>
            <a:chExt cx="1674825" cy="392325"/>
          </a:xfrm>
        </p:grpSpPr>
        <p:sp>
          <p:nvSpPr>
            <p:cNvPr id="1176" name="Google Shape;1176;p28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7" name="Google Shape;1177;p28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8" name="Google Shape;1178;p28"/>
          <p:cNvGrpSpPr/>
          <p:nvPr/>
        </p:nvGrpSpPr>
        <p:grpSpPr>
          <a:xfrm rot="10800000" flipH="1">
            <a:off x="8377227" y="222095"/>
            <a:ext cx="696850" cy="740668"/>
            <a:chOff x="6610025" y="3412625"/>
            <a:chExt cx="696850" cy="555500"/>
          </a:xfrm>
        </p:grpSpPr>
        <p:sp>
          <p:nvSpPr>
            <p:cNvPr id="1179" name="Google Shape;1179;p28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1" name="Google Shape;1181;p28"/>
          <p:cNvSpPr/>
          <p:nvPr/>
        </p:nvSpPr>
        <p:spPr>
          <a:xfrm rot="10800000" flipH="1">
            <a:off x="8794350" y="394918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82" name="Google Shape;1182;p28"/>
          <p:cNvGrpSpPr/>
          <p:nvPr/>
        </p:nvGrpSpPr>
        <p:grpSpPr>
          <a:xfrm rot="10800000" flipH="1">
            <a:off x="427943" y="6265179"/>
            <a:ext cx="449875" cy="579800"/>
            <a:chOff x="3240650" y="4150300"/>
            <a:chExt cx="449875" cy="434850"/>
          </a:xfrm>
        </p:grpSpPr>
        <p:sp>
          <p:nvSpPr>
            <p:cNvPr id="1183" name="Google Shape;1183;p28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85" name="Google Shape;1185;p28"/>
          <p:cNvGrpSpPr/>
          <p:nvPr/>
        </p:nvGrpSpPr>
        <p:grpSpPr>
          <a:xfrm flipH="1">
            <a:off x="4440876" y="6203961"/>
            <a:ext cx="1387600" cy="702200"/>
            <a:chOff x="5618350" y="3984050"/>
            <a:chExt cx="1387600" cy="526650"/>
          </a:xfrm>
        </p:grpSpPr>
        <p:sp>
          <p:nvSpPr>
            <p:cNvPr id="1186" name="Google Shape;1186;p28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9" name="Google Shape;1189;p28"/>
          <p:cNvSpPr/>
          <p:nvPr/>
        </p:nvSpPr>
        <p:spPr>
          <a:xfrm rot="10800000" flipH="1">
            <a:off x="5622221" y="-29989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711104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preserve="1" userDrawn="1">
  <p:cSld name="Title and text 3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3"/>
          <p:cNvSpPr/>
          <p:nvPr/>
        </p:nvSpPr>
        <p:spPr>
          <a:xfrm rot="-5400000">
            <a:off x="2335402" y="5995189"/>
            <a:ext cx="905833" cy="164292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7" name="Google Shape;987;p23"/>
          <p:cNvSpPr/>
          <p:nvPr/>
        </p:nvSpPr>
        <p:spPr>
          <a:xfrm rot="5400000">
            <a:off x="7872013" y="5189893"/>
            <a:ext cx="2539100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8" name="Google Shape;988;p23"/>
          <p:cNvSpPr/>
          <p:nvPr/>
        </p:nvSpPr>
        <p:spPr>
          <a:xfrm>
            <a:off x="-547200" y="-150000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89" name="Google Shape;989;p23"/>
          <p:cNvGrpSpPr/>
          <p:nvPr/>
        </p:nvGrpSpPr>
        <p:grpSpPr>
          <a:xfrm>
            <a:off x="8713914" y="282568"/>
            <a:ext cx="671000" cy="1095268"/>
            <a:chOff x="5847850" y="2941500"/>
            <a:chExt cx="671000" cy="821450"/>
          </a:xfrm>
        </p:grpSpPr>
        <p:sp>
          <p:nvSpPr>
            <p:cNvPr id="990" name="Google Shape;990;p2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1" name="Google Shape;991;p2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2" name="Google Shape;992;p2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3" name="Google Shape;993;p2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4" name="Google Shape;994;p2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5" name="Google Shape;995;p2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1" name="Google Shape;1001;p2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2" name="Google Shape;1002;p2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5" name="Google Shape;1005;p2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6" name="Google Shape;1006;p23"/>
          <p:cNvGrpSpPr/>
          <p:nvPr/>
        </p:nvGrpSpPr>
        <p:grpSpPr>
          <a:xfrm>
            <a:off x="8213051" y="183600"/>
            <a:ext cx="696850" cy="740668"/>
            <a:chOff x="6610025" y="3412625"/>
            <a:chExt cx="696850" cy="555500"/>
          </a:xfrm>
        </p:grpSpPr>
        <p:sp>
          <p:nvSpPr>
            <p:cNvPr id="1007" name="Google Shape;1007;p2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9" name="Google Shape;1009;p23"/>
          <p:cNvGrpSpPr/>
          <p:nvPr/>
        </p:nvGrpSpPr>
        <p:grpSpPr>
          <a:xfrm>
            <a:off x="8257738" y="5944334"/>
            <a:ext cx="522825" cy="670500"/>
            <a:chOff x="7116875" y="2700800"/>
            <a:chExt cx="522825" cy="502875"/>
          </a:xfrm>
        </p:grpSpPr>
        <p:sp>
          <p:nvSpPr>
            <p:cNvPr id="1010" name="Google Shape;1010;p2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1" name="Google Shape;1011;p2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2" name="Google Shape;1012;p2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4" name="Google Shape;1014;p2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5" name="Google Shape;1015;p2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16" name="Google Shape;1016;p23"/>
          <p:cNvGrpSpPr/>
          <p:nvPr/>
        </p:nvGrpSpPr>
        <p:grpSpPr>
          <a:xfrm>
            <a:off x="156564" y="5169173"/>
            <a:ext cx="341976" cy="1527933"/>
            <a:chOff x="3466350" y="2417925"/>
            <a:chExt cx="341975" cy="1145950"/>
          </a:xfrm>
        </p:grpSpPr>
        <p:sp>
          <p:nvSpPr>
            <p:cNvPr id="1017" name="Google Shape;1017;p2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8" name="Google Shape;1018;p2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9" name="Google Shape;1019;p2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0" name="Google Shape;1020;p2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3340284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27"/>
          <p:cNvSpPr/>
          <p:nvPr/>
        </p:nvSpPr>
        <p:spPr>
          <a:xfrm rot="10800000">
            <a:off x="1003944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099" name="Google Shape;1099;p27"/>
          <p:cNvSpPr/>
          <p:nvPr/>
        </p:nvSpPr>
        <p:spPr>
          <a:xfrm rot="10800000">
            <a:off x="1039301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0" name="Google Shape;1100;p27"/>
          <p:cNvSpPr/>
          <p:nvPr/>
        </p:nvSpPr>
        <p:spPr>
          <a:xfrm rot="10800000">
            <a:off x="8885539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1" name="Google Shape;1101;p27"/>
          <p:cNvSpPr/>
          <p:nvPr/>
        </p:nvSpPr>
        <p:spPr>
          <a:xfrm rot="10800000">
            <a:off x="-437324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02" name="Google Shape;1102;p27"/>
          <p:cNvGrpSpPr/>
          <p:nvPr/>
        </p:nvGrpSpPr>
        <p:grpSpPr>
          <a:xfrm rot="-8100000">
            <a:off x="5574102" y="-165245"/>
            <a:ext cx="894659" cy="821442"/>
            <a:chOff x="5847850" y="2941500"/>
            <a:chExt cx="671000" cy="821450"/>
          </a:xfrm>
        </p:grpSpPr>
        <p:sp>
          <p:nvSpPr>
            <p:cNvPr id="1103" name="Google Shape;1103;p2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4" name="Google Shape;1104;p2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5" name="Google Shape;1105;p2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6" name="Google Shape;1106;p2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7" name="Google Shape;1107;p2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8" name="Google Shape;1108;p2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9" name="Google Shape;1109;p2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0" name="Google Shape;1110;p2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1" name="Google Shape;1111;p2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2" name="Google Shape;1112;p2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3" name="Google Shape;1113;p2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4" name="Google Shape;1114;p2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5" name="Google Shape;1115;p2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6" name="Google Shape;1116;p2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7" name="Google Shape;1117;p2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8" name="Google Shape;1118;p2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19" name="Google Shape;1119;p27"/>
          <p:cNvGrpSpPr/>
          <p:nvPr/>
        </p:nvGrpSpPr>
        <p:grpSpPr>
          <a:xfrm rot="10800000">
            <a:off x="7559638" y="73497"/>
            <a:ext cx="1674825" cy="523100"/>
            <a:chOff x="2173775" y="1420000"/>
            <a:chExt cx="1674825" cy="392325"/>
          </a:xfrm>
        </p:grpSpPr>
        <p:sp>
          <p:nvSpPr>
            <p:cNvPr id="1120" name="Google Shape;1120;p2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1" name="Google Shape;1121;p2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2" name="Google Shape;1122;p27"/>
          <p:cNvGrpSpPr/>
          <p:nvPr/>
        </p:nvGrpSpPr>
        <p:grpSpPr>
          <a:xfrm rot="10800000">
            <a:off x="8440077" y="2193195"/>
            <a:ext cx="696850" cy="740668"/>
            <a:chOff x="6610025" y="3412625"/>
            <a:chExt cx="696850" cy="555500"/>
          </a:xfrm>
        </p:grpSpPr>
        <p:sp>
          <p:nvSpPr>
            <p:cNvPr id="1123" name="Google Shape;1123;p27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4" name="Google Shape;1124;p27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5" name="Google Shape;1125;p27"/>
          <p:cNvSpPr/>
          <p:nvPr/>
        </p:nvSpPr>
        <p:spPr>
          <a:xfrm rot="10800000">
            <a:off x="-1903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26" name="Google Shape;1126;p27"/>
          <p:cNvGrpSpPr/>
          <p:nvPr/>
        </p:nvGrpSpPr>
        <p:grpSpPr>
          <a:xfrm rot="10800000">
            <a:off x="581033" y="310245"/>
            <a:ext cx="449875" cy="579800"/>
            <a:chOff x="3240650" y="4150300"/>
            <a:chExt cx="449875" cy="434850"/>
          </a:xfrm>
        </p:grpSpPr>
        <p:sp>
          <p:nvSpPr>
            <p:cNvPr id="1127" name="Google Shape;1127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8" name="Google Shape;1128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9" name="Google Shape;1129;p27"/>
          <p:cNvGrpSpPr/>
          <p:nvPr/>
        </p:nvGrpSpPr>
        <p:grpSpPr>
          <a:xfrm rot="10800000">
            <a:off x="7621558" y="6260906"/>
            <a:ext cx="455944" cy="584084"/>
            <a:chOff x="4216350" y="3170125"/>
            <a:chExt cx="269025" cy="258475"/>
          </a:xfrm>
        </p:grpSpPr>
        <p:sp>
          <p:nvSpPr>
            <p:cNvPr id="1130" name="Google Shape;1130;p27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1" name="Google Shape;1131;p27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2" name="Google Shape;1132;p27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3" name="Google Shape;1133;p27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4" name="Google Shape;1134;p27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5" name="Google Shape;1135;p27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6" name="Google Shape;1136;p27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7" name="Google Shape;1137;p27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38" name="Google Shape;1138;p27"/>
          <p:cNvGrpSpPr/>
          <p:nvPr/>
        </p:nvGrpSpPr>
        <p:grpSpPr>
          <a:xfrm rot="10800000">
            <a:off x="2968576" y="-105620"/>
            <a:ext cx="1387600" cy="702200"/>
            <a:chOff x="5618350" y="3984050"/>
            <a:chExt cx="1387600" cy="526650"/>
          </a:xfrm>
        </p:grpSpPr>
        <p:sp>
          <p:nvSpPr>
            <p:cNvPr id="1139" name="Google Shape;1139;p27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42" name="Google Shape;1142;p27"/>
          <p:cNvSpPr/>
          <p:nvPr/>
        </p:nvSpPr>
        <p:spPr>
          <a:xfrm>
            <a:off x="4778075" y="6597314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43" name="Google Shape;1143;p27"/>
          <p:cNvGrpSpPr/>
          <p:nvPr/>
        </p:nvGrpSpPr>
        <p:grpSpPr>
          <a:xfrm rot="10800000">
            <a:off x="405827" y="3216379"/>
            <a:ext cx="522825" cy="670500"/>
            <a:chOff x="7116875" y="2700800"/>
            <a:chExt cx="522825" cy="502875"/>
          </a:xfrm>
        </p:grpSpPr>
        <p:sp>
          <p:nvSpPr>
            <p:cNvPr id="1144" name="Google Shape;1144;p27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5" name="Google Shape;1145;p27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6" name="Google Shape;1146;p27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8" name="Google Shape;1148;p27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9" name="Google Shape;1149;p27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50" name="Google Shape;1150;p27"/>
          <p:cNvGrpSpPr/>
          <p:nvPr/>
        </p:nvGrpSpPr>
        <p:grpSpPr>
          <a:xfrm rot="-4966402">
            <a:off x="2204784" y="6169601"/>
            <a:ext cx="599860" cy="434868"/>
            <a:chOff x="3240650" y="4150300"/>
            <a:chExt cx="449875" cy="434850"/>
          </a:xfrm>
        </p:grpSpPr>
        <p:sp>
          <p:nvSpPr>
            <p:cNvPr id="1151" name="Google Shape;1151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2" name="Google Shape;1152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2443765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28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5" name="Google Shape;1155;p28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6" name="Google Shape;1156;p28"/>
          <p:cNvSpPr/>
          <p:nvPr/>
        </p:nvSpPr>
        <p:spPr>
          <a:xfrm rot="10800000" flipH="1">
            <a:off x="-251449" y="4667430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7" name="Google Shape;1157;p28"/>
          <p:cNvSpPr/>
          <p:nvPr/>
        </p:nvSpPr>
        <p:spPr>
          <a:xfrm rot="10800000" flipH="1">
            <a:off x="7660613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58" name="Google Shape;1158;p28"/>
          <p:cNvGrpSpPr/>
          <p:nvPr/>
        </p:nvGrpSpPr>
        <p:grpSpPr>
          <a:xfrm rot="8100000" flipH="1">
            <a:off x="1069969" y="-288349"/>
            <a:ext cx="670994" cy="1095257"/>
            <a:chOff x="5847850" y="2941500"/>
            <a:chExt cx="671000" cy="821450"/>
          </a:xfrm>
        </p:grpSpPr>
        <p:sp>
          <p:nvSpPr>
            <p:cNvPr id="1159" name="Google Shape;1159;p28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0" name="Google Shape;1160;p28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1" name="Google Shape;1161;p28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2" name="Google Shape;1162;p28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3" name="Google Shape;1163;p28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4" name="Google Shape;1164;p28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5" name="Google Shape;1165;p28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6" name="Google Shape;1166;p28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7" name="Google Shape;1167;p28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8" name="Google Shape;1168;p28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9" name="Google Shape;1169;p28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0" name="Google Shape;1170;p28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1" name="Google Shape;1171;p28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2" name="Google Shape;1172;p28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3" name="Google Shape;1173;p28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4" name="Google Shape;1174;p28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5" name="Google Shape;1175;p28"/>
          <p:cNvGrpSpPr/>
          <p:nvPr/>
        </p:nvGrpSpPr>
        <p:grpSpPr>
          <a:xfrm rot="5400000" flipH="1">
            <a:off x="-778462" y="1047820"/>
            <a:ext cx="2233099" cy="392325"/>
            <a:chOff x="2173775" y="1420000"/>
            <a:chExt cx="1674825" cy="392325"/>
          </a:xfrm>
        </p:grpSpPr>
        <p:sp>
          <p:nvSpPr>
            <p:cNvPr id="1176" name="Google Shape;1176;p28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7" name="Google Shape;1177;p28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8" name="Google Shape;1178;p28"/>
          <p:cNvGrpSpPr/>
          <p:nvPr/>
        </p:nvGrpSpPr>
        <p:grpSpPr>
          <a:xfrm rot="10800000" flipH="1">
            <a:off x="8377227" y="222095"/>
            <a:ext cx="696850" cy="740668"/>
            <a:chOff x="6610025" y="3412625"/>
            <a:chExt cx="696850" cy="555500"/>
          </a:xfrm>
        </p:grpSpPr>
        <p:sp>
          <p:nvSpPr>
            <p:cNvPr id="1179" name="Google Shape;1179;p28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1" name="Google Shape;1181;p28"/>
          <p:cNvSpPr/>
          <p:nvPr/>
        </p:nvSpPr>
        <p:spPr>
          <a:xfrm rot="10800000" flipH="1">
            <a:off x="8794350" y="394918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82" name="Google Shape;1182;p28"/>
          <p:cNvGrpSpPr/>
          <p:nvPr/>
        </p:nvGrpSpPr>
        <p:grpSpPr>
          <a:xfrm rot="10800000" flipH="1">
            <a:off x="427943" y="6265179"/>
            <a:ext cx="449875" cy="579800"/>
            <a:chOff x="3240650" y="4150300"/>
            <a:chExt cx="449875" cy="434850"/>
          </a:xfrm>
        </p:grpSpPr>
        <p:sp>
          <p:nvSpPr>
            <p:cNvPr id="1183" name="Google Shape;1183;p28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85" name="Google Shape;1185;p28"/>
          <p:cNvGrpSpPr/>
          <p:nvPr/>
        </p:nvGrpSpPr>
        <p:grpSpPr>
          <a:xfrm flipH="1">
            <a:off x="4440876" y="6203961"/>
            <a:ext cx="1387600" cy="702200"/>
            <a:chOff x="5618350" y="3984050"/>
            <a:chExt cx="1387600" cy="526650"/>
          </a:xfrm>
        </p:grpSpPr>
        <p:sp>
          <p:nvSpPr>
            <p:cNvPr id="1186" name="Google Shape;1186;p28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9" name="Google Shape;1189;p28"/>
          <p:cNvSpPr/>
          <p:nvPr/>
        </p:nvSpPr>
        <p:spPr>
          <a:xfrm rot="10800000" flipH="1">
            <a:off x="5622221" y="-29989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3472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29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2" name="Google Shape;1192;p29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3" name="Google Shape;1193;p29"/>
          <p:cNvSpPr/>
          <p:nvPr/>
        </p:nvSpPr>
        <p:spPr>
          <a:xfrm rot="10800000">
            <a:off x="4654566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4" name="Google Shape;1194;p29"/>
          <p:cNvSpPr/>
          <p:nvPr/>
        </p:nvSpPr>
        <p:spPr>
          <a:xfrm>
            <a:off x="8546100" y="5908454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5" name="Google Shape;1195;p29"/>
          <p:cNvSpPr/>
          <p:nvPr/>
        </p:nvSpPr>
        <p:spPr>
          <a:xfrm>
            <a:off x="7431951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6" name="Google Shape;1196;p29"/>
          <p:cNvSpPr/>
          <p:nvPr/>
        </p:nvSpPr>
        <p:spPr>
          <a:xfrm>
            <a:off x="29350" y="-970232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97" name="Google Shape;1197;p29"/>
          <p:cNvGrpSpPr/>
          <p:nvPr/>
        </p:nvGrpSpPr>
        <p:grpSpPr>
          <a:xfrm rot="2700000">
            <a:off x="2596263" y="6257616"/>
            <a:ext cx="894659" cy="821442"/>
            <a:chOff x="5847850" y="2941500"/>
            <a:chExt cx="671000" cy="821450"/>
          </a:xfrm>
        </p:grpSpPr>
        <p:sp>
          <p:nvSpPr>
            <p:cNvPr id="1198" name="Google Shape;1198;p29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4" name="Google Shape;1204;p29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5" name="Google Shape;1205;p29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0" name="Google Shape;1210;p29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1" name="Google Shape;1211;p29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4" name="Google Shape;1214;p29"/>
          <p:cNvGrpSpPr/>
          <p:nvPr/>
        </p:nvGrpSpPr>
        <p:grpSpPr>
          <a:xfrm>
            <a:off x="154542" y="123936"/>
            <a:ext cx="308525" cy="605768"/>
            <a:chOff x="5154075" y="2882225"/>
            <a:chExt cx="308525" cy="454325"/>
          </a:xfrm>
        </p:grpSpPr>
        <p:sp>
          <p:nvSpPr>
            <p:cNvPr id="1215" name="Google Shape;1215;p29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7" name="Google Shape;1217;p29"/>
          <p:cNvGrpSpPr/>
          <p:nvPr/>
        </p:nvGrpSpPr>
        <p:grpSpPr>
          <a:xfrm rot="5400000">
            <a:off x="-849637" y="5301961"/>
            <a:ext cx="2233099" cy="392325"/>
            <a:chOff x="2173775" y="1420000"/>
            <a:chExt cx="1674825" cy="392325"/>
          </a:xfrm>
        </p:grpSpPr>
        <p:sp>
          <p:nvSpPr>
            <p:cNvPr id="1218" name="Google Shape;1218;p2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0" name="Google Shape;1220;p29"/>
          <p:cNvGrpSpPr/>
          <p:nvPr/>
        </p:nvGrpSpPr>
        <p:grpSpPr>
          <a:xfrm>
            <a:off x="8289164" y="97001"/>
            <a:ext cx="449875" cy="579800"/>
            <a:chOff x="3240650" y="4150300"/>
            <a:chExt cx="449875" cy="434850"/>
          </a:xfrm>
        </p:grpSpPr>
        <p:sp>
          <p:nvSpPr>
            <p:cNvPr id="1221" name="Google Shape;1221;p29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3" name="Google Shape;1223;p29"/>
          <p:cNvGrpSpPr/>
          <p:nvPr/>
        </p:nvGrpSpPr>
        <p:grpSpPr>
          <a:xfrm>
            <a:off x="8301863" y="5761901"/>
            <a:ext cx="522825" cy="670500"/>
            <a:chOff x="7116875" y="2700800"/>
            <a:chExt cx="522825" cy="502875"/>
          </a:xfrm>
        </p:grpSpPr>
        <p:sp>
          <p:nvSpPr>
            <p:cNvPr id="1224" name="Google Shape;1224;p2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5910261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389466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06966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41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3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8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346639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730068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312260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4022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29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2" name="Google Shape;1192;p29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3" name="Google Shape;1193;p29"/>
          <p:cNvSpPr/>
          <p:nvPr/>
        </p:nvSpPr>
        <p:spPr>
          <a:xfrm rot="10800000">
            <a:off x="4654566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4" name="Google Shape;1194;p29"/>
          <p:cNvSpPr/>
          <p:nvPr/>
        </p:nvSpPr>
        <p:spPr>
          <a:xfrm>
            <a:off x="8546100" y="5908454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5" name="Google Shape;1195;p29"/>
          <p:cNvSpPr/>
          <p:nvPr/>
        </p:nvSpPr>
        <p:spPr>
          <a:xfrm>
            <a:off x="7431951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6" name="Google Shape;1196;p29"/>
          <p:cNvSpPr/>
          <p:nvPr/>
        </p:nvSpPr>
        <p:spPr>
          <a:xfrm>
            <a:off x="29350" y="-970232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97" name="Google Shape;1197;p29"/>
          <p:cNvGrpSpPr/>
          <p:nvPr/>
        </p:nvGrpSpPr>
        <p:grpSpPr>
          <a:xfrm rot="2700000">
            <a:off x="2596263" y="6257616"/>
            <a:ext cx="894659" cy="821442"/>
            <a:chOff x="5847850" y="2941500"/>
            <a:chExt cx="671000" cy="821450"/>
          </a:xfrm>
        </p:grpSpPr>
        <p:sp>
          <p:nvSpPr>
            <p:cNvPr id="1198" name="Google Shape;1198;p29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4" name="Google Shape;1204;p29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5" name="Google Shape;1205;p29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0" name="Google Shape;1210;p29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1" name="Google Shape;1211;p29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4" name="Google Shape;1214;p29"/>
          <p:cNvGrpSpPr/>
          <p:nvPr/>
        </p:nvGrpSpPr>
        <p:grpSpPr>
          <a:xfrm>
            <a:off x="154542" y="123936"/>
            <a:ext cx="308525" cy="605768"/>
            <a:chOff x="5154075" y="2882225"/>
            <a:chExt cx="308525" cy="454325"/>
          </a:xfrm>
        </p:grpSpPr>
        <p:sp>
          <p:nvSpPr>
            <p:cNvPr id="1215" name="Google Shape;1215;p29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7" name="Google Shape;1217;p29"/>
          <p:cNvGrpSpPr/>
          <p:nvPr/>
        </p:nvGrpSpPr>
        <p:grpSpPr>
          <a:xfrm rot="5400000">
            <a:off x="-849637" y="5302034"/>
            <a:ext cx="2233099" cy="392325"/>
            <a:chOff x="2173775" y="1420000"/>
            <a:chExt cx="1674825" cy="392325"/>
          </a:xfrm>
        </p:grpSpPr>
        <p:sp>
          <p:nvSpPr>
            <p:cNvPr id="1218" name="Google Shape;1218;p2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0" name="Google Shape;1220;p29"/>
          <p:cNvGrpSpPr/>
          <p:nvPr/>
        </p:nvGrpSpPr>
        <p:grpSpPr>
          <a:xfrm>
            <a:off x="8289286" y="97001"/>
            <a:ext cx="449875" cy="579800"/>
            <a:chOff x="3240650" y="4150300"/>
            <a:chExt cx="449875" cy="434850"/>
          </a:xfrm>
        </p:grpSpPr>
        <p:sp>
          <p:nvSpPr>
            <p:cNvPr id="1221" name="Google Shape;1221;p29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3" name="Google Shape;1223;p29"/>
          <p:cNvGrpSpPr/>
          <p:nvPr/>
        </p:nvGrpSpPr>
        <p:grpSpPr>
          <a:xfrm>
            <a:off x="8301985" y="5761901"/>
            <a:ext cx="522825" cy="670500"/>
            <a:chOff x="7116875" y="2700800"/>
            <a:chExt cx="522825" cy="502875"/>
          </a:xfrm>
        </p:grpSpPr>
        <p:sp>
          <p:nvSpPr>
            <p:cNvPr id="1224" name="Google Shape;1224;p2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018720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4801808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8326154" y="6874996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8290850" y="6911984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208723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889189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 rot="2700000">
            <a:off x="2887418" y="6188784"/>
            <a:ext cx="894659" cy="821442"/>
            <a:chOff x="5847850" y="2941500"/>
            <a:chExt cx="671000" cy="821450"/>
          </a:xfrm>
        </p:grpSpPr>
        <p:sp>
          <p:nvSpPr>
            <p:cNvPr id="16" name="Google Shape;16;p2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121766" y="6248390"/>
            <a:ext cx="1674825" cy="523100"/>
            <a:chOff x="2173775" y="1420000"/>
            <a:chExt cx="1674825" cy="392325"/>
          </a:xfrm>
        </p:grpSpPr>
        <p:sp>
          <p:nvSpPr>
            <p:cNvPr id="33" name="Google Shape;33;p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219225" y="3911117"/>
            <a:ext cx="696850" cy="740668"/>
            <a:chOff x="6610025" y="3412625"/>
            <a:chExt cx="696850" cy="555500"/>
          </a:xfrm>
        </p:grpSpPr>
        <p:sp>
          <p:nvSpPr>
            <p:cNvPr id="36" name="Google Shape;36;p2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8" name="Google Shape;38;p2"/>
          <p:cNvSpPr/>
          <p:nvPr/>
        </p:nvSpPr>
        <p:spPr>
          <a:xfrm>
            <a:off x="8671800" y="310465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" name="Google Shape;39;p2"/>
          <p:cNvGrpSpPr/>
          <p:nvPr/>
        </p:nvGrpSpPr>
        <p:grpSpPr>
          <a:xfrm>
            <a:off x="8325291" y="5954933"/>
            <a:ext cx="449875" cy="579800"/>
            <a:chOff x="3240650" y="4150300"/>
            <a:chExt cx="449875" cy="434850"/>
          </a:xfrm>
        </p:grpSpPr>
        <p:sp>
          <p:nvSpPr>
            <p:cNvPr id="40" name="Google Shape;40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1278650" y="-8"/>
            <a:ext cx="455944" cy="584084"/>
            <a:chOff x="4216350" y="3170125"/>
            <a:chExt cx="269025" cy="258475"/>
          </a:xfrm>
        </p:grpSpPr>
        <p:sp>
          <p:nvSpPr>
            <p:cNvPr id="43" name="Google Shape;43;p2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4999976" y="6248402"/>
            <a:ext cx="1387600" cy="702200"/>
            <a:chOff x="5618350" y="3984050"/>
            <a:chExt cx="1387600" cy="526650"/>
          </a:xfrm>
        </p:grpSpPr>
        <p:sp>
          <p:nvSpPr>
            <p:cNvPr id="52" name="Google Shape;52;p2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5" name="Google Shape;55;p2"/>
          <p:cNvSpPr/>
          <p:nvPr/>
        </p:nvSpPr>
        <p:spPr>
          <a:xfrm rot="10800000">
            <a:off x="3206765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6" name="Google Shape;56;p2"/>
          <p:cNvGrpSpPr/>
          <p:nvPr/>
        </p:nvGrpSpPr>
        <p:grpSpPr>
          <a:xfrm>
            <a:off x="8427540" y="2958101"/>
            <a:ext cx="522825" cy="670500"/>
            <a:chOff x="7116875" y="2700800"/>
            <a:chExt cx="522825" cy="502875"/>
          </a:xfrm>
        </p:grpSpPr>
        <p:sp>
          <p:nvSpPr>
            <p:cNvPr id="57" name="Google Shape;57;p2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5833598">
            <a:off x="6551550" y="240512"/>
            <a:ext cx="599860" cy="434868"/>
            <a:chOff x="3240650" y="4150300"/>
            <a:chExt cx="449875" cy="434850"/>
          </a:xfrm>
        </p:grpSpPr>
        <p:sp>
          <p:nvSpPr>
            <p:cNvPr id="64" name="Google Shape;64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3129530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 userDrawn="1">
  <p:cSld name="Table of contents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3"/>
          <p:cNvSpPr/>
          <p:nvPr/>
        </p:nvSpPr>
        <p:spPr>
          <a:xfrm>
            <a:off x="8607516" y="84025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55" name="Google Shape;555;p13"/>
          <p:cNvGrpSpPr/>
          <p:nvPr userDrawn="1"/>
        </p:nvGrpSpPr>
        <p:grpSpPr>
          <a:xfrm>
            <a:off x="7008865" y="6182302"/>
            <a:ext cx="1674825" cy="523100"/>
            <a:chOff x="2173775" y="1420000"/>
            <a:chExt cx="1674825" cy="392325"/>
          </a:xfrm>
        </p:grpSpPr>
        <p:sp>
          <p:nvSpPr>
            <p:cNvPr id="556" name="Google Shape;556;p1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58" name="Google Shape;558;p13"/>
          <p:cNvGrpSpPr/>
          <p:nvPr/>
        </p:nvGrpSpPr>
        <p:grpSpPr>
          <a:xfrm>
            <a:off x="118901" y="5822733"/>
            <a:ext cx="696850" cy="740668"/>
            <a:chOff x="6610025" y="3412625"/>
            <a:chExt cx="696850" cy="555500"/>
          </a:xfrm>
        </p:grpSpPr>
        <p:sp>
          <p:nvSpPr>
            <p:cNvPr id="559" name="Google Shape;559;p1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1" name="Google Shape;561;p13"/>
          <p:cNvGrpSpPr/>
          <p:nvPr/>
        </p:nvGrpSpPr>
        <p:grpSpPr>
          <a:xfrm>
            <a:off x="8448865" y="319702"/>
            <a:ext cx="449875" cy="579800"/>
            <a:chOff x="3240650" y="4150300"/>
            <a:chExt cx="449875" cy="434850"/>
          </a:xfrm>
        </p:grpSpPr>
        <p:sp>
          <p:nvSpPr>
            <p:cNvPr id="562" name="Google Shape;562;p1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4" name="Google Shape;564;p13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65" name="Google Shape;565;p1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69" name="Google Shape;569;p13"/>
          <p:cNvSpPr/>
          <p:nvPr userDrawn="1"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599772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/>
          <p:nvPr/>
        </p:nvSpPr>
        <p:spPr>
          <a:xfrm rot="10800000" flipH="1">
            <a:off x="-208723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71" name="Google Shape;71;p3"/>
          <p:cNvSpPr/>
          <p:nvPr/>
        </p:nvSpPr>
        <p:spPr>
          <a:xfrm rot="10800000" flipH="1">
            <a:off x="7889189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72" name="Google Shape;72;p3"/>
          <p:cNvGrpSpPr/>
          <p:nvPr/>
        </p:nvGrpSpPr>
        <p:grpSpPr>
          <a:xfrm rot="8100000" flipH="1">
            <a:off x="2999244" y="-302130"/>
            <a:ext cx="670994" cy="1095257"/>
            <a:chOff x="5847850" y="2941500"/>
            <a:chExt cx="671000" cy="821450"/>
          </a:xfrm>
        </p:grpSpPr>
        <p:sp>
          <p:nvSpPr>
            <p:cNvPr id="73" name="Google Shape;73;p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89" name="Google Shape;89;p3"/>
          <p:cNvGrpSpPr/>
          <p:nvPr/>
        </p:nvGrpSpPr>
        <p:grpSpPr>
          <a:xfrm rot="10800000" flipH="1">
            <a:off x="121766" y="73497"/>
            <a:ext cx="1674825" cy="523100"/>
            <a:chOff x="2173775" y="1420000"/>
            <a:chExt cx="1674825" cy="392325"/>
          </a:xfrm>
        </p:grpSpPr>
        <p:sp>
          <p:nvSpPr>
            <p:cNvPr id="90" name="Google Shape;90;p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2" name="Google Shape;92;p3"/>
          <p:cNvGrpSpPr/>
          <p:nvPr/>
        </p:nvGrpSpPr>
        <p:grpSpPr>
          <a:xfrm rot="10800000" flipH="1">
            <a:off x="219225" y="2193195"/>
            <a:ext cx="696850" cy="740668"/>
            <a:chOff x="6610025" y="3412625"/>
            <a:chExt cx="696850" cy="555500"/>
          </a:xfrm>
        </p:grpSpPr>
        <p:sp>
          <p:nvSpPr>
            <p:cNvPr id="93" name="Google Shape;93;p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5" name="Google Shape;95;p3"/>
          <p:cNvSpPr/>
          <p:nvPr/>
        </p:nvSpPr>
        <p:spPr>
          <a:xfrm rot="10800000" flipH="1">
            <a:off x="86718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" name="Google Shape;96;p3"/>
          <p:cNvGrpSpPr/>
          <p:nvPr/>
        </p:nvGrpSpPr>
        <p:grpSpPr>
          <a:xfrm rot="10800000" flipH="1">
            <a:off x="8325291" y="310245"/>
            <a:ext cx="449875" cy="579800"/>
            <a:chOff x="3240650" y="4150300"/>
            <a:chExt cx="449875" cy="434850"/>
          </a:xfrm>
        </p:grpSpPr>
        <p:sp>
          <p:nvSpPr>
            <p:cNvPr id="97" name="Google Shape;97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9" name="Google Shape;99;p3"/>
          <p:cNvGrpSpPr/>
          <p:nvPr/>
        </p:nvGrpSpPr>
        <p:grpSpPr>
          <a:xfrm rot="10800000" flipH="1">
            <a:off x="1278650" y="6260906"/>
            <a:ext cx="455944" cy="584084"/>
            <a:chOff x="4216350" y="3170125"/>
            <a:chExt cx="269025" cy="258475"/>
          </a:xfrm>
        </p:grpSpPr>
        <p:sp>
          <p:nvSpPr>
            <p:cNvPr id="100" name="Google Shape;100;p3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8" name="Google Shape;108;p3"/>
          <p:cNvGrpSpPr/>
          <p:nvPr/>
        </p:nvGrpSpPr>
        <p:grpSpPr>
          <a:xfrm rot="10800000" flipH="1">
            <a:off x="6142977" y="-105620"/>
            <a:ext cx="1387600" cy="702200"/>
            <a:chOff x="5618350" y="3984050"/>
            <a:chExt cx="1387600" cy="526650"/>
          </a:xfrm>
        </p:grpSpPr>
        <p:sp>
          <p:nvSpPr>
            <p:cNvPr id="109" name="Google Shape;109;p3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" name="Google Shape;112;p3"/>
          <p:cNvSpPr/>
          <p:nvPr/>
        </p:nvSpPr>
        <p:spPr>
          <a:xfrm flipH="1">
            <a:off x="3216290" y="661034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3" name="Google Shape;113;p3"/>
          <p:cNvGrpSpPr/>
          <p:nvPr/>
        </p:nvGrpSpPr>
        <p:grpSpPr>
          <a:xfrm rot="10800000" flipH="1">
            <a:off x="8427540" y="3216379"/>
            <a:ext cx="522825" cy="670500"/>
            <a:chOff x="7116875" y="2700800"/>
            <a:chExt cx="522825" cy="502875"/>
          </a:xfrm>
        </p:grpSpPr>
        <p:sp>
          <p:nvSpPr>
            <p:cNvPr id="114" name="Google Shape;114;p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0" name="Google Shape;120;p3"/>
          <p:cNvGrpSpPr/>
          <p:nvPr/>
        </p:nvGrpSpPr>
        <p:grpSpPr>
          <a:xfrm rot="4966402" flipH="1">
            <a:off x="6551550" y="6169601"/>
            <a:ext cx="599860" cy="434868"/>
            <a:chOff x="3240650" y="4150300"/>
            <a:chExt cx="449875" cy="434850"/>
          </a:xfrm>
        </p:grpSpPr>
        <p:sp>
          <p:nvSpPr>
            <p:cNvPr id="121" name="Google Shape;121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4193117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301382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-179248" y="45678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7559689" y="-532630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29" name="Google Shape;129;p4"/>
          <p:cNvGrpSpPr/>
          <p:nvPr/>
        </p:nvGrpSpPr>
        <p:grpSpPr>
          <a:xfrm>
            <a:off x="2805032" y="6546434"/>
            <a:ext cx="541825" cy="726466"/>
            <a:chOff x="2391850" y="3439225"/>
            <a:chExt cx="541825" cy="544850"/>
          </a:xfrm>
        </p:grpSpPr>
        <p:sp>
          <p:nvSpPr>
            <p:cNvPr id="130" name="Google Shape;130;p4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66" name="Google Shape;166;p4"/>
          <p:cNvSpPr/>
          <p:nvPr/>
        </p:nvSpPr>
        <p:spPr>
          <a:xfrm>
            <a:off x="8178150" y="-732899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67" name="Google Shape;167;p4"/>
          <p:cNvGrpSpPr/>
          <p:nvPr/>
        </p:nvGrpSpPr>
        <p:grpSpPr>
          <a:xfrm>
            <a:off x="7674439" y="6289737"/>
            <a:ext cx="1674825" cy="523100"/>
            <a:chOff x="2173775" y="1420000"/>
            <a:chExt cx="1674825" cy="392325"/>
          </a:xfrm>
        </p:grpSpPr>
        <p:sp>
          <p:nvSpPr>
            <p:cNvPr id="168" name="Google Shape;168;p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-378225" y="323036"/>
            <a:ext cx="792600" cy="1254368"/>
            <a:chOff x="4097800" y="1302400"/>
            <a:chExt cx="792600" cy="940775"/>
          </a:xfrm>
        </p:grpSpPr>
        <p:sp>
          <p:nvSpPr>
            <p:cNvPr id="171" name="Google Shape;171;p4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3" name="Google Shape;173;p4"/>
          <p:cNvGrpSpPr/>
          <p:nvPr/>
        </p:nvGrpSpPr>
        <p:grpSpPr>
          <a:xfrm>
            <a:off x="81338" y="6216034"/>
            <a:ext cx="522825" cy="670500"/>
            <a:chOff x="7116875" y="2700800"/>
            <a:chExt cx="522825" cy="502875"/>
          </a:xfrm>
        </p:grpSpPr>
        <p:sp>
          <p:nvSpPr>
            <p:cNvPr id="174" name="Google Shape;174;p4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80" name="Google Shape;180;p4"/>
          <p:cNvGrpSpPr/>
          <p:nvPr/>
        </p:nvGrpSpPr>
        <p:grpSpPr>
          <a:xfrm>
            <a:off x="8433100" y="200723"/>
            <a:ext cx="455944" cy="584084"/>
            <a:chOff x="4216350" y="3170125"/>
            <a:chExt cx="269025" cy="258475"/>
          </a:xfrm>
        </p:grpSpPr>
        <p:sp>
          <p:nvSpPr>
            <p:cNvPr id="181" name="Google Shape;181;p4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5603847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"/>
          <p:cNvSpPr/>
          <p:nvPr/>
        </p:nvSpPr>
        <p:spPr>
          <a:xfrm rot="-1643562">
            <a:off x="6929122" y="-807143"/>
            <a:ext cx="1904381" cy="1689984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37" name="Google Shape;237;p6"/>
          <p:cNvGrpSpPr/>
          <p:nvPr/>
        </p:nvGrpSpPr>
        <p:grpSpPr>
          <a:xfrm>
            <a:off x="400822" y="-364628"/>
            <a:ext cx="541825" cy="726466"/>
            <a:chOff x="2391850" y="3439225"/>
            <a:chExt cx="541825" cy="544850"/>
          </a:xfrm>
        </p:grpSpPr>
        <p:sp>
          <p:nvSpPr>
            <p:cNvPr id="238" name="Google Shape;238;p6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4" name="Google Shape;274;p6"/>
          <p:cNvGrpSpPr/>
          <p:nvPr/>
        </p:nvGrpSpPr>
        <p:grpSpPr>
          <a:xfrm rot="5400000">
            <a:off x="7705608" y="5312530"/>
            <a:ext cx="2233099" cy="392325"/>
            <a:chOff x="2173775" y="1420000"/>
            <a:chExt cx="1674825" cy="392325"/>
          </a:xfrm>
        </p:grpSpPr>
        <p:sp>
          <p:nvSpPr>
            <p:cNvPr id="275" name="Google Shape;275;p6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7" name="Google Shape;277;p6"/>
          <p:cNvGrpSpPr/>
          <p:nvPr/>
        </p:nvGrpSpPr>
        <p:grpSpPr>
          <a:xfrm>
            <a:off x="-188450" y="2039303"/>
            <a:ext cx="792600" cy="1254368"/>
            <a:chOff x="4097800" y="1302400"/>
            <a:chExt cx="792600" cy="940775"/>
          </a:xfrm>
        </p:grpSpPr>
        <p:sp>
          <p:nvSpPr>
            <p:cNvPr id="278" name="Google Shape;278;p6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80" name="Google Shape;280;p6"/>
          <p:cNvGrpSpPr/>
          <p:nvPr/>
        </p:nvGrpSpPr>
        <p:grpSpPr>
          <a:xfrm>
            <a:off x="8597240" y="822767"/>
            <a:ext cx="449875" cy="579800"/>
            <a:chOff x="3240650" y="4150300"/>
            <a:chExt cx="449875" cy="434850"/>
          </a:xfrm>
        </p:grpSpPr>
        <p:sp>
          <p:nvSpPr>
            <p:cNvPr id="281" name="Google Shape;281;p6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283" name="Google Shape;283;p6"/>
          <p:cNvSpPr/>
          <p:nvPr/>
        </p:nvSpPr>
        <p:spPr>
          <a:xfrm>
            <a:off x="189615" y="6581207"/>
            <a:ext cx="1532633" cy="276799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35403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One column 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"/>
          <p:cNvSpPr/>
          <p:nvPr/>
        </p:nvSpPr>
        <p:spPr>
          <a:xfrm flipH="1">
            <a:off x="8656940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-665924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89" name="Google Shape;289;p7"/>
          <p:cNvGrpSpPr/>
          <p:nvPr/>
        </p:nvGrpSpPr>
        <p:grpSpPr>
          <a:xfrm rot="-2700000" flipH="1">
            <a:off x="2443426" y="6142798"/>
            <a:ext cx="670994" cy="1095257"/>
            <a:chOff x="5847850" y="2941500"/>
            <a:chExt cx="671000" cy="821450"/>
          </a:xfrm>
        </p:grpSpPr>
        <p:sp>
          <p:nvSpPr>
            <p:cNvPr id="290" name="Google Shape;290;p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6" name="Google Shape;306;p7"/>
          <p:cNvGrpSpPr/>
          <p:nvPr/>
        </p:nvGrpSpPr>
        <p:grpSpPr>
          <a:xfrm flipH="1">
            <a:off x="7320657" y="6179655"/>
            <a:ext cx="1674825" cy="523100"/>
            <a:chOff x="2173775" y="1420000"/>
            <a:chExt cx="1674825" cy="392325"/>
          </a:xfrm>
        </p:grpSpPr>
        <p:sp>
          <p:nvSpPr>
            <p:cNvPr id="307" name="Google Shape;307;p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9" name="Google Shape;309;p7"/>
          <p:cNvGrpSpPr/>
          <p:nvPr/>
        </p:nvGrpSpPr>
        <p:grpSpPr>
          <a:xfrm rot="-5400000" flipH="1">
            <a:off x="8162699" y="102464"/>
            <a:ext cx="411368" cy="454325"/>
            <a:chOff x="5154075" y="2882225"/>
            <a:chExt cx="308525" cy="454325"/>
          </a:xfrm>
        </p:grpSpPr>
        <p:sp>
          <p:nvSpPr>
            <p:cNvPr id="310" name="Google Shape;310;p7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12" name="Google Shape;312;p7"/>
          <p:cNvGrpSpPr/>
          <p:nvPr/>
        </p:nvGrpSpPr>
        <p:grpSpPr>
          <a:xfrm flipH="1">
            <a:off x="104556" y="5986868"/>
            <a:ext cx="449875" cy="579800"/>
            <a:chOff x="3240650" y="4150300"/>
            <a:chExt cx="449875" cy="434850"/>
          </a:xfrm>
        </p:grpSpPr>
        <p:sp>
          <p:nvSpPr>
            <p:cNvPr id="313" name="Google Shape;313;p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15" name="Google Shape;315;p7"/>
          <p:cNvSpPr/>
          <p:nvPr/>
        </p:nvSpPr>
        <p:spPr>
          <a:xfrm rot="10800000" flipH="1">
            <a:off x="2039701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578131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Section title and description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9"/>
          <p:cNvSpPr/>
          <p:nvPr/>
        </p:nvSpPr>
        <p:spPr>
          <a:xfrm flipH="1">
            <a:off x="534967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2" name="Google Shape;392;p9"/>
          <p:cNvSpPr/>
          <p:nvPr/>
        </p:nvSpPr>
        <p:spPr>
          <a:xfrm flipH="1">
            <a:off x="8585665" y="39582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3" name="Google Shape;393;p9"/>
          <p:cNvSpPr/>
          <p:nvPr/>
        </p:nvSpPr>
        <p:spPr>
          <a:xfrm flipH="1">
            <a:off x="-607949" y="-894114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4" name="Google Shape;394;p9"/>
          <p:cNvGrpSpPr/>
          <p:nvPr/>
        </p:nvGrpSpPr>
        <p:grpSpPr>
          <a:xfrm flipH="1">
            <a:off x="-173673" y="3255135"/>
            <a:ext cx="541825" cy="726466"/>
            <a:chOff x="2391850" y="3439225"/>
            <a:chExt cx="541825" cy="544850"/>
          </a:xfrm>
        </p:grpSpPr>
        <p:sp>
          <p:nvSpPr>
            <p:cNvPr id="395" name="Google Shape;395;p9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31" name="Google Shape;431;p9"/>
          <p:cNvSpPr/>
          <p:nvPr/>
        </p:nvSpPr>
        <p:spPr>
          <a:xfrm flipH="1">
            <a:off x="-287975" y="-1094383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432" name="Google Shape;432;p9"/>
          <p:cNvGrpSpPr/>
          <p:nvPr/>
        </p:nvGrpSpPr>
        <p:grpSpPr>
          <a:xfrm flipH="1">
            <a:off x="440451" y="5981567"/>
            <a:ext cx="1674825" cy="523100"/>
            <a:chOff x="2173775" y="1420000"/>
            <a:chExt cx="1674825" cy="392325"/>
          </a:xfrm>
        </p:grpSpPr>
        <p:sp>
          <p:nvSpPr>
            <p:cNvPr id="433" name="Google Shape;433;p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5" name="Google Shape;435;p9"/>
          <p:cNvGrpSpPr/>
          <p:nvPr/>
        </p:nvGrpSpPr>
        <p:grpSpPr>
          <a:xfrm flipH="1">
            <a:off x="8441625" y="281701"/>
            <a:ext cx="792600" cy="1254368"/>
            <a:chOff x="4097800" y="1302400"/>
            <a:chExt cx="792600" cy="940775"/>
          </a:xfrm>
        </p:grpSpPr>
        <p:sp>
          <p:nvSpPr>
            <p:cNvPr id="436" name="Google Shape;436;p9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8" name="Google Shape;438;p9"/>
          <p:cNvGrpSpPr/>
          <p:nvPr/>
        </p:nvGrpSpPr>
        <p:grpSpPr>
          <a:xfrm flipH="1">
            <a:off x="8481640" y="5606434"/>
            <a:ext cx="522825" cy="670500"/>
            <a:chOff x="7116875" y="2700800"/>
            <a:chExt cx="522825" cy="502875"/>
          </a:xfrm>
        </p:grpSpPr>
        <p:sp>
          <p:nvSpPr>
            <p:cNvPr id="439" name="Google Shape;439;p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45" name="Google Shape;445;p9"/>
          <p:cNvSpPr/>
          <p:nvPr/>
        </p:nvSpPr>
        <p:spPr>
          <a:xfrm rot="-8999956" flipH="1">
            <a:off x="4614748" y="6125825"/>
            <a:ext cx="1904283" cy="1689896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92892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799706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 preserve="1" userDrawn="1">
  <p:cSld name="Only Title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4"/>
          <p:cNvSpPr/>
          <p:nvPr/>
        </p:nvSpPr>
        <p:spPr>
          <a:xfrm>
            <a:off x="8607516" y="84025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73" name="Google Shape;573;p14"/>
          <p:cNvGrpSpPr/>
          <p:nvPr/>
        </p:nvGrpSpPr>
        <p:grpSpPr>
          <a:xfrm>
            <a:off x="7272955" y="6485238"/>
            <a:ext cx="1674825" cy="523100"/>
            <a:chOff x="2173775" y="1420000"/>
            <a:chExt cx="1674825" cy="392325"/>
          </a:xfrm>
        </p:grpSpPr>
        <p:sp>
          <p:nvSpPr>
            <p:cNvPr id="574" name="Google Shape;574;p1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6" name="Google Shape;576;p14"/>
          <p:cNvGrpSpPr/>
          <p:nvPr/>
        </p:nvGrpSpPr>
        <p:grpSpPr>
          <a:xfrm>
            <a:off x="-92699" y="5884533"/>
            <a:ext cx="696850" cy="740668"/>
            <a:chOff x="6610025" y="3412625"/>
            <a:chExt cx="696850" cy="555500"/>
          </a:xfrm>
        </p:grpSpPr>
        <p:sp>
          <p:nvSpPr>
            <p:cNvPr id="577" name="Google Shape;577;p14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8" name="Google Shape;578;p14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9" name="Google Shape;579;p14"/>
          <p:cNvGrpSpPr/>
          <p:nvPr/>
        </p:nvGrpSpPr>
        <p:grpSpPr>
          <a:xfrm>
            <a:off x="8448865" y="319702"/>
            <a:ext cx="449875" cy="579800"/>
            <a:chOff x="3240650" y="4150300"/>
            <a:chExt cx="449875" cy="434850"/>
          </a:xfrm>
        </p:grpSpPr>
        <p:sp>
          <p:nvSpPr>
            <p:cNvPr id="580" name="Google Shape;580;p14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1" name="Google Shape;581;p14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82" name="Google Shape;582;p14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83" name="Google Shape;583;p14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9464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540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847440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 preserve="1" userDrawn="1">
  <p:cSld name="Title and text 1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21"/>
          <p:cNvSpPr/>
          <p:nvPr/>
        </p:nvSpPr>
        <p:spPr>
          <a:xfrm>
            <a:off x="7933427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0" name="Google Shape;960;p21"/>
          <p:cNvGrpSpPr/>
          <p:nvPr/>
        </p:nvGrpSpPr>
        <p:grpSpPr>
          <a:xfrm>
            <a:off x="4580882" y="82588"/>
            <a:ext cx="1674825" cy="523100"/>
            <a:chOff x="2173775" y="1420000"/>
            <a:chExt cx="1674825" cy="392325"/>
          </a:xfrm>
        </p:grpSpPr>
        <p:sp>
          <p:nvSpPr>
            <p:cNvPr id="961" name="Google Shape;961;p21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2" name="Google Shape;962;p21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63" name="Google Shape;963;p21"/>
          <p:cNvGrpSpPr/>
          <p:nvPr/>
        </p:nvGrpSpPr>
        <p:grpSpPr>
          <a:xfrm rot="-5400000">
            <a:off x="7086082" y="5719724"/>
            <a:ext cx="516928" cy="1177692"/>
            <a:chOff x="3466350" y="2417925"/>
            <a:chExt cx="341975" cy="1145950"/>
          </a:xfrm>
        </p:grpSpPr>
        <p:sp>
          <p:nvSpPr>
            <p:cNvPr id="964" name="Google Shape;964;p21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5" name="Google Shape;965;p21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6" name="Google Shape;966;p21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7" name="Google Shape;967;p21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68" name="Google Shape;968;p21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45380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preserve="1" userDrawn="1">
  <p:cSld name="Title and text 2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22"/>
          <p:cNvSpPr/>
          <p:nvPr/>
        </p:nvSpPr>
        <p:spPr>
          <a:xfrm>
            <a:off x="-160149" y="3127001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73" name="Google Shape;973;p22"/>
          <p:cNvSpPr/>
          <p:nvPr/>
        </p:nvSpPr>
        <p:spPr>
          <a:xfrm>
            <a:off x="7933427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74" name="Google Shape;974;p22"/>
          <p:cNvGrpSpPr/>
          <p:nvPr/>
        </p:nvGrpSpPr>
        <p:grpSpPr>
          <a:xfrm>
            <a:off x="258064" y="247121"/>
            <a:ext cx="1674825" cy="523100"/>
            <a:chOff x="2173775" y="1420000"/>
            <a:chExt cx="1674825" cy="392325"/>
          </a:xfrm>
        </p:grpSpPr>
        <p:sp>
          <p:nvSpPr>
            <p:cNvPr id="975" name="Google Shape;975;p2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77" name="Google Shape;977;p22"/>
          <p:cNvGrpSpPr/>
          <p:nvPr/>
        </p:nvGrpSpPr>
        <p:grpSpPr>
          <a:xfrm>
            <a:off x="8485610" y="5017107"/>
            <a:ext cx="387697" cy="1570256"/>
            <a:chOff x="3466350" y="2417925"/>
            <a:chExt cx="341975" cy="1145950"/>
          </a:xfrm>
        </p:grpSpPr>
        <p:sp>
          <p:nvSpPr>
            <p:cNvPr id="978" name="Google Shape;978;p22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9" name="Google Shape;979;p22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0" name="Google Shape;980;p22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1" name="Google Shape;981;p22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82" name="Google Shape;982;p22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877298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preserve="1" userDrawn="1">
  <p:cSld name="Title and text 3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3"/>
          <p:cNvSpPr/>
          <p:nvPr/>
        </p:nvSpPr>
        <p:spPr>
          <a:xfrm rot="-5400000">
            <a:off x="2335392" y="5995189"/>
            <a:ext cx="905833" cy="164292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7" name="Google Shape;987;p23"/>
          <p:cNvSpPr/>
          <p:nvPr/>
        </p:nvSpPr>
        <p:spPr>
          <a:xfrm rot="5400000">
            <a:off x="7872013" y="5189893"/>
            <a:ext cx="2539100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8" name="Google Shape;988;p23"/>
          <p:cNvSpPr/>
          <p:nvPr/>
        </p:nvSpPr>
        <p:spPr>
          <a:xfrm>
            <a:off x="-547200" y="-150000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89" name="Google Shape;989;p23"/>
          <p:cNvGrpSpPr/>
          <p:nvPr/>
        </p:nvGrpSpPr>
        <p:grpSpPr>
          <a:xfrm>
            <a:off x="8713914" y="282568"/>
            <a:ext cx="671000" cy="1095268"/>
            <a:chOff x="5847850" y="2941500"/>
            <a:chExt cx="671000" cy="821450"/>
          </a:xfrm>
        </p:grpSpPr>
        <p:sp>
          <p:nvSpPr>
            <p:cNvPr id="990" name="Google Shape;990;p2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1" name="Google Shape;991;p2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2" name="Google Shape;992;p2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3" name="Google Shape;993;p2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4" name="Google Shape;994;p2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5" name="Google Shape;995;p2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1" name="Google Shape;1001;p2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2" name="Google Shape;1002;p2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5" name="Google Shape;1005;p2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6" name="Google Shape;1006;p23"/>
          <p:cNvGrpSpPr/>
          <p:nvPr/>
        </p:nvGrpSpPr>
        <p:grpSpPr>
          <a:xfrm>
            <a:off x="8213051" y="183600"/>
            <a:ext cx="696850" cy="740668"/>
            <a:chOff x="6610025" y="3412625"/>
            <a:chExt cx="696850" cy="555500"/>
          </a:xfrm>
        </p:grpSpPr>
        <p:sp>
          <p:nvSpPr>
            <p:cNvPr id="1007" name="Google Shape;1007;p2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9" name="Google Shape;1009;p23"/>
          <p:cNvGrpSpPr/>
          <p:nvPr/>
        </p:nvGrpSpPr>
        <p:grpSpPr>
          <a:xfrm>
            <a:off x="8257714" y="5944334"/>
            <a:ext cx="522825" cy="670500"/>
            <a:chOff x="7116875" y="2700800"/>
            <a:chExt cx="522825" cy="502875"/>
          </a:xfrm>
        </p:grpSpPr>
        <p:sp>
          <p:nvSpPr>
            <p:cNvPr id="1010" name="Google Shape;1010;p2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1" name="Google Shape;1011;p2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2" name="Google Shape;1012;p2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4" name="Google Shape;1014;p2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5" name="Google Shape;1015;p2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16" name="Google Shape;1016;p23"/>
          <p:cNvGrpSpPr/>
          <p:nvPr/>
        </p:nvGrpSpPr>
        <p:grpSpPr>
          <a:xfrm>
            <a:off x="156564" y="5169159"/>
            <a:ext cx="341976" cy="1527933"/>
            <a:chOff x="3466350" y="2417925"/>
            <a:chExt cx="341975" cy="1145950"/>
          </a:xfrm>
        </p:grpSpPr>
        <p:sp>
          <p:nvSpPr>
            <p:cNvPr id="1017" name="Google Shape;1017;p2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8" name="Google Shape;1018;p2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9" name="Google Shape;1019;p2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0" name="Google Shape;1020;p2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3897282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27"/>
          <p:cNvSpPr/>
          <p:nvPr/>
        </p:nvSpPr>
        <p:spPr>
          <a:xfrm rot="10800000">
            <a:off x="1003944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099" name="Google Shape;1099;p27"/>
          <p:cNvSpPr/>
          <p:nvPr/>
        </p:nvSpPr>
        <p:spPr>
          <a:xfrm rot="10800000">
            <a:off x="1039277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0" name="Google Shape;1100;p27"/>
          <p:cNvSpPr/>
          <p:nvPr/>
        </p:nvSpPr>
        <p:spPr>
          <a:xfrm rot="10800000">
            <a:off x="8885539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1" name="Google Shape;1101;p27"/>
          <p:cNvSpPr/>
          <p:nvPr/>
        </p:nvSpPr>
        <p:spPr>
          <a:xfrm rot="10800000">
            <a:off x="-437324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02" name="Google Shape;1102;p27"/>
          <p:cNvGrpSpPr/>
          <p:nvPr/>
        </p:nvGrpSpPr>
        <p:grpSpPr>
          <a:xfrm rot="-8100000">
            <a:off x="5574102" y="-165245"/>
            <a:ext cx="894659" cy="821442"/>
            <a:chOff x="5847850" y="2941500"/>
            <a:chExt cx="671000" cy="821450"/>
          </a:xfrm>
        </p:grpSpPr>
        <p:sp>
          <p:nvSpPr>
            <p:cNvPr id="1103" name="Google Shape;1103;p2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4" name="Google Shape;1104;p2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5" name="Google Shape;1105;p2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6" name="Google Shape;1106;p2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7" name="Google Shape;1107;p2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8" name="Google Shape;1108;p2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9" name="Google Shape;1109;p2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0" name="Google Shape;1110;p2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1" name="Google Shape;1111;p2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2" name="Google Shape;1112;p2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3" name="Google Shape;1113;p2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4" name="Google Shape;1114;p2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5" name="Google Shape;1115;p2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6" name="Google Shape;1116;p2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7" name="Google Shape;1117;p2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8" name="Google Shape;1118;p2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19" name="Google Shape;1119;p27"/>
          <p:cNvGrpSpPr/>
          <p:nvPr/>
        </p:nvGrpSpPr>
        <p:grpSpPr>
          <a:xfrm rot="10800000">
            <a:off x="7559614" y="73497"/>
            <a:ext cx="1674825" cy="523100"/>
            <a:chOff x="2173775" y="1420000"/>
            <a:chExt cx="1674825" cy="392325"/>
          </a:xfrm>
        </p:grpSpPr>
        <p:sp>
          <p:nvSpPr>
            <p:cNvPr id="1120" name="Google Shape;1120;p2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1" name="Google Shape;1121;p2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2" name="Google Shape;1122;p27"/>
          <p:cNvGrpSpPr/>
          <p:nvPr/>
        </p:nvGrpSpPr>
        <p:grpSpPr>
          <a:xfrm rot="10800000">
            <a:off x="8440077" y="2193195"/>
            <a:ext cx="696850" cy="740668"/>
            <a:chOff x="6610025" y="3412625"/>
            <a:chExt cx="696850" cy="555500"/>
          </a:xfrm>
        </p:grpSpPr>
        <p:sp>
          <p:nvSpPr>
            <p:cNvPr id="1123" name="Google Shape;1123;p27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4" name="Google Shape;1124;p27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5" name="Google Shape;1125;p27"/>
          <p:cNvSpPr/>
          <p:nvPr/>
        </p:nvSpPr>
        <p:spPr>
          <a:xfrm rot="10800000">
            <a:off x="-1903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26" name="Google Shape;1126;p27"/>
          <p:cNvGrpSpPr/>
          <p:nvPr/>
        </p:nvGrpSpPr>
        <p:grpSpPr>
          <a:xfrm rot="10800000">
            <a:off x="581033" y="310245"/>
            <a:ext cx="449875" cy="579800"/>
            <a:chOff x="3240650" y="4150300"/>
            <a:chExt cx="449875" cy="434850"/>
          </a:xfrm>
        </p:grpSpPr>
        <p:sp>
          <p:nvSpPr>
            <p:cNvPr id="1127" name="Google Shape;1127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8" name="Google Shape;1128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9" name="Google Shape;1129;p27"/>
          <p:cNvGrpSpPr/>
          <p:nvPr/>
        </p:nvGrpSpPr>
        <p:grpSpPr>
          <a:xfrm rot="10800000">
            <a:off x="7621558" y="6260906"/>
            <a:ext cx="455944" cy="584084"/>
            <a:chOff x="4216350" y="3170125"/>
            <a:chExt cx="269025" cy="258475"/>
          </a:xfrm>
        </p:grpSpPr>
        <p:sp>
          <p:nvSpPr>
            <p:cNvPr id="1130" name="Google Shape;1130;p27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1" name="Google Shape;1131;p27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2" name="Google Shape;1132;p27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3" name="Google Shape;1133;p27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4" name="Google Shape;1134;p27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5" name="Google Shape;1135;p27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6" name="Google Shape;1136;p27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7" name="Google Shape;1137;p27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38" name="Google Shape;1138;p27"/>
          <p:cNvGrpSpPr/>
          <p:nvPr/>
        </p:nvGrpSpPr>
        <p:grpSpPr>
          <a:xfrm rot="10800000">
            <a:off x="2968576" y="-105620"/>
            <a:ext cx="1387600" cy="702200"/>
            <a:chOff x="5618350" y="3984050"/>
            <a:chExt cx="1387600" cy="526650"/>
          </a:xfrm>
        </p:grpSpPr>
        <p:sp>
          <p:nvSpPr>
            <p:cNvPr id="1139" name="Google Shape;1139;p27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42" name="Google Shape;1142;p27"/>
          <p:cNvSpPr/>
          <p:nvPr/>
        </p:nvSpPr>
        <p:spPr>
          <a:xfrm>
            <a:off x="4778075" y="6597314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43" name="Google Shape;1143;p27"/>
          <p:cNvGrpSpPr/>
          <p:nvPr/>
        </p:nvGrpSpPr>
        <p:grpSpPr>
          <a:xfrm rot="10800000">
            <a:off x="405827" y="3216379"/>
            <a:ext cx="522825" cy="670500"/>
            <a:chOff x="7116875" y="2700800"/>
            <a:chExt cx="522825" cy="502875"/>
          </a:xfrm>
        </p:grpSpPr>
        <p:sp>
          <p:nvSpPr>
            <p:cNvPr id="1144" name="Google Shape;1144;p27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5" name="Google Shape;1145;p27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6" name="Google Shape;1146;p27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8" name="Google Shape;1148;p27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9" name="Google Shape;1149;p27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50" name="Google Shape;1150;p27"/>
          <p:cNvGrpSpPr/>
          <p:nvPr/>
        </p:nvGrpSpPr>
        <p:grpSpPr>
          <a:xfrm rot="-4966402">
            <a:off x="2204781" y="6169601"/>
            <a:ext cx="599860" cy="434868"/>
            <a:chOff x="3240650" y="4150300"/>
            <a:chExt cx="449875" cy="434850"/>
          </a:xfrm>
        </p:grpSpPr>
        <p:sp>
          <p:nvSpPr>
            <p:cNvPr id="1151" name="Google Shape;1151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2" name="Google Shape;1152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0056618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28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5" name="Google Shape;1155;p28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6" name="Google Shape;1156;p28"/>
          <p:cNvSpPr/>
          <p:nvPr/>
        </p:nvSpPr>
        <p:spPr>
          <a:xfrm rot="10800000" flipH="1">
            <a:off x="-251449" y="4667430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7" name="Google Shape;1157;p28"/>
          <p:cNvSpPr/>
          <p:nvPr/>
        </p:nvSpPr>
        <p:spPr>
          <a:xfrm rot="10800000" flipH="1">
            <a:off x="7660589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58" name="Google Shape;1158;p28"/>
          <p:cNvGrpSpPr/>
          <p:nvPr/>
        </p:nvGrpSpPr>
        <p:grpSpPr>
          <a:xfrm rot="8100000" flipH="1">
            <a:off x="1069969" y="-288364"/>
            <a:ext cx="670994" cy="1095257"/>
            <a:chOff x="5847850" y="2941500"/>
            <a:chExt cx="671000" cy="821450"/>
          </a:xfrm>
        </p:grpSpPr>
        <p:sp>
          <p:nvSpPr>
            <p:cNvPr id="1159" name="Google Shape;1159;p28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0" name="Google Shape;1160;p28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1" name="Google Shape;1161;p28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2" name="Google Shape;1162;p28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3" name="Google Shape;1163;p28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4" name="Google Shape;1164;p28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5" name="Google Shape;1165;p28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6" name="Google Shape;1166;p28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7" name="Google Shape;1167;p28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8" name="Google Shape;1168;p28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9" name="Google Shape;1169;p28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0" name="Google Shape;1170;p28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1" name="Google Shape;1171;p28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2" name="Google Shape;1172;p28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3" name="Google Shape;1173;p28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4" name="Google Shape;1174;p28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5" name="Google Shape;1175;p28"/>
          <p:cNvGrpSpPr/>
          <p:nvPr/>
        </p:nvGrpSpPr>
        <p:grpSpPr>
          <a:xfrm rot="5400000" flipH="1">
            <a:off x="-778462" y="1047806"/>
            <a:ext cx="2233099" cy="392325"/>
            <a:chOff x="2173775" y="1420000"/>
            <a:chExt cx="1674825" cy="392325"/>
          </a:xfrm>
        </p:grpSpPr>
        <p:sp>
          <p:nvSpPr>
            <p:cNvPr id="1176" name="Google Shape;1176;p28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7" name="Google Shape;1177;p28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8" name="Google Shape;1178;p28"/>
          <p:cNvGrpSpPr/>
          <p:nvPr/>
        </p:nvGrpSpPr>
        <p:grpSpPr>
          <a:xfrm rot="10800000" flipH="1">
            <a:off x="8377227" y="222095"/>
            <a:ext cx="696850" cy="740668"/>
            <a:chOff x="6610025" y="3412625"/>
            <a:chExt cx="696850" cy="555500"/>
          </a:xfrm>
        </p:grpSpPr>
        <p:sp>
          <p:nvSpPr>
            <p:cNvPr id="1179" name="Google Shape;1179;p28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1" name="Google Shape;1181;p28"/>
          <p:cNvSpPr/>
          <p:nvPr/>
        </p:nvSpPr>
        <p:spPr>
          <a:xfrm rot="10800000" flipH="1">
            <a:off x="8794350" y="394918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82" name="Google Shape;1182;p28"/>
          <p:cNvGrpSpPr/>
          <p:nvPr/>
        </p:nvGrpSpPr>
        <p:grpSpPr>
          <a:xfrm rot="10800000" flipH="1">
            <a:off x="427943" y="6265179"/>
            <a:ext cx="449875" cy="579800"/>
            <a:chOff x="3240650" y="4150300"/>
            <a:chExt cx="449875" cy="434850"/>
          </a:xfrm>
        </p:grpSpPr>
        <p:sp>
          <p:nvSpPr>
            <p:cNvPr id="1183" name="Google Shape;1183;p28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85" name="Google Shape;1185;p28"/>
          <p:cNvGrpSpPr/>
          <p:nvPr/>
        </p:nvGrpSpPr>
        <p:grpSpPr>
          <a:xfrm flipH="1">
            <a:off x="4440876" y="6203961"/>
            <a:ext cx="1387600" cy="702200"/>
            <a:chOff x="5618350" y="3984050"/>
            <a:chExt cx="1387600" cy="526650"/>
          </a:xfrm>
        </p:grpSpPr>
        <p:sp>
          <p:nvSpPr>
            <p:cNvPr id="1186" name="Google Shape;1186;p28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9" name="Google Shape;1189;p28"/>
          <p:cNvSpPr/>
          <p:nvPr/>
        </p:nvSpPr>
        <p:spPr>
          <a:xfrm rot="10800000" flipH="1">
            <a:off x="5622221" y="-29989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94538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29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2" name="Google Shape;1192;p29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3" name="Google Shape;1193;p29"/>
          <p:cNvSpPr/>
          <p:nvPr/>
        </p:nvSpPr>
        <p:spPr>
          <a:xfrm rot="10800000">
            <a:off x="4654566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4" name="Google Shape;1194;p29"/>
          <p:cNvSpPr/>
          <p:nvPr/>
        </p:nvSpPr>
        <p:spPr>
          <a:xfrm>
            <a:off x="8546100" y="5908454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5" name="Google Shape;1195;p29"/>
          <p:cNvSpPr/>
          <p:nvPr/>
        </p:nvSpPr>
        <p:spPr>
          <a:xfrm>
            <a:off x="7431951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6" name="Google Shape;1196;p29"/>
          <p:cNvSpPr/>
          <p:nvPr/>
        </p:nvSpPr>
        <p:spPr>
          <a:xfrm>
            <a:off x="29350" y="-970232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97" name="Google Shape;1197;p29"/>
          <p:cNvGrpSpPr/>
          <p:nvPr/>
        </p:nvGrpSpPr>
        <p:grpSpPr>
          <a:xfrm rot="2700000">
            <a:off x="2596263" y="6257616"/>
            <a:ext cx="894659" cy="821442"/>
            <a:chOff x="5847850" y="2941500"/>
            <a:chExt cx="671000" cy="821450"/>
          </a:xfrm>
        </p:grpSpPr>
        <p:sp>
          <p:nvSpPr>
            <p:cNvPr id="1198" name="Google Shape;1198;p29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4" name="Google Shape;1204;p29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5" name="Google Shape;1205;p29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0" name="Google Shape;1210;p29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1" name="Google Shape;1211;p29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4" name="Google Shape;1214;p29"/>
          <p:cNvGrpSpPr/>
          <p:nvPr/>
        </p:nvGrpSpPr>
        <p:grpSpPr>
          <a:xfrm>
            <a:off x="154542" y="123936"/>
            <a:ext cx="308525" cy="605768"/>
            <a:chOff x="5154075" y="2882225"/>
            <a:chExt cx="308525" cy="454325"/>
          </a:xfrm>
        </p:grpSpPr>
        <p:sp>
          <p:nvSpPr>
            <p:cNvPr id="1215" name="Google Shape;1215;p29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7" name="Google Shape;1217;p29"/>
          <p:cNvGrpSpPr/>
          <p:nvPr/>
        </p:nvGrpSpPr>
        <p:grpSpPr>
          <a:xfrm rot="5400000">
            <a:off x="-849637" y="5301947"/>
            <a:ext cx="2233099" cy="392325"/>
            <a:chOff x="2173775" y="1420000"/>
            <a:chExt cx="1674825" cy="392325"/>
          </a:xfrm>
        </p:grpSpPr>
        <p:sp>
          <p:nvSpPr>
            <p:cNvPr id="1218" name="Google Shape;1218;p2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0" name="Google Shape;1220;p29"/>
          <p:cNvGrpSpPr/>
          <p:nvPr/>
        </p:nvGrpSpPr>
        <p:grpSpPr>
          <a:xfrm>
            <a:off x="8289140" y="97001"/>
            <a:ext cx="449875" cy="579800"/>
            <a:chOff x="3240650" y="4150300"/>
            <a:chExt cx="449875" cy="434850"/>
          </a:xfrm>
        </p:grpSpPr>
        <p:sp>
          <p:nvSpPr>
            <p:cNvPr id="1221" name="Google Shape;1221;p29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3" name="Google Shape;1223;p29"/>
          <p:cNvGrpSpPr/>
          <p:nvPr/>
        </p:nvGrpSpPr>
        <p:grpSpPr>
          <a:xfrm>
            <a:off x="8301839" y="5761901"/>
            <a:ext cx="522825" cy="670500"/>
            <a:chOff x="7116875" y="2700800"/>
            <a:chExt cx="522825" cy="502875"/>
          </a:xfrm>
        </p:grpSpPr>
        <p:sp>
          <p:nvSpPr>
            <p:cNvPr id="1224" name="Google Shape;1224;p2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081533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52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194138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646666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27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3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8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66233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302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919563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034658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2976822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881663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8326145" y="6874996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8290846" y="6911984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208723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889163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 rot="2700000">
            <a:off x="2887418" y="6188784"/>
            <a:ext cx="894659" cy="821442"/>
            <a:chOff x="5847850" y="2941500"/>
            <a:chExt cx="671000" cy="821450"/>
          </a:xfrm>
        </p:grpSpPr>
        <p:sp>
          <p:nvSpPr>
            <p:cNvPr id="16" name="Google Shape;16;p2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121764" y="6248390"/>
            <a:ext cx="1674825" cy="523100"/>
            <a:chOff x="2173775" y="1420000"/>
            <a:chExt cx="1674825" cy="392325"/>
          </a:xfrm>
        </p:grpSpPr>
        <p:sp>
          <p:nvSpPr>
            <p:cNvPr id="33" name="Google Shape;33;p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219225" y="3911117"/>
            <a:ext cx="696850" cy="740668"/>
            <a:chOff x="6610025" y="3412625"/>
            <a:chExt cx="696850" cy="555500"/>
          </a:xfrm>
        </p:grpSpPr>
        <p:sp>
          <p:nvSpPr>
            <p:cNvPr id="36" name="Google Shape;36;p2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8" name="Google Shape;38;p2"/>
          <p:cNvSpPr/>
          <p:nvPr/>
        </p:nvSpPr>
        <p:spPr>
          <a:xfrm>
            <a:off x="8671800" y="310465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" name="Google Shape;39;p2"/>
          <p:cNvGrpSpPr/>
          <p:nvPr/>
        </p:nvGrpSpPr>
        <p:grpSpPr>
          <a:xfrm>
            <a:off x="8325265" y="5954933"/>
            <a:ext cx="449875" cy="579800"/>
            <a:chOff x="3240650" y="4150300"/>
            <a:chExt cx="449875" cy="434850"/>
          </a:xfrm>
        </p:grpSpPr>
        <p:sp>
          <p:nvSpPr>
            <p:cNvPr id="40" name="Google Shape;40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1278650" y="-8"/>
            <a:ext cx="455944" cy="584084"/>
            <a:chOff x="4216350" y="3170125"/>
            <a:chExt cx="269025" cy="258475"/>
          </a:xfrm>
        </p:grpSpPr>
        <p:sp>
          <p:nvSpPr>
            <p:cNvPr id="43" name="Google Shape;43;p2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4999976" y="6248402"/>
            <a:ext cx="1387600" cy="702200"/>
            <a:chOff x="5618350" y="3984050"/>
            <a:chExt cx="1387600" cy="526650"/>
          </a:xfrm>
        </p:grpSpPr>
        <p:sp>
          <p:nvSpPr>
            <p:cNvPr id="52" name="Google Shape;52;p2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5" name="Google Shape;55;p2"/>
          <p:cNvSpPr/>
          <p:nvPr/>
        </p:nvSpPr>
        <p:spPr>
          <a:xfrm rot="10800000">
            <a:off x="3206765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6" name="Google Shape;56;p2"/>
          <p:cNvGrpSpPr/>
          <p:nvPr/>
        </p:nvGrpSpPr>
        <p:grpSpPr>
          <a:xfrm>
            <a:off x="8427514" y="2958101"/>
            <a:ext cx="522825" cy="670500"/>
            <a:chOff x="7116875" y="2700800"/>
            <a:chExt cx="522825" cy="502875"/>
          </a:xfrm>
        </p:grpSpPr>
        <p:sp>
          <p:nvSpPr>
            <p:cNvPr id="57" name="Google Shape;57;p2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5833598">
            <a:off x="6551537" y="240512"/>
            <a:ext cx="599860" cy="434868"/>
            <a:chOff x="3240650" y="4150300"/>
            <a:chExt cx="449875" cy="434850"/>
          </a:xfrm>
        </p:grpSpPr>
        <p:sp>
          <p:nvSpPr>
            <p:cNvPr id="64" name="Google Shape;64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1522467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 userDrawn="1">
  <p:cSld name="Table of contents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3"/>
          <p:cNvSpPr/>
          <p:nvPr/>
        </p:nvSpPr>
        <p:spPr>
          <a:xfrm>
            <a:off x="8607490" y="84009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55" name="Google Shape;555;p13"/>
          <p:cNvGrpSpPr/>
          <p:nvPr userDrawn="1"/>
        </p:nvGrpSpPr>
        <p:grpSpPr>
          <a:xfrm>
            <a:off x="7008864" y="6182302"/>
            <a:ext cx="1674825" cy="523100"/>
            <a:chOff x="2173775" y="1420000"/>
            <a:chExt cx="1674825" cy="392325"/>
          </a:xfrm>
        </p:grpSpPr>
        <p:sp>
          <p:nvSpPr>
            <p:cNvPr id="556" name="Google Shape;556;p1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58" name="Google Shape;558;p13"/>
          <p:cNvGrpSpPr/>
          <p:nvPr/>
        </p:nvGrpSpPr>
        <p:grpSpPr>
          <a:xfrm>
            <a:off x="118901" y="5822733"/>
            <a:ext cx="696850" cy="740668"/>
            <a:chOff x="6610025" y="3412625"/>
            <a:chExt cx="696850" cy="555500"/>
          </a:xfrm>
        </p:grpSpPr>
        <p:sp>
          <p:nvSpPr>
            <p:cNvPr id="559" name="Google Shape;559;p1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1" name="Google Shape;561;p13"/>
          <p:cNvGrpSpPr/>
          <p:nvPr/>
        </p:nvGrpSpPr>
        <p:grpSpPr>
          <a:xfrm>
            <a:off x="8448839" y="319702"/>
            <a:ext cx="449875" cy="579800"/>
            <a:chOff x="3240650" y="4150300"/>
            <a:chExt cx="449875" cy="434850"/>
          </a:xfrm>
        </p:grpSpPr>
        <p:sp>
          <p:nvSpPr>
            <p:cNvPr id="562" name="Google Shape;562;p1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4" name="Google Shape;564;p13"/>
          <p:cNvGrpSpPr/>
          <p:nvPr/>
        </p:nvGrpSpPr>
        <p:grpSpPr>
          <a:xfrm rot="5400000">
            <a:off x="616740" y="-189466"/>
            <a:ext cx="373985" cy="939908"/>
            <a:chOff x="3466350" y="2417925"/>
            <a:chExt cx="341975" cy="1145950"/>
          </a:xfrm>
        </p:grpSpPr>
        <p:sp>
          <p:nvSpPr>
            <p:cNvPr id="565" name="Google Shape;565;p1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69" name="Google Shape;569;p13"/>
          <p:cNvSpPr/>
          <p:nvPr userDrawn="1"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609149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/>
          <p:nvPr/>
        </p:nvSpPr>
        <p:spPr>
          <a:xfrm rot="10800000" flipH="1">
            <a:off x="-208723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71" name="Google Shape;71;p3"/>
          <p:cNvSpPr/>
          <p:nvPr/>
        </p:nvSpPr>
        <p:spPr>
          <a:xfrm rot="10800000" flipH="1">
            <a:off x="7889163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72" name="Google Shape;72;p3"/>
          <p:cNvGrpSpPr/>
          <p:nvPr/>
        </p:nvGrpSpPr>
        <p:grpSpPr>
          <a:xfrm rot="8100000" flipH="1">
            <a:off x="2999244" y="-302145"/>
            <a:ext cx="670994" cy="1095257"/>
            <a:chOff x="5847850" y="2941500"/>
            <a:chExt cx="671000" cy="821450"/>
          </a:xfrm>
        </p:grpSpPr>
        <p:sp>
          <p:nvSpPr>
            <p:cNvPr id="73" name="Google Shape;73;p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89" name="Google Shape;89;p3"/>
          <p:cNvGrpSpPr/>
          <p:nvPr/>
        </p:nvGrpSpPr>
        <p:grpSpPr>
          <a:xfrm rot="10800000" flipH="1">
            <a:off x="121764" y="73497"/>
            <a:ext cx="1674825" cy="523100"/>
            <a:chOff x="2173775" y="1420000"/>
            <a:chExt cx="1674825" cy="392325"/>
          </a:xfrm>
        </p:grpSpPr>
        <p:sp>
          <p:nvSpPr>
            <p:cNvPr id="90" name="Google Shape;90;p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2" name="Google Shape;92;p3"/>
          <p:cNvGrpSpPr/>
          <p:nvPr/>
        </p:nvGrpSpPr>
        <p:grpSpPr>
          <a:xfrm rot="10800000" flipH="1">
            <a:off x="219225" y="2193195"/>
            <a:ext cx="696850" cy="740668"/>
            <a:chOff x="6610025" y="3412625"/>
            <a:chExt cx="696850" cy="555500"/>
          </a:xfrm>
        </p:grpSpPr>
        <p:sp>
          <p:nvSpPr>
            <p:cNvPr id="93" name="Google Shape;93;p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5" name="Google Shape;95;p3"/>
          <p:cNvSpPr/>
          <p:nvPr/>
        </p:nvSpPr>
        <p:spPr>
          <a:xfrm rot="10800000" flipH="1">
            <a:off x="86718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" name="Google Shape;96;p3"/>
          <p:cNvGrpSpPr/>
          <p:nvPr/>
        </p:nvGrpSpPr>
        <p:grpSpPr>
          <a:xfrm rot="10800000" flipH="1">
            <a:off x="8325265" y="310245"/>
            <a:ext cx="449875" cy="579800"/>
            <a:chOff x="3240650" y="4150300"/>
            <a:chExt cx="449875" cy="434850"/>
          </a:xfrm>
        </p:grpSpPr>
        <p:sp>
          <p:nvSpPr>
            <p:cNvPr id="97" name="Google Shape;97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9" name="Google Shape;99;p3"/>
          <p:cNvGrpSpPr/>
          <p:nvPr/>
        </p:nvGrpSpPr>
        <p:grpSpPr>
          <a:xfrm rot="10800000" flipH="1">
            <a:off x="1278650" y="6260906"/>
            <a:ext cx="455944" cy="584084"/>
            <a:chOff x="4216350" y="3170125"/>
            <a:chExt cx="269025" cy="258475"/>
          </a:xfrm>
        </p:grpSpPr>
        <p:sp>
          <p:nvSpPr>
            <p:cNvPr id="100" name="Google Shape;100;p3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8" name="Google Shape;108;p3"/>
          <p:cNvGrpSpPr/>
          <p:nvPr/>
        </p:nvGrpSpPr>
        <p:grpSpPr>
          <a:xfrm rot="10800000" flipH="1">
            <a:off x="6142977" y="-105620"/>
            <a:ext cx="1387600" cy="702200"/>
            <a:chOff x="5618350" y="3984050"/>
            <a:chExt cx="1387600" cy="526650"/>
          </a:xfrm>
        </p:grpSpPr>
        <p:sp>
          <p:nvSpPr>
            <p:cNvPr id="109" name="Google Shape;109;p3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" name="Google Shape;112;p3"/>
          <p:cNvSpPr/>
          <p:nvPr/>
        </p:nvSpPr>
        <p:spPr>
          <a:xfrm flipH="1">
            <a:off x="3216290" y="661034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3" name="Google Shape;113;p3"/>
          <p:cNvGrpSpPr/>
          <p:nvPr/>
        </p:nvGrpSpPr>
        <p:grpSpPr>
          <a:xfrm rot="10800000" flipH="1">
            <a:off x="8427514" y="3216379"/>
            <a:ext cx="522825" cy="670500"/>
            <a:chOff x="7116875" y="2700800"/>
            <a:chExt cx="522825" cy="502875"/>
          </a:xfrm>
        </p:grpSpPr>
        <p:sp>
          <p:nvSpPr>
            <p:cNvPr id="114" name="Google Shape;114;p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0" name="Google Shape;120;p3"/>
          <p:cNvGrpSpPr/>
          <p:nvPr/>
        </p:nvGrpSpPr>
        <p:grpSpPr>
          <a:xfrm rot="4966402" flipH="1">
            <a:off x="6551537" y="6169601"/>
            <a:ext cx="599860" cy="434868"/>
            <a:chOff x="3240650" y="4150300"/>
            <a:chExt cx="449875" cy="434850"/>
          </a:xfrm>
        </p:grpSpPr>
        <p:sp>
          <p:nvSpPr>
            <p:cNvPr id="121" name="Google Shape;121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761464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301382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-179248" y="45678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7559663" y="-532630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29" name="Google Shape;129;p4"/>
          <p:cNvGrpSpPr/>
          <p:nvPr/>
        </p:nvGrpSpPr>
        <p:grpSpPr>
          <a:xfrm>
            <a:off x="2805032" y="6546434"/>
            <a:ext cx="541825" cy="726466"/>
            <a:chOff x="2391850" y="3439225"/>
            <a:chExt cx="541825" cy="544850"/>
          </a:xfrm>
        </p:grpSpPr>
        <p:sp>
          <p:nvSpPr>
            <p:cNvPr id="130" name="Google Shape;130;p4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66" name="Google Shape;166;p4"/>
          <p:cNvSpPr/>
          <p:nvPr/>
        </p:nvSpPr>
        <p:spPr>
          <a:xfrm>
            <a:off x="8178150" y="-732899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67" name="Google Shape;167;p4"/>
          <p:cNvGrpSpPr/>
          <p:nvPr/>
        </p:nvGrpSpPr>
        <p:grpSpPr>
          <a:xfrm>
            <a:off x="7674413" y="6289737"/>
            <a:ext cx="1674825" cy="523100"/>
            <a:chOff x="2173775" y="1420000"/>
            <a:chExt cx="1674825" cy="392325"/>
          </a:xfrm>
        </p:grpSpPr>
        <p:sp>
          <p:nvSpPr>
            <p:cNvPr id="168" name="Google Shape;168;p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-378225" y="323036"/>
            <a:ext cx="792600" cy="1254368"/>
            <a:chOff x="4097800" y="1302400"/>
            <a:chExt cx="792600" cy="940775"/>
          </a:xfrm>
        </p:grpSpPr>
        <p:sp>
          <p:nvSpPr>
            <p:cNvPr id="171" name="Google Shape;171;p4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3" name="Google Shape;173;p4"/>
          <p:cNvGrpSpPr/>
          <p:nvPr/>
        </p:nvGrpSpPr>
        <p:grpSpPr>
          <a:xfrm>
            <a:off x="81338" y="6216034"/>
            <a:ext cx="522825" cy="670500"/>
            <a:chOff x="7116875" y="2700800"/>
            <a:chExt cx="522825" cy="502875"/>
          </a:xfrm>
        </p:grpSpPr>
        <p:sp>
          <p:nvSpPr>
            <p:cNvPr id="174" name="Google Shape;174;p4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80" name="Google Shape;180;p4"/>
          <p:cNvGrpSpPr/>
          <p:nvPr/>
        </p:nvGrpSpPr>
        <p:grpSpPr>
          <a:xfrm>
            <a:off x="8433100" y="200723"/>
            <a:ext cx="455944" cy="584084"/>
            <a:chOff x="4216350" y="3170125"/>
            <a:chExt cx="269025" cy="258475"/>
          </a:xfrm>
        </p:grpSpPr>
        <p:sp>
          <p:nvSpPr>
            <p:cNvPr id="181" name="Google Shape;181;p4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718070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"/>
          <p:cNvSpPr/>
          <p:nvPr/>
        </p:nvSpPr>
        <p:spPr>
          <a:xfrm rot="-1643562">
            <a:off x="6929122" y="-807143"/>
            <a:ext cx="1904381" cy="1689984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37" name="Google Shape;237;p6"/>
          <p:cNvGrpSpPr/>
          <p:nvPr/>
        </p:nvGrpSpPr>
        <p:grpSpPr>
          <a:xfrm>
            <a:off x="400815" y="-364628"/>
            <a:ext cx="541825" cy="726466"/>
            <a:chOff x="2391850" y="3439225"/>
            <a:chExt cx="541825" cy="544850"/>
          </a:xfrm>
        </p:grpSpPr>
        <p:sp>
          <p:nvSpPr>
            <p:cNvPr id="238" name="Google Shape;238;p6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4" name="Google Shape;274;p6"/>
          <p:cNvGrpSpPr/>
          <p:nvPr/>
        </p:nvGrpSpPr>
        <p:grpSpPr>
          <a:xfrm rot="5400000">
            <a:off x="7705595" y="5312514"/>
            <a:ext cx="2233099" cy="392325"/>
            <a:chOff x="2173775" y="1420000"/>
            <a:chExt cx="1674825" cy="392325"/>
          </a:xfrm>
        </p:grpSpPr>
        <p:sp>
          <p:nvSpPr>
            <p:cNvPr id="275" name="Google Shape;275;p6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7" name="Google Shape;277;p6"/>
          <p:cNvGrpSpPr/>
          <p:nvPr/>
        </p:nvGrpSpPr>
        <p:grpSpPr>
          <a:xfrm>
            <a:off x="-188450" y="2039303"/>
            <a:ext cx="792600" cy="1254368"/>
            <a:chOff x="4097800" y="1302400"/>
            <a:chExt cx="792600" cy="940775"/>
          </a:xfrm>
        </p:grpSpPr>
        <p:sp>
          <p:nvSpPr>
            <p:cNvPr id="278" name="Google Shape;278;p6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80" name="Google Shape;280;p6"/>
          <p:cNvGrpSpPr/>
          <p:nvPr/>
        </p:nvGrpSpPr>
        <p:grpSpPr>
          <a:xfrm>
            <a:off x="8597214" y="822767"/>
            <a:ext cx="449875" cy="579800"/>
            <a:chOff x="3240650" y="4150300"/>
            <a:chExt cx="449875" cy="434850"/>
          </a:xfrm>
        </p:grpSpPr>
        <p:sp>
          <p:nvSpPr>
            <p:cNvPr id="281" name="Google Shape;281;p6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283" name="Google Shape;283;p6"/>
          <p:cNvSpPr/>
          <p:nvPr/>
        </p:nvSpPr>
        <p:spPr>
          <a:xfrm>
            <a:off x="189614" y="6581207"/>
            <a:ext cx="1532633" cy="276799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207813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One column 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"/>
          <p:cNvSpPr/>
          <p:nvPr/>
        </p:nvSpPr>
        <p:spPr>
          <a:xfrm flipH="1">
            <a:off x="8656914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-665924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89" name="Google Shape;289;p7"/>
          <p:cNvGrpSpPr/>
          <p:nvPr/>
        </p:nvGrpSpPr>
        <p:grpSpPr>
          <a:xfrm rot="-2700000" flipH="1">
            <a:off x="2443426" y="6142783"/>
            <a:ext cx="670994" cy="1095257"/>
            <a:chOff x="5847850" y="2941500"/>
            <a:chExt cx="671000" cy="821450"/>
          </a:xfrm>
        </p:grpSpPr>
        <p:sp>
          <p:nvSpPr>
            <p:cNvPr id="290" name="Google Shape;290;p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6" name="Google Shape;306;p7"/>
          <p:cNvGrpSpPr/>
          <p:nvPr/>
        </p:nvGrpSpPr>
        <p:grpSpPr>
          <a:xfrm flipH="1">
            <a:off x="7320657" y="6179655"/>
            <a:ext cx="1674825" cy="523100"/>
            <a:chOff x="2173775" y="1420000"/>
            <a:chExt cx="1674825" cy="392325"/>
          </a:xfrm>
        </p:grpSpPr>
        <p:sp>
          <p:nvSpPr>
            <p:cNvPr id="307" name="Google Shape;307;p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9" name="Google Shape;309;p7"/>
          <p:cNvGrpSpPr/>
          <p:nvPr/>
        </p:nvGrpSpPr>
        <p:grpSpPr>
          <a:xfrm rot="-5400000" flipH="1">
            <a:off x="8162686" y="102448"/>
            <a:ext cx="411368" cy="454325"/>
            <a:chOff x="5154075" y="2882225"/>
            <a:chExt cx="308525" cy="454325"/>
          </a:xfrm>
        </p:grpSpPr>
        <p:sp>
          <p:nvSpPr>
            <p:cNvPr id="310" name="Google Shape;310;p7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12" name="Google Shape;312;p7"/>
          <p:cNvGrpSpPr/>
          <p:nvPr/>
        </p:nvGrpSpPr>
        <p:grpSpPr>
          <a:xfrm flipH="1">
            <a:off x="104556" y="5986868"/>
            <a:ext cx="449875" cy="579800"/>
            <a:chOff x="3240650" y="4150300"/>
            <a:chExt cx="449875" cy="434850"/>
          </a:xfrm>
        </p:grpSpPr>
        <p:sp>
          <p:nvSpPr>
            <p:cNvPr id="313" name="Google Shape;313;p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15" name="Google Shape;315;p7"/>
          <p:cNvSpPr/>
          <p:nvPr/>
        </p:nvSpPr>
        <p:spPr>
          <a:xfrm rot="10800000" flipH="1">
            <a:off x="2039701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918943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Section title and description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9"/>
          <p:cNvSpPr/>
          <p:nvPr/>
        </p:nvSpPr>
        <p:spPr>
          <a:xfrm flipH="1">
            <a:off x="534967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2" name="Google Shape;392;p9"/>
          <p:cNvSpPr/>
          <p:nvPr/>
        </p:nvSpPr>
        <p:spPr>
          <a:xfrm flipH="1">
            <a:off x="8585639" y="39582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3" name="Google Shape;393;p9"/>
          <p:cNvSpPr/>
          <p:nvPr/>
        </p:nvSpPr>
        <p:spPr>
          <a:xfrm flipH="1">
            <a:off x="-607949" y="-894114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4" name="Google Shape;394;p9"/>
          <p:cNvGrpSpPr/>
          <p:nvPr/>
        </p:nvGrpSpPr>
        <p:grpSpPr>
          <a:xfrm flipH="1">
            <a:off x="-173673" y="3255135"/>
            <a:ext cx="541825" cy="726466"/>
            <a:chOff x="2391850" y="3439225"/>
            <a:chExt cx="541825" cy="544850"/>
          </a:xfrm>
        </p:grpSpPr>
        <p:sp>
          <p:nvSpPr>
            <p:cNvPr id="395" name="Google Shape;395;p9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31" name="Google Shape;431;p9"/>
          <p:cNvSpPr/>
          <p:nvPr/>
        </p:nvSpPr>
        <p:spPr>
          <a:xfrm flipH="1">
            <a:off x="-287975" y="-1094383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432" name="Google Shape;432;p9"/>
          <p:cNvGrpSpPr/>
          <p:nvPr/>
        </p:nvGrpSpPr>
        <p:grpSpPr>
          <a:xfrm flipH="1">
            <a:off x="440451" y="5981567"/>
            <a:ext cx="1674825" cy="523100"/>
            <a:chOff x="2173775" y="1420000"/>
            <a:chExt cx="1674825" cy="392325"/>
          </a:xfrm>
        </p:grpSpPr>
        <p:sp>
          <p:nvSpPr>
            <p:cNvPr id="433" name="Google Shape;433;p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5" name="Google Shape;435;p9"/>
          <p:cNvGrpSpPr/>
          <p:nvPr/>
        </p:nvGrpSpPr>
        <p:grpSpPr>
          <a:xfrm flipH="1">
            <a:off x="8441625" y="281701"/>
            <a:ext cx="792600" cy="1254368"/>
            <a:chOff x="4097800" y="1302400"/>
            <a:chExt cx="792600" cy="940775"/>
          </a:xfrm>
        </p:grpSpPr>
        <p:sp>
          <p:nvSpPr>
            <p:cNvPr id="436" name="Google Shape;436;p9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8" name="Google Shape;438;p9"/>
          <p:cNvGrpSpPr/>
          <p:nvPr/>
        </p:nvGrpSpPr>
        <p:grpSpPr>
          <a:xfrm flipH="1">
            <a:off x="8481614" y="5606434"/>
            <a:ext cx="522825" cy="670500"/>
            <a:chOff x="7116875" y="2700800"/>
            <a:chExt cx="522825" cy="502875"/>
          </a:xfrm>
        </p:grpSpPr>
        <p:sp>
          <p:nvSpPr>
            <p:cNvPr id="439" name="Google Shape;439;p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45" name="Google Shape;445;p9"/>
          <p:cNvSpPr/>
          <p:nvPr/>
        </p:nvSpPr>
        <p:spPr>
          <a:xfrm rot="-8999956" flipH="1">
            <a:off x="4614748" y="6125825"/>
            <a:ext cx="1904283" cy="1689896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775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599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1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3D0DC7C-DC67-4853-985A-6A71B1B748DA}" type="datetimeFigureOut">
              <a:rPr lang="zh-TW" altLang="en-US" smtClean="0"/>
              <a:t>2022/9/16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542" y="417880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4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4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4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4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4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4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4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4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4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4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4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1"/>
            <a:ext cx="137160" cy="137161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4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9009E0E-218B-44E3-B86C-171603F4634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7015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3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8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184707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4403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 preserve="1" userDrawn="1">
  <p:cSld name="Only Title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4"/>
          <p:cNvSpPr/>
          <p:nvPr/>
        </p:nvSpPr>
        <p:spPr>
          <a:xfrm>
            <a:off x="8607490" y="84009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73" name="Google Shape;573;p14"/>
          <p:cNvGrpSpPr/>
          <p:nvPr/>
        </p:nvGrpSpPr>
        <p:grpSpPr>
          <a:xfrm>
            <a:off x="7272955" y="6485238"/>
            <a:ext cx="1674825" cy="523100"/>
            <a:chOff x="2173775" y="1420000"/>
            <a:chExt cx="1674825" cy="392325"/>
          </a:xfrm>
        </p:grpSpPr>
        <p:sp>
          <p:nvSpPr>
            <p:cNvPr id="574" name="Google Shape;574;p1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6" name="Google Shape;576;p14"/>
          <p:cNvGrpSpPr/>
          <p:nvPr/>
        </p:nvGrpSpPr>
        <p:grpSpPr>
          <a:xfrm>
            <a:off x="-92699" y="5884533"/>
            <a:ext cx="696850" cy="740668"/>
            <a:chOff x="6610025" y="3412625"/>
            <a:chExt cx="696850" cy="555500"/>
          </a:xfrm>
        </p:grpSpPr>
        <p:sp>
          <p:nvSpPr>
            <p:cNvPr id="577" name="Google Shape;577;p14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8" name="Google Shape;578;p14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9" name="Google Shape;579;p14"/>
          <p:cNvGrpSpPr/>
          <p:nvPr/>
        </p:nvGrpSpPr>
        <p:grpSpPr>
          <a:xfrm>
            <a:off x="8448839" y="319702"/>
            <a:ext cx="449875" cy="579800"/>
            <a:chOff x="3240650" y="4150300"/>
            <a:chExt cx="449875" cy="434850"/>
          </a:xfrm>
        </p:grpSpPr>
        <p:sp>
          <p:nvSpPr>
            <p:cNvPr id="580" name="Google Shape;580;p14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1" name="Google Shape;581;p14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82" name="Google Shape;582;p14"/>
          <p:cNvGrpSpPr/>
          <p:nvPr/>
        </p:nvGrpSpPr>
        <p:grpSpPr>
          <a:xfrm rot="5400000">
            <a:off x="616740" y="-189466"/>
            <a:ext cx="373985" cy="939908"/>
            <a:chOff x="3466350" y="2417925"/>
            <a:chExt cx="341975" cy="1145950"/>
          </a:xfrm>
        </p:grpSpPr>
        <p:sp>
          <p:nvSpPr>
            <p:cNvPr id="583" name="Google Shape;583;p14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739383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 preserve="1" userDrawn="1">
  <p:cSld name="Title and text 1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21"/>
          <p:cNvSpPr/>
          <p:nvPr/>
        </p:nvSpPr>
        <p:spPr>
          <a:xfrm>
            <a:off x="7933401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0" name="Google Shape;960;p21"/>
          <p:cNvGrpSpPr/>
          <p:nvPr/>
        </p:nvGrpSpPr>
        <p:grpSpPr>
          <a:xfrm>
            <a:off x="4580882" y="82588"/>
            <a:ext cx="1674825" cy="523100"/>
            <a:chOff x="2173775" y="1420000"/>
            <a:chExt cx="1674825" cy="392325"/>
          </a:xfrm>
        </p:grpSpPr>
        <p:sp>
          <p:nvSpPr>
            <p:cNvPr id="961" name="Google Shape;961;p21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2" name="Google Shape;962;p21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63" name="Google Shape;963;p21"/>
          <p:cNvGrpSpPr/>
          <p:nvPr/>
        </p:nvGrpSpPr>
        <p:grpSpPr>
          <a:xfrm rot="-5400000">
            <a:off x="7086082" y="5719724"/>
            <a:ext cx="516928" cy="1177692"/>
            <a:chOff x="3466350" y="2417925"/>
            <a:chExt cx="341975" cy="1145950"/>
          </a:xfrm>
        </p:grpSpPr>
        <p:sp>
          <p:nvSpPr>
            <p:cNvPr id="964" name="Google Shape;964;p21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5" name="Google Shape;965;p21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6" name="Google Shape;966;p21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7" name="Google Shape;967;p21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68" name="Google Shape;968;p21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561419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preserve="1" userDrawn="1">
  <p:cSld name="Title and text 2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22"/>
          <p:cNvSpPr/>
          <p:nvPr/>
        </p:nvSpPr>
        <p:spPr>
          <a:xfrm>
            <a:off x="-160149" y="3127001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73" name="Google Shape;973;p22"/>
          <p:cNvSpPr/>
          <p:nvPr/>
        </p:nvSpPr>
        <p:spPr>
          <a:xfrm>
            <a:off x="7933401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74" name="Google Shape;974;p22"/>
          <p:cNvGrpSpPr/>
          <p:nvPr/>
        </p:nvGrpSpPr>
        <p:grpSpPr>
          <a:xfrm>
            <a:off x="258038" y="247121"/>
            <a:ext cx="1674825" cy="523100"/>
            <a:chOff x="2173775" y="1420000"/>
            <a:chExt cx="1674825" cy="392325"/>
          </a:xfrm>
        </p:grpSpPr>
        <p:sp>
          <p:nvSpPr>
            <p:cNvPr id="975" name="Google Shape;975;p2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77" name="Google Shape;977;p22"/>
          <p:cNvGrpSpPr/>
          <p:nvPr/>
        </p:nvGrpSpPr>
        <p:grpSpPr>
          <a:xfrm>
            <a:off x="8485584" y="5017107"/>
            <a:ext cx="387697" cy="1570256"/>
            <a:chOff x="3466350" y="2417925"/>
            <a:chExt cx="341975" cy="1145950"/>
          </a:xfrm>
        </p:grpSpPr>
        <p:sp>
          <p:nvSpPr>
            <p:cNvPr id="978" name="Google Shape;978;p22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9" name="Google Shape;979;p22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0" name="Google Shape;980;p22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1" name="Google Shape;981;p22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82" name="Google Shape;982;p22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38298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preserve="1" userDrawn="1">
  <p:cSld name="Title and text 3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3"/>
          <p:cNvSpPr/>
          <p:nvPr/>
        </p:nvSpPr>
        <p:spPr>
          <a:xfrm rot="-5400000">
            <a:off x="2335379" y="5995189"/>
            <a:ext cx="905833" cy="164292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7" name="Google Shape;987;p23"/>
          <p:cNvSpPr/>
          <p:nvPr/>
        </p:nvSpPr>
        <p:spPr>
          <a:xfrm rot="5400000">
            <a:off x="7872013" y="5189893"/>
            <a:ext cx="2539100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8" name="Google Shape;988;p23"/>
          <p:cNvSpPr/>
          <p:nvPr/>
        </p:nvSpPr>
        <p:spPr>
          <a:xfrm>
            <a:off x="-547200" y="-150000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89" name="Google Shape;989;p23"/>
          <p:cNvGrpSpPr/>
          <p:nvPr/>
        </p:nvGrpSpPr>
        <p:grpSpPr>
          <a:xfrm>
            <a:off x="8713914" y="282568"/>
            <a:ext cx="671000" cy="1095268"/>
            <a:chOff x="5847850" y="2941500"/>
            <a:chExt cx="671000" cy="821450"/>
          </a:xfrm>
        </p:grpSpPr>
        <p:sp>
          <p:nvSpPr>
            <p:cNvPr id="990" name="Google Shape;990;p2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1" name="Google Shape;991;p2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2" name="Google Shape;992;p2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3" name="Google Shape;993;p2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4" name="Google Shape;994;p2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5" name="Google Shape;995;p2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1" name="Google Shape;1001;p2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2" name="Google Shape;1002;p2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5" name="Google Shape;1005;p2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6" name="Google Shape;1006;p23"/>
          <p:cNvGrpSpPr/>
          <p:nvPr/>
        </p:nvGrpSpPr>
        <p:grpSpPr>
          <a:xfrm>
            <a:off x="8213051" y="183600"/>
            <a:ext cx="696850" cy="740668"/>
            <a:chOff x="6610025" y="3412625"/>
            <a:chExt cx="696850" cy="555500"/>
          </a:xfrm>
        </p:grpSpPr>
        <p:sp>
          <p:nvSpPr>
            <p:cNvPr id="1007" name="Google Shape;1007;p2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9" name="Google Shape;1009;p23"/>
          <p:cNvGrpSpPr/>
          <p:nvPr/>
        </p:nvGrpSpPr>
        <p:grpSpPr>
          <a:xfrm>
            <a:off x="8257688" y="5944334"/>
            <a:ext cx="522825" cy="670500"/>
            <a:chOff x="7116875" y="2700800"/>
            <a:chExt cx="522825" cy="502875"/>
          </a:xfrm>
        </p:grpSpPr>
        <p:sp>
          <p:nvSpPr>
            <p:cNvPr id="1010" name="Google Shape;1010;p2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1" name="Google Shape;1011;p2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2" name="Google Shape;1012;p2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4" name="Google Shape;1014;p2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5" name="Google Shape;1015;p2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16" name="Google Shape;1016;p23"/>
          <p:cNvGrpSpPr/>
          <p:nvPr/>
        </p:nvGrpSpPr>
        <p:grpSpPr>
          <a:xfrm>
            <a:off x="156564" y="5169143"/>
            <a:ext cx="341976" cy="1527933"/>
            <a:chOff x="3466350" y="2417925"/>
            <a:chExt cx="341975" cy="1145950"/>
          </a:xfrm>
        </p:grpSpPr>
        <p:sp>
          <p:nvSpPr>
            <p:cNvPr id="1017" name="Google Shape;1017;p2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8" name="Google Shape;1018;p2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9" name="Google Shape;1019;p2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0" name="Google Shape;1020;p2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092272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27"/>
          <p:cNvSpPr/>
          <p:nvPr/>
        </p:nvSpPr>
        <p:spPr>
          <a:xfrm rot="10800000">
            <a:off x="1003944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099" name="Google Shape;1099;p27"/>
          <p:cNvSpPr/>
          <p:nvPr/>
        </p:nvSpPr>
        <p:spPr>
          <a:xfrm rot="10800000">
            <a:off x="1039251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0" name="Google Shape;1100;p27"/>
          <p:cNvSpPr/>
          <p:nvPr/>
        </p:nvSpPr>
        <p:spPr>
          <a:xfrm rot="10800000">
            <a:off x="8885514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1" name="Google Shape;1101;p27"/>
          <p:cNvSpPr/>
          <p:nvPr/>
        </p:nvSpPr>
        <p:spPr>
          <a:xfrm rot="10800000">
            <a:off x="-437324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02" name="Google Shape;1102;p27"/>
          <p:cNvGrpSpPr/>
          <p:nvPr/>
        </p:nvGrpSpPr>
        <p:grpSpPr>
          <a:xfrm rot="-8100000">
            <a:off x="5574094" y="-165245"/>
            <a:ext cx="894659" cy="821442"/>
            <a:chOff x="5847850" y="2941500"/>
            <a:chExt cx="671000" cy="821450"/>
          </a:xfrm>
        </p:grpSpPr>
        <p:sp>
          <p:nvSpPr>
            <p:cNvPr id="1103" name="Google Shape;1103;p2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4" name="Google Shape;1104;p2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5" name="Google Shape;1105;p2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6" name="Google Shape;1106;p2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7" name="Google Shape;1107;p2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8" name="Google Shape;1108;p2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9" name="Google Shape;1109;p2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0" name="Google Shape;1110;p2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1" name="Google Shape;1111;p2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2" name="Google Shape;1112;p2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3" name="Google Shape;1113;p2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4" name="Google Shape;1114;p2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5" name="Google Shape;1115;p2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6" name="Google Shape;1116;p2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7" name="Google Shape;1117;p2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8" name="Google Shape;1118;p2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19" name="Google Shape;1119;p27"/>
          <p:cNvGrpSpPr/>
          <p:nvPr/>
        </p:nvGrpSpPr>
        <p:grpSpPr>
          <a:xfrm rot="10800000">
            <a:off x="7559588" y="73497"/>
            <a:ext cx="1674825" cy="523100"/>
            <a:chOff x="2173775" y="1420000"/>
            <a:chExt cx="1674825" cy="392325"/>
          </a:xfrm>
        </p:grpSpPr>
        <p:sp>
          <p:nvSpPr>
            <p:cNvPr id="1120" name="Google Shape;1120;p2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1" name="Google Shape;1121;p2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2" name="Google Shape;1122;p27"/>
          <p:cNvGrpSpPr/>
          <p:nvPr/>
        </p:nvGrpSpPr>
        <p:grpSpPr>
          <a:xfrm rot="10800000">
            <a:off x="8440077" y="2193195"/>
            <a:ext cx="696850" cy="740668"/>
            <a:chOff x="6610025" y="3412625"/>
            <a:chExt cx="696850" cy="555500"/>
          </a:xfrm>
        </p:grpSpPr>
        <p:sp>
          <p:nvSpPr>
            <p:cNvPr id="1123" name="Google Shape;1123;p27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4" name="Google Shape;1124;p27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5" name="Google Shape;1125;p27"/>
          <p:cNvSpPr/>
          <p:nvPr/>
        </p:nvSpPr>
        <p:spPr>
          <a:xfrm rot="10800000">
            <a:off x="-1903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26" name="Google Shape;1126;p27"/>
          <p:cNvGrpSpPr/>
          <p:nvPr/>
        </p:nvGrpSpPr>
        <p:grpSpPr>
          <a:xfrm rot="10800000">
            <a:off x="581033" y="310245"/>
            <a:ext cx="449875" cy="579800"/>
            <a:chOff x="3240650" y="4150300"/>
            <a:chExt cx="449875" cy="434850"/>
          </a:xfrm>
        </p:grpSpPr>
        <p:sp>
          <p:nvSpPr>
            <p:cNvPr id="1127" name="Google Shape;1127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8" name="Google Shape;1128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9" name="Google Shape;1129;p27"/>
          <p:cNvGrpSpPr/>
          <p:nvPr/>
        </p:nvGrpSpPr>
        <p:grpSpPr>
          <a:xfrm rot="10800000">
            <a:off x="7621558" y="6260906"/>
            <a:ext cx="455944" cy="584084"/>
            <a:chOff x="4216350" y="3170125"/>
            <a:chExt cx="269025" cy="258475"/>
          </a:xfrm>
        </p:grpSpPr>
        <p:sp>
          <p:nvSpPr>
            <p:cNvPr id="1130" name="Google Shape;1130;p27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1" name="Google Shape;1131;p27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2" name="Google Shape;1132;p27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3" name="Google Shape;1133;p27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4" name="Google Shape;1134;p27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5" name="Google Shape;1135;p27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6" name="Google Shape;1136;p27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7" name="Google Shape;1137;p27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38" name="Google Shape;1138;p27"/>
          <p:cNvGrpSpPr/>
          <p:nvPr/>
        </p:nvGrpSpPr>
        <p:grpSpPr>
          <a:xfrm rot="10800000">
            <a:off x="2968576" y="-105620"/>
            <a:ext cx="1387600" cy="702200"/>
            <a:chOff x="5618350" y="3984050"/>
            <a:chExt cx="1387600" cy="526650"/>
          </a:xfrm>
        </p:grpSpPr>
        <p:sp>
          <p:nvSpPr>
            <p:cNvPr id="1139" name="Google Shape;1139;p27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42" name="Google Shape;1142;p27"/>
          <p:cNvSpPr/>
          <p:nvPr/>
        </p:nvSpPr>
        <p:spPr>
          <a:xfrm>
            <a:off x="4778075" y="6597314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43" name="Google Shape;1143;p27"/>
          <p:cNvGrpSpPr/>
          <p:nvPr/>
        </p:nvGrpSpPr>
        <p:grpSpPr>
          <a:xfrm rot="10800000">
            <a:off x="405827" y="3216379"/>
            <a:ext cx="522825" cy="670500"/>
            <a:chOff x="7116875" y="2700800"/>
            <a:chExt cx="522825" cy="502875"/>
          </a:xfrm>
        </p:grpSpPr>
        <p:sp>
          <p:nvSpPr>
            <p:cNvPr id="1144" name="Google Shape;1144;p27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5" name="Google Shape;1145;p27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6" name="Google Shape;1146;p27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8" name="Google Shape;1148;p27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9" name="Google Shape;1149;p27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50" name="Google Shape;1150;p27"/>
          <p:cNvGrpSpPr/>
          <p:nvPr/>
        </p:nvGrpSpPr>
        <p:grpSpPr>
          <a:xfrm rot="-4966402">
            <a:off x="2204768" y="6169601"/>
            <a:ext cx="599860" cy="434868"/>
            <a:chOff x="3240650" y="4150300"/>
            <a:chExt cx="449875" cy="434850"/>
          </a:xfrm>
        </p:grpSpPr>
        <p:sp>
          <p:nvSpPr>
            <p:cNvPr id="1151" name="Google Shape;1151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2" name="Google Shape;1152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2492802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28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5" name="Google Shape;1155;p28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6" name="Google Shape;1156;p28"/>
          <p:cNvSpPr/>
          <p:nvPr/>
        </p:nvSpPr>
        <p:spPr>
          <a:xfrm rot="10800000" flipH="1">
            <a:off x="-251449" y="4667430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7" name="Google Shape;1157;p28"/>
          <p:cNvSpPr/>
          <p:nvPr/>
        </p:nvSpPr>
        <p:spPr>
          <a:xfrm rot="10800000" flipH="1">
            <a:off x="7660563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58" name="Google Shape;1158;p28"/>
          <p:cNvGrpSpPr/>
          <p:nvPr/>
        </p:nvGrpSpPr>
        <p:grpSpPr>
          <a:xfrm rot="8100000" flipH="1">
            <a:off x="1069969" y="-288379"/>
            <a:ext cx="670994" cy="1095257"/>
            <a:chOff x="5847850" y="2941500"/>
            <a:chExt cx="671000" cy="821450"/>
          </a:xfrm>
        </p:grpSpPr>
        <p:sp>
          <p:nvSpPr>
            <p:cNvPr id="1159" name="Google Shape;1159;p28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0" name="Google Shape;1160;p28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1" name="Google Shape;1161;p28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2" name="Google Shape;1162;p28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3" name="Google Shape;1163;p28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4" name="Google Shape;1164;p28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5" name="Google Shape;1165;p28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6" name="Google Shape;1166;p28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7" name="Google Shape;1167;p28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8" name="Google Shape;1168;p28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9" name="Google Shape;1169;p28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0" name="Google Shape;1170;p28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1" name="Google Shape;1171;p28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2" name="Google Shape;1172;p28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3" name="Google Shape;1173;p28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4" name="Google Shape;1174;p28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5" name="Google Shape;1175;p28"/>
          <p:cNvGrpSpPr/>
          <p:nvPr/>
        </p:nvGrpSpPr>
        <p:grpSpPr>
          <a:xfrm rot="5400000" flipH="1">
            <a:off x="-778462" y="1047790"/>
            <a:ext cx="2233099" cy="392325"/>
            <a:chOff x="2173775" y="1420000"/>
            <a:chExt cx="1674825" cy="392325"/>
          </a:xfrm>
        </p:grpSpPr>
        <p:sp>
          <p:nvSpPr>
            <p:cNvPr id="1176" name="Google Shape;1176;p28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7" name="Google Shape;1177;p28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8" name="Google Shape;1178;p28"/>
          <p:cNvGrpSpPr/>
          <p:nvPr/>
        </p:nvGrpSpPr>
        <p:grpSpPr>
          <a:xfrm rot="10800000" flipH="1">
            <a:off x="8377227" y="222095"/>
            <a:ext cx="696850" cy="740668"/>
            <a:chOff x="6610025" y="3412625"/>
            <a:chExt cx="696850" cy="555500"/>
          </a:xfrm>
        </p:grpSpPr>
        <p:sp>
          <p:nvSpPr>
            <p:cNvPr id="1179" name="Google Shape;1179;p28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1" name="Google Shape;1181;p28"/>
          <p:cNvSpPr/>
          <p:nvPr/>
        </p:nvSpPr>
        <p:spPr>
          <a:xfrm rot="10800000" flipH="1">
            <a:off x="8794350" y="394918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82" name="Google Shape;1182;p28"/>
          <p:cNvGrpSpPr/>
          <p:nvPr/>
        </p:nvGrpSpPr>
        <p:grpSpPr>
          <a:xfrm rot="10800000" flipH="1">
            <a:off x="427939" y="6265179"/>
            <a:ext cx="449875" cy="579800"/>
            <a:chOff x="3240650" y="4150300"/>
            <a:chExt cx="449875" cy="434850"/>
          </a:xfrm>
        </p:grpSpPr>
        <p:sp>
          <p:nvSpPr>
            <p:cNvPr id="1183" name="Google Shape;1183;p28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85" name="Google Shape;1185;p28"/>
          <p:cNvGrpSpPr/>
          <p:nvPr/>
        </p:nvGrpSpPr>
        <p:grpSpPr>
          <a:xfrm flipH="1">
            <a:off x="4440876" y="6203961"/>
            <a:ext cx="1387600" cy="702200"/>
            <a:chOff x="5618350" y="3984050"/>
            <a:chExt cx="1387600" cy="526650"/>
          </a:xfrm>
        </p:grpSpPr>
        <p:sp>
          <p:nvSpPr>
            <p:cNvPr id="1186" name="Google Shape;1186;p28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9" name="Google Shape;1189;p28"/>
          <p:cNvSpPr/>
          <p:nvPr/>
        </p:nvSpPr>
        <p:spPr>
          <a:xfrm rot="10800000" flipH="1">
            <a:off x="5622221" y="-29989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053396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29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2" name="Google Shape;1192;p29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3" name="Google Shape;1193;p29"/>
          <p:cNvSpPr/>
          <p:nvPr/>
        </p:nvSpPr>
        <p:spPr>
          <a:xfrm rot="10800000">
            <a:off x="4654566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4" name="Google Shape;1194;p29"/>
          <p:cNvSpPr/>
          <p:nvPr/>
        </p:nvSpPr>
        <p:spPr>
          <a:xfrm>
            <a:off x="8546100" y="5908454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5" name="Google Shape;1195;p29"/>
          <p:cNvSpPr/>
          <p:nvPr/>
        </p:nvSpPr>
        <p:spPr>
          <a:xfrm>
            <a:off x="7431951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6" name="Google Shape;1196;p29"/>
          <p:cNvSpPr/>
          <p:nvPr/>
        </p:nvSpPr>
        <p:spPr>
          <a:xfrm>
            <a:off x="29350" y="-970232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97" name="Google Shape;1197;p29"/>
          <p:cNvGrpSpPr/>
          <p:nvPr/>
        </p:nvGrpSpPr>
        <p:grpSpPr>
          <a:xfrm rot="2700000">
            <a:off x="2596263" y="6257616"/>
            <a:ext cx="894659" cy="821442"/>
            <a:chOff x="5847850" y="2941500"/>
            <a:chExt cx="671000" cy="821450"/>
          </a:xfrm>
        </p:grpSpPr>
        <p:sp>
          <p:nvSpPr>
            <p:cNvPr id="1198" name="Google Shape;1198;p29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4" name="Google Shape;1204;p29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5" name="Google Shape;1205;p29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0" name="Google Shape;1210;p29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1" name="Google Shape;1211;p29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4" name="Google Shape;1214;p29"/>
          <p:cNvGrpSpPr/>
          <p:nvPr/>
        </p:nvGrpSpPr>
        <p:grpSpPr>
          <a:xfrm>
            <a:off x="154542" y="123936"/>
            <a:ext cx="308525" cy="605768"/>
            <a:chOff x="5154075" y="2882225"/>
            <a:chExt cx="308525" cy="454325"/>
          </a:xfrm>
        </p:grpSpPr>
        <p:sp>
          <p:nvSpPr>
            <p:cNvPr id="1215" name="Google Shape;1215;p29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7" name="Google Shape;1217;p29"/>
          <p:cNvGrpSpPr/>
          <p:nvPr/>
        </p:nvGrpSpPr>
        <p:grpSpPr>
          <a:xfrm rot="5400000">
            <a:off x="-849637" y="5301931"/>
            <a:ext cx="2233099" cy="392325"/>
            <a:chOff x="2173775" y="1420000"/>
            <a:chExt cx="1674825" cy="392325"/>
          </a:xfrm>
        </p:grpSpPr>
        <p:sp>
          <p:nvSpPr>
            <p:cNvPr id="1218" name="Google Shape;1218;p2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0" name="Google Shape;1220;p29"/>
          <p:cNvGrpSpPr/>
          <p:nvPr/>
        </p:nvGrpSpPr>
        <p:grpSpPr>
          <a:xfrm>
            <a:off x="8289114" y="97001"/>
            <a:ext cx="449875" cy="579800"/>
            <a:chOff x="3240650" y="4150300"/>
            <a:chExt cx="449875" cy="434850"/>
          </a:xfrm>
        </p:grpSpPr>
        <p:sp>
          <p:nvSpPr>
            <p:cNvPr id="1221" name="Google Shape;1221;p29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3" name="Google Shape;1223;p29"/>
          <p:cNvGrpSpPr/>
          <p:nvPr/>
        </p:nvGrpSpPr>
        <p:grpSpPr>
          <a:xfrm>
            <a:off x="8301813" y="5761901"/>
            <a:ext cx="522825" cy="670500"/>
            <a:chOff x="7116875" y="2700800"/>
            <a:chExt cx="522825" cy="502875"/>
          </a:xfrm>
        </p:grpSpPr>
        <p:sp>
          <p:nvSpPr>
            <p:cNvPr id="1224" name="Google Shape;1224;p2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6111515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724471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6921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14826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3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8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81978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038208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563441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722385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215647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528-B1FF-4074-8E27-564860C57769}" type="datetimeFigureOut">
              <a:rPr lang="zh-TW" altLang="en-US" smtClean="0">
                <a:solidFill>
                  <a:srgbClr val="696464"/>
                </a:solidFill>
              </a:rPr>
              <a:pPr/>
              <a:t>2022/9/16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4BCF9A4-59F6-42DB-B50E-ADB5A5632F2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28738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528-B1FF-4074-8E27-564860C57769}" type="datetimeFigureOut">
              <a:rPr lang="zh-TW" altLang="en-US" smtClean="0">
                <a:solidFill>
                  <a:srgbClr val="696464"/>
                </a:solidFill>
              </a:rPr>
              <a:pPr/>
              <a:t>2022/9/16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F9A4-59F6-42DB-B50E-ADB5A5632F2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61622162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528-B1FF-4074-8E27-564860C57769}" type="datetimeFigureOut">
              <a:rPr lang="zh-TW" altLang="en-US" smtClean="0">
                <a:solidFill>
                  <a:srgbClr val="696464"/>
                </a:solidFill>
              </a:rPr>
              <a:pPr/>
              <a:t>2022/9/16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4BCF9A4-59F6-42DB-B50E-ADB5A5632F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7924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528-B1FF-4074-8E27-564860C57769}" type="datetimeFigureOut">
              <a:rPr lang="zh-TW" altLang="en-US" smtClean="0">
                <a:solidFill>
                  <a:srgbClr val="696464"/>
                </a:solidFill>
              </a:rPr>
              <a:pPr/>
              <a:t>2022/9/16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F9A4-59F6-42DB-B50E-ADB5A5632F2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78945904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528-B1FF-4074-8E27-564860C57769}" type="datetimeFigureOut">
              <a:rPr lang="zh-TW" altLang="en-US" smtClean="0">
                <a:solidFill>
                  <a:srgbClr val="696464"/>
                </a:solidFill>
              </a:rPr>
              <a:pPr/>
              <a:t>2022/9/16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F9A4-59F6-42DB-B50E-ADB5A5632F2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465373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892509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528-B1FF-4074-8E27-564860C57769}" type="datetimeFigureOut">
              <a:rPr lang="zh-TW" altLang="en-US" smtClean="0">
                <a:solidFill>
                  <a:srgbClr val="696464"/>
                </a:solidFill>
              </a:rPr>
              <a:pPr/>
              <a:t>2022/9/16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F9A4-59F6-42DB-B50E-ADB5A5632F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3629161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528-B1FF-4074-8E27-564860C57769}" type="datetimeFigureOut">
              <a:rPr lang="zh-TW" altLang="en-US" smtClean="0">
                <a:solidFill>
                  <a:srgbClr val="696464"/>
                </a:solidFill>
              </a:rPr>
              <a:pPr/>
              <a:t>2022/9/16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F9A4-59F6-42DB-B50E-ADB5A5632F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908913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528-B1FF-4074-8E27-564860C57769}" type="datetimeFigureOut">
              <a:rPr lang="zh-TW" altLang="en-US" smtClean="0">
                <a:solidFill>
                  <a:srgbClr val="696464"/>
                </a:solidFill>
              </a:rPr>
              <a:pPr/>
              <a:t>2022/9/16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F9A4-59F6-42DB-B50E-ADB5A5632F2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35942071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528-B1FF-4074-8E27-564860C57769}" type="datetimeFigureOut">
              <a:rPr lang="zh-TW" altLang="en-US" smtClean="0">
                <a:solidFill>
                  <a:srgbClr val="696464"/>
                </a:solidFill>
              </a:rPr>
              <a:pPr/>
              <a:t>2022/9/16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4BCF9A4-59F6-42DB-B50E-ADB5A5632F2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906706820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528-B1FF-4074-8E27-564860C57769}" type="datetimeFigureOut">
              <a:rPr lang="zh-TW" altLang="en-US" smtClean="0">
                <a:solidFill>
                  <a:srgbClr val="696464"/>
                </a:solidFill>
              </a:rPr>
              <a:pPr/>
              <a:t>2022/9/16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F9A4-59F6-42DB-B50E-ADB5A5632F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6043252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528-B1FF-4074-8E27-564860C57769}" type="datetimeFigureOut">
              <a:rPr lang="zh-TW" altLang="en-US" smtClean="0">
                <a:solidFill>
                  <a:srgbClr val="696464"/>
                </a:solidFill>
              </a:rPr>
              <a:pPr/>
              <a:t>2022/9/16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F9A4-59F6-42DB-B50E-ADB5A5632F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83663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02307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9874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8326154" y="6874996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8290850" y="6911984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208723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889331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 rot="2700000">
            <a:off x="2887418" y="6188784"/>
            <a:ext cx="894659" cy="821442"/>
            <a:chOff x="5847850" y="2941500"/>
            <a:chExt cx="671000" cy="821450"/>
          </a:xfrm>
        </p:grpSpPr>
        <p:sp>
          <p:nvSpPr>
            <p:cNvPr id="16" name="Google Shape;16;p2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121766" y="6248390"/>
            <a:ext cx="1674825" cy="523100"/>
            <a:chOff x="2173775" y="1420000"/>
            <a:chExt cx="1674825" cy="392325"/>
          </a:xfrm>
        </p:grpSpPr>
        <p:sp>
          <p:nvSpPr>
            <p:cNvPr id="33" name="Google Shape;33;p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219225" y="3911117"/>
            <a:ext cx="696850" cy="740668"/>
            <a:chOff x="6610025" y="3412625"/>
            <a:chExt cx="696850" cy="555500"/>
          </a:xfrm>
        </p:grpSpPr>
        <p:sp>
          <p:nvSpPr>
            <p:cNvPr id="36" name="Google Shape;36;p2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8" name="Google Shape;38;p2"/>
          <p:cNvSpPr/>
          <p:nvPr/>
        </p:nvSpPr>
        <p:spPr>
          <a:xfrm>
            <a:off x="8671800" y="310465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" name="Google Shape;39;p2"/>
          <p:cNvGrpSpPr/>
          <p:nvPr/>
        </p:nvGrpSpPr>
        <p:grpSpPr>
          <a:xfrm>
            <a:off x="8325433" y="5954933"/>
            <a:ext cx="449875" cy="579800"/>
            <a:chOff x="3240650" y="4150300"/>
            <a:chExt cx="449875" cy="434850"/>
          </a:xfrm>
        </p:grpSpPr>
        <p:sp>
          <p:nvSpPr>
            <p:cNvPr id="40" name="Google Shape;40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1278650" y="-8"/>
            <a:ext cx="455944" cy="584084"/>
            <a:chOff x="4216350" y="3170125"/>
            <a:chExt cx="269025" cy="258475"/>
          </a:xfrm>
        </p:grpSpPr>
        <p:sp>
          <p:nvSpPr>
            <p:cNvPr id="43" name="Google Shape;43;p2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4999976" y="6248402"/>
            <a:ext cx="1387600" cy="702200"/>
            <a:chOff x="5618350" y="3984050"/>
            <a:chExt cx="1387600" cy="526650"/>
          </a:xfrm>
        </p:grpSpPr>
        <p:sp>
          <p:nvSpPr>
            <p:cNvPr id="52" name="Google Shape;52;p2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5" name="Google Shape;55;p2"/>
          <p:cNvSpPr/>
          <p:nvPr/>
        </p:nvSpPr>
        <p:spPr>
          <a:xfrm rot="10800000">
            <a:off x="3206765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6" name="Google Shape;56;p2"/>
          <p:cNvGrpSpPr/>
          <p:nvPr/>
        </p:nvGrpSpPr>
        <p:grpSpPr>
          <a:xfrm>
            <a:off x="8427682" y="2958101"/>
            <a:ext cx="522825" cy="670500"/>
            <a:chOff x="7116875" y="2700800"/>
            <a:chExt cx="522825" cy="502875"/>
          </a:xfrm>
        </p:grpSpPr>
        <p:sp>
          <p:nvSpPr>
            <p:cNvPr id="57" name="Google Shape;57;p2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5833598">
            <a:off x="6551556" y="240512"/>
            <a:ext cx="599860" cy="434868"/>
            <a:chOff x="3240650" y="4150300"/>
            <a:chExt cx="449875" cy="434850"/>
          </a:xfrm>
        </p:grpSpPr>
        <p:sp>
          <p:nvSpPr>
            <p:cNvPr id="64" name="Google Shape;64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81930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 userDrawn="1">
  <p:cSld name="Table of contents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3"/>
          <p:cNvSpPr/>
          <p:nvPr/>
        </p:nvSpPr>
        <p:spPr>
          <a:xfrm>
            <a:off x="8607658" y="84110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55" name="Google Shape;555;p13"/>
          <p:cNvGrpSpPr/>
          <p:nvPr userDrawn="1"/>
        </p:nvGrpSpPr>
        <p:grpSpPr>
          <a:xfrm>
            <a:off x="7008865" y="6182302"/>
            <a:ext cx="1674825" cy="523100"/>
            <a:chOff x="2173775" y="1420000"/>
            <a:chExt cx="1674825" cy="392325"/>
          </a:xfrm>
        </p:grpSpPr>
        <p:sp>
          <p:nvSpPr>
            <p:cNvPr id="556" name="Google Shape;556;p1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58" name="Google Shape;558;p13"/>
          <p:cNvGrpSpPr/>
          <p:nvPr/>
        </p:nvGrpSpPr>
        <p:grpSpPr>
          <a:xfrm>
            <a:off x="118901" y="5822733"/>
            <a:ext cx="696850" cy="740668"/>
            <a:chOff x="6610025" y="3412625"/>
            <a:chExt cx="696850" cy="555500"/>
          </a:xfrm>
        </p:grpSpPr>
        <p:sp>
          <p:nvSpPr>
            <p:cNvPr id="559" name="Google Shape;559;p1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1" name="Google Shape;561;p13"/>
          <p:cNvGrpSpPr/>
          <p:nvPr/>
        </p:nvGrpSpPr>
        <p:grpSpPr>
          <a:xfrm>
            <a:off x="8449007" y="319702"/>
            <a:ext cx="449875" cy="579800"/>
            <a:chOff x="3240650" y="4150300"/>
            <a:chExt cx="449875" cy="434850"/>
          </a:xfrm>
        </p:grpSpPr>
        <p:sp>
          <p:nvSpPr>
            <p:cNvPr id="562" name="Google Shape;562;p1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4" name="Google Shape;564;p13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65" name="Google Shape;565;p1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69" name="Google Shape;569;p13"/>
          <p:cNvSpPr/>
          <p:nvPr userDrawn="1"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9265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/>
          <p:nvPr/>
        </p:nvSpPr>
        <p:spPr>
          <a:xfrm rot="10800000" flipH="1">
            <a:off x="-208723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71" name="Google Shape;71;p3"/>
          <p:cNvSpPr/>
          <p:nvPr/>
        </p:nvSpPr>
        <p:spPr>
          <a:xfrm rot="10800000" flipH="1">
            <a:off x="7889331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72" name="Google Shape;72;p3"/>
          <p:cNvGrpSpPr/>
          <p:nvPr/>
        </p:nvGrpSpPr>
        <p:grpSpPr>
          <a:xfrm rot="8100000" flipH="1">
            <a:off x="2999244" y="-302045"/>
            <a:ext cx="670994" cy="1095257"/>
            <a:chOff x="5847850" y="2941500"/>
            <a:chExt cx="671000" cy="821450"/>
          </a:xfrm>
        </p:grpSpPr>
        <p:sp>
          <p:nvSpPr>
            <p:cNvPr id="73" name="Google Shape;73;p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89" name="Google Shape;89;p3"/>
          <p:cNvGrpSpPr/>
          <p:nvPr/>
        </p:nvGrpSpPr>
        <p:grpSpPr>
          <a:xfrm rot="10800000" flipH="1">
            <a:off x="121766" y="73497"/>
            <a:ext cx="1674825" cy="523100"/>
            <a:chOff x="2173775" y="1420000"/>
            <a:chExt cx="1674825" cy="392325"/>
          </a:xfrm>
        </p:grpSpPr>
        <p:sp>
          <p:nvSpPr>
            <p:cNvPr id="90" name="Google Shape;90;p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2" name="Google Shape;92;p3"/>
          <p:cNvGrpSpPr/>
          <p:nvPr/>
        </p:nvGrpSpPr>
        <p:grpSpPr>
          <a:xfrm rot="10800000" flipH="1">
            <a:off x="219225" y="2193195"/>
            <a:ext cx="696850" cy="740668"/>
            <a:chOff x="6610025" y="3412625"/>
            <a:chExt cx="696850" cy="555500"/>
          </a:xfrm>
        </p:grpSpPr>
        <p:sp>
          <p:nvSpPr>
            <p:cNvPr id="93" name="Google Shape;93;p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5" name="Google Shape;95;p3"/>
          <p:cNvSpPr/>
          <p:nvPr/>
        </p:nvSpPr>
        <p:spPr>
          <a:xfrm rot="10800000" flipH="1">
            <a:off x="86718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" name="Google Shape;96;p3"/>
          <p:cNvGrpSpPr/>
          <p:nvPr/>
        </p:nvGrpSpPr>
        <p:grpSpPr>
          <a:xfrm rot="10800000" flipH="1">
            <a:off x="8325433" y="310245"/>
            <a:ext cx="449875" cy="579800"/>
            <a:chOff x="3240650" y="4150300"/>
            <a:chExt cx="449875" cy="434850"/>
          </a:xfrm>
        </p:grpSpPr>
        <p:sp>
          <p:nvSpPr>
            <p:cNvPr id="97" name="Google Shape;97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9" name="Google Shape;99;p3"/>
          <p:cNvGrpSpPr/>
          <p:nvPr/>
        </p:nvGrpSpPr>
        <p:grpSpPr>
          <a:xfrm rot="10800000" flipH="1">
            <a:off x="1278650" y="6260906"/>
            <a:ext cx="455944" cy="584084"/>
            <a:chOff x="4216350" y="3170125"/>
            <a:chExt cx="269025" cy="258475"/>
          </a:xfrm>
        </p:grpSpPr>
        <p:sp>
          <p:nvSpPr>
            <p:cNvPr id="100" name="Google Shape;100;p3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8" name="Google Shape;108;p3"/>
          <p:cNvGrpSpPr/>
          <p:nvPr/>
        </p:nvGrpSpPr>
        <p:grpSpPr>
          <a:xfrm rot="10800000" flipH="1">
            <a:off x="6142977" y="-105620"/>
            <a:ext cx="1387600" cy="702200"/>
            <a:chOff x="5618350" y="3984050"/>
            <a:chExt cx="1387600" cy="526650"/>
          </a:xfrm>
        </p:grpSpPr>
        <p:sp>
          <p:nvSpPr>
            <p:cNvPr id="109" name="Google Shape;109;p3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" name="Google Shape;112;p3"/>
          <p:cNvSpPr/>
          <p:nvPr/>
        </p:nvSpPr>
        <p:spPr>
          <a:xfrm flipH="1">
            <a:off x="3216290" y="661034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3" name="Google Shape;113;p3"/>
          <p:cNvGrpSpPr/>
          <p:nvPr/>
        </p:nvGrpSpPr>
        <p:grpSpPr>
          <a:xfrm rot="10800000" flipH="1">
            <a:off x="8427682" y="3216379"/>
            <a:ext cx="522825" cy="670500"/>
            <a:chOff x="7116875" y="2700800"/>
            <a:chExt cx="522825" cy="502875"/>
          </a:xfrm>
        </p:grpSpPr>
        <p:sp>
          <p:nvSpPr>
            <p:cNvPr id="114" name="Google Shape;114;p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0" name="Google Shape;120;p3"/>
          <p:cNvGrpSpPr/>
          <p:nvPr/>
        </p:nvGrpSpPr>
        <p:grpSpPr>
          <a:xfrm rot="4966402" flipH="1">
            <a:off x="6551556" y="6169601"/>
            <a:ext cx="599860" cy="434868"/>
            <a:chOff x="3240650" y="4150300"/>
            <a:chExt cx="449875" cy="434850"/>
          </a:xfrm>
        </p:grpSpPr>
        <p:sp>
          <p:nvSpPr>
            <p:cNvPr id="121" name="Google Shape;121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66637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301382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-179248" y="45678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7559831" y="-532630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29" name="Google Shape;129;p4"/>
          <p:cNvGrpSpPr/>
          <p:nvPr/>
        </p:nvGrpSpPr>
        <p:grpSpPr>
          <a:xfrm>
            <a:off x="2805032" y="6546434"/>
            <a:ext cx="541825" cy="726466"/>
            <a:chOff x="2391850" y="3439225"/>
            <a:chExt cx="541825" cy="544850"/>
          </a:xfrm>
        </p:grpSpPr>
        <p:sp>
          <p:nvSpPr>
            <p:cNvPr id="130" name="Google Shape;130;p4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66" name="Google Shape;166;p4"/>
          <p:cNvSpPr/>
          <p:nvPr/>
        </p:nvSpPr>
        <p:spPr>
          <a:xfrm>
            <a:off x="8178150" y="-732899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67" name="Google Shape;167;p4"/>
          <p:cNvGrpSpPr/>
          <p:nvPr/>
        </p:nvGrpSpPr>
        <p:grpSpPr>
          <a:xfrm>
            <a:off x="7674581" y="6289737"/>
            <a:ext cx="1674825" cy="523100"/>
            <a:chOff x="2173775" y="1420000"/>
            <a:chExt cx="1674825" cy="392325"/>
          </a:xfrm>
        </p:grpSpPr>
        <p:sp>
          <p:nvSpPr>
            <p:cNvPr id="168" name="Google Shape;168;p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-378225" y="323036"/>
            <a:ext cx="792600" cy="1254368"/>
            <a:chOff x="4097800" y="1302400"/>
            <a:chExt cx="792600" cy="940775"/>
          </a:xfrm>
        </p:grpSpPr>
        <p:sp>
          <p:nvSpPr>
            <p:cNvPr id="171" name="Google Shape;171;p4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3" name="Google Shape;173;p4"/>
          <p:cNvGrpSpPr/>
          <p:nvPr/>
        </p:nvGrpSpPr>
        <p:grpSpPr>
          <a:xfrm>
            <a:off x="81338" y="6216034"/>
            <a:ext cx="522825" cy="670500"/>
            <a:chOff x="7116875" y="2700800"/>
            <a:chExt cx="522825" cy="502875"/>
          </a:xfrm>
        </p:grpSpPr>
        <p:sp>
          <p:nvSpPr>
            <p:cNvPr id="174" name="Google Shape;174;p4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80" name="Google Shape;180;p4"/>
          <p:cNvGrpSpPr/>
          <p:nvPr/>
        </p:nvGrpSpPr>
        <p:grpSpPr>
          <a:xfrm>
            <a:off x="8433100" y="200723"/>
            <a:ext cx="455944" cy="584084"/>
            <a:chOff x="4216350" y="3170125"/>
            <a:chExt cx="269025" cy="258475"/>
          </a:xfrm>
        </p:grpSpPr>
        <p:sp>
          <p:nvSpPr>
            <p:cNvPr id="181" name="Google Shape;181;p4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91512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"/>
          <p:cNvSpPr/>
          <p:nvPr/>
        </p:nvSpPr>
        <p:spPr>
          <a:xfrm rot="-1643562">
            <a:off x="6929122" y="-807143"/>
            <a:ext cx="1904381" cy="1689984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37" name="Google Shape;237;p6"/>
          <p:cNvGrpSpPr/>
          <p:nvPr/>
        </p:nvGrpSpPr>
        <p:grpSpPr>
          <a:xfrm>
            <a:off x="400822" y="-364628"/>
            <a:ext cx="541825" cy="726466"/>
            <a:chOff x="2391850" y="3439225"/>
            <a:chExt cx="541825" cy="544850"/>
          </a:xfrm>
        </p:grpSpPr>
        <p:sp>
          <p:nvSpPr>
            <p:cNvPr id="238" name="Google Shape;238;p6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4" name="Google Shape;274;p6"/>
          <p:cNvGrpSpPr/>
          <p:nvPr/>
        </p:nvGrpSpPr>
        <p:grpSpPr>
          <a:xfrm rot="5400000">
            <a:off x="7705679" y="5312615"/>
            <a:ext cx="2233099" cy="392325"/>
            <a:chOff x="2173775" y="1420000"/>
            <a:chExt cx="1674825" cy="392325"/>
          </a:xfrm>
        </p:grpSpPr>
        <p:sp>
          <p:nvSpPr>
            <p:cNvPr id="275" name="Google Shape;275;p6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7" name="Google Shape;277;p6"/>
          <p:cNvGrpSpPr/>
          <p:nvPr/>
        </p:nvGrpSpPr>
        <p:grpSpPr>
          <a:xfrm>
            <a:off x="-188450" y="2039303"/>
            <a:ext cx="792600" cy="1254368"/>
            <a:chOff x="4097800" y="1302400"/>
            <a:chExt cx="792600" cy="940775"/>
          </a:xfrm>
        </p:grpSpPr>
        <p:sp>
          <p:nvSpPr>
            <p:cNvPr id="278" name="Google Shape;278;p6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80" name="Google Shape;280;p6"/>
          <p:cNvGrpSpPr/>
          <p:nvPr/>
        </p:nvGrpSpPr>
        <p:grpSpPr>
          <a:xfrm>
            <a:off x="8597382" y="822767"/>
            <a:ext cx="449875" cy="579800"/>
            <a:chOff x="3240650" y="4150300"/>
            <a:chExt cx="449875" cy="434850"/>
          </a:xfrm>
        </p:grpSpPr>
        <p:sp>
          <p:nvSpPr>
            <p:cNvPr id="281" name="Google Shape;281;p6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283" name="Google Shape;283;p6"/>
          <p:cNvSpPr/>
          <p:nvPr/>
        </p:nvSpPr>
        <p:spPr>
          <a:xfrm>
            <a:off x="189615" y="6581207"/>
            <a:ext cx="1532633" cy="276799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3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DC7C-DC67-4853-985A-6A71B1B748DA}" type="datetimeFigureOut">
              <a:rPr lang="zh-TW" altLang="en-US" smtClean="0"/>
              <a:t>2022/9/16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9E0E-218B-44E3-B86C-171603F4634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2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One column 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"/>
          <p:cNvSpPr/>
          <p:nvPr/>
        </p:nvSpPr>
        <p:spPr>
          <a:xfrm flipH="1">
            <a:off x="8657082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-665924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89" name="Google Shape;289;p7"/>
          <p:cNvGrpSpPr/>
          <p:nvPr/>
        </p:nvGrpSpPr>
        <p:grpSpPr>
          <a:xfrm rot="-2700000" flipH="1">
            <a:off x="2443426" y="6142883"/>
            <a:ext cx="670994" cy="1095257"/>
            <a:chOff x="5847850" y="2941500"/>
            <a:chExt cx="671000" cy="821450"/>
          </a:xfrm>
        </p:grpSpPr>
        <p:sp>
          <p:nvSpPr>
            <p:cNvPr id="290" name="Google Shape;290;p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6" name="Google Shape;306;p7"/>
          <p:cNvGrpSpPr/>
          <p:nvPr/>
        </p:nvGrpSpPr>
        <p:grpSpPr>
          <a:xfrm flipH="1">
            <a:off x="7320657" y="6179655"/>
            <a:ext cx="1674825" cy="523100"/>
            <a:chOff x="2173775" y="1420000"/>
            <a:chExt cx="1674825" cy="392325"/>
          </a:xfrm>
        </p:grpSpPr>
        <p:sp>
          <p:nvSpPr>
            <p:cNvPr id="307" name="Google Shape;307;p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9" name="Google Shape;309;p7"/>
          <p:cNvGrpSpPr/>
          <p:nvPr/>
        </p:nvGrpSpPr>
        <p:grpSpPr>
          <a:xfrm rot="-5400000" flipH="1">
            <a:off x="8162700" y="102549"/>
            <a:ext cx="411368" cy="454325"/>
            <a:chOff x="5154075" y="2882225"/>
            <a:chExt cx="308525" cy="454325"/>
          </a:xfrm>
        </p:grpSpPr>
        <p:sp>
          <p:nvSpPr>
            <p:cNvPr id="310" name="Google Shape;310;p7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12" name="Google Shape;312;p7"/>
          <p:cNvGrpSpPr/>
          <p:nvPr/>
        </p:nvGrpSpPr>
        <p:grpSpPr>
          <a:xfrm flipH="1">
            <a:off x="104556" y="5986868"/>
            <a:ext cx="449875" cy="579800"/>
            <a:chOff x="3240650" y="4150300"/>
            <a:chExt cx="449875" cy="434850"/>
          </a:xfrm>
        </p:grpSpPr>
        <p:sp>
          <p:nvSpPr>
            <p:cNvPr id="313" name="Google Shape;313;p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15" name="Google Shape;315;p7"/>
          <p:cNvSpPr/>
          <p:nvPr/>
        </p:nvSpPr>
        <p:spPr>
          <a:xfrm rot="10800000" flipH="1">
            <a:off x="2039701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2916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Section title and description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9"/>
          <p:cNvSpPr/>
          <p:nvPr/>
        </p:nvSpPr>
        <p:spPr>
          <a:xfrm flipH="1">
            <a:off x="534967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2" name="Google Shape;392;p9"/>
          <p:cNvSpPr/>
          <p:nvPr/>
        </p:nvSpPr>
        <p:spPr>
          <a:xfrm flipH="1">
            <a:off x="8585807" y="39582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3" name="Google Shape;393;p9"/>
          <p:cNvSpPr/>
          <p:nvPr/>
        </p:nvSpPr>
        <p:spPr>
          <a:xfrm flipH="1">
            <a:off x="-607949" y="-894114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4" name="Google Shape;394;p9"/>
          <p:cNvGrpSpPr/>
          <p:nvPr/>
        </p:nvGrpSpPr>
        <p:grpSpPr>
          <a:xfrm flipH="1">
            <a:off x="-173673" y="3255135"/>
            <a:ext cx="541825" cy="726466"/>
            <a:chOff x="2391850" y="3439225"/>
            <a:chExt cx="541825" cy="544850"/>
          </a:xfrm>
        </p:grpSpPr>
        <p:sp>
          <p:nvSpPr>
            <p:cNvPr id="395" name="Google Shape;395;p9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31" name="Google Shape;431;p9"/>
          <p:cNvSpPr/>
          <p:nvPr/>
        </p:nvSpPr>
        <p:spPr>
          <a:xfrm flipH="1">
            <a:off x="-287975" y="-1094383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432" name="Google Shape;432;p9"/>
          <p:cNvGrpSpPr/>
          <p:nvPr/>
        </p:nvGrpSpPr>
        <p:grpSpPr>
          <a:xfrm flipH="1">
            <a:off x="440451" y="5981567"/>
            <a:ext cx="1674825" cy="523100"/>
            <a:chOff x="2173775" y="1420000"/>
            <a:chExt cx="1674825" cy="392325"/>
          </a:xfrm>
        </p:grpSpPr>
        <p:sp>
          <p:nvSpPr>
            <p:cNvPr id="433" name="Google Shape;433;p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5" name="Google Shape;435;p9"/>
          <p:cNvGrpSpPr/>
          <p:nvPr/>
        </p:nvGrpSpPr>
        <p:grpSpPr>
          <a:xfrm flipH="1">
            <a:off x="8441625" y="281701"/>
            <a:ext cx="792600" cy="1254368"/>
            <a:chOff x="4097800" y="1302400"/>
            <a:chExt cx="792600" cy="940775"/>
          </a:xfrm>
        </p:grpSpPr>
        <p:sp>
          <p:nvSpPr>
            <p:cNvPr id="436" name="Google Shape;436;p9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8" name="Google Shape;438;p9"/>
          <p:cNvGrpSpPr/>
          <p:nvPr/>
        </p:nvGrpSpPr>
        <p:grpSpPr>
          <a:xfrm flipH="1">
            <a:off x="8481782" y="5606434"/>
            <a:ext cx="522825" cy="670500"/>
            <a:chOff x="7116875" y="2700800"/>
            <a:chExt cx="522825" cy="502875"/>
          </a:xfrm>
        </p:grpSpPr>
        <p:sp>
          <p:nvSpPr>
            <p:cNvPr id="439" name="Google Shape;439;p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45" name="Google Shape;445;p9"/>
          <p:cNvSpPr/>
          <p:nvPr/>
        </p:nvSpPr>
        <p:spPr>
          <a:xfrm rot="-8999956" flipH="1">
            <a:off x="4614748" y="6125825"/>
            <a:ext cx="1904283" cy="1689896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1444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9786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 preserve="1" userDrawn="1">
  <p:cSld name="Only Title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4"/>
          <p:cNvSpPr/>
          <p:nvPr/>
        </p:nvSpPr>
        <p:spPr>
          <a:xfrm>
            <a:off x="8607658" y="84110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73" name="Google Shape;573;p14"/>
          <p:cNvGrpSpPr/>
          <p:nvPr/>
        </p:nvGrpSpPr>
        <p:grpSpPr>
          <a:xfrm>
            <a:off x="7272955" y="6485238"/>
            <a:ext cx="1674825" cy="523100"/>
            <a:chOff x="2173775" y="1420000"/>
            <a:chExt cx="1674825" cy="392325"/>
          </a:xfrm>
        </p:grpSpPr>
        <p:sp>
          <p:nvSpPr>
            <p:cNvPr id="574" name="Google Shape;574;p1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6" name="Google Shape;576;p14"/>
          <p:cNvGrpSpPr/>
          <p:nvPr/>
        </p:nvGrpSpPr>
        <p:grpSpPr>
          <a:xfrm>
            <a:off x="-92699" y="5884533"/>
            <a:ext cx="696850" cy="740668"/>
            <a:chOff x="6610025" y="3412625"/>
            <a:chExt cx="696850" cy="555500"/>
          </a:xfrm>
        </p:grpSpPr>
        <p:sp>
          <p:nvSpPr>
            <p:cNvPr id="577" name="Google Shape;577;p14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8" name="Google Shape;578;p14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9" name="Google Shape;579;p14"/>
          <p:cNvGrpSpPr/>
          <p:nvPr/>
        </p:nvGrpSpPr>
        <p:grpSpPr>
          <a:xfrm>
            <a:off x="8449007" y="319702"/>
            <a:ext cx="449875" cy="579800"/>
            <a:chOff x="3240650" y="4150300"/>
            <a:chExt cx="449875" cy="434850"/>
          </a:xfrm>
        </p:grpSpPr>
        <p:sp>
          <p:nvSpPr>
            <p:cNvPr id="580" name="Google Shape;580;p14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1" name="Google Shape;581;p14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82" name="Google Shape;582;p14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83" name="Google Shape;583;p14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2053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 preserve="1" userDrawn="1">
  <p:cSld name="Title and text 1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21"/>
          <p:cNvSpPr/>
          <p:nvPr/>
        </p:nvSpPr>
        <p:spPr>
          <a:xfrm>
            <a:off x="7933569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0" name="Google Shape;960;p21"/>
          <p:cNvGrpSpPr/>
          <p:nvPr/>
        </p:nvGrpSpPr>
        <p:grpSpPr>
          <a:xfrm>
            <a:off x="4580882" y="82588"/>
            <a:ext cx="1674825" cy="523100"/>
            <a:chOff x="2173775" y="1420000"/>
            <a:chExt cx="1674825" cy="392325"/>
          </a:xfrm>
        </p:grpSpPr>
        <p:sp>
          <p:nvSpPr>
            <p:cNvPr id="961" name="Google Shape;961;p21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2" name="Google Shape;962;p21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63" name="Google Shape;963;p21"/>
          <p:cNvGrpSpPr/>
          <p:nvPr/>
        </p:nvGrpSpPr>
        <p:grpSpPr>
          <a:xfrm rot="-5400000">
            <a:off x="7086082" y="5719724"/>
            <a:ext cx="516928" cy="1177692"/>
            <a:chOff x="3466350" y="2417925"/>
            <a:chExt cx="341975" cy="1145950"/>
          </a:xfrm>
        </p:grpSpPr>
        <p:sp>
          <p:nvSpPr>
            <p:cNvPr id="964" name="Google Shape;964;p21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5" name="Google Shape;965;p21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6" name="Google Shape;966;p21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7" name="Google Shape;967;p21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68" name="Google Shape;968;p21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0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preserve="1" userDrawn="1">
  <p:cSld name="Title and text 2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22"/>
          <p:cNvSpPr/>
          <p:nvPr/>
        </p:nvSpPr>
        <p:spPr>
          <a:xfrm>
            <a:off x="-160149" y="3127001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73" name="Google Shape;973;p22"/>
          <p:cNvSpPr/>
          <p:nvPr/>
        </p:nvSpPr>
        <p:spPr>
          <a:xfrm>
            <a:off x="7933569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74" name="Google Shape;974;p22"/>
          <p:cNvGrpSpPr/>
          <p:nvPr/>
        </p:nvGrpSpPr>
        <p:grpSpPr>
          <a:xfrm>
            <a:off x="258206" y="247121"/>
            <a:ext cx="1674825" cy="523100"/>
            <a:chOff x="2173775" y="1420000"/>
            <a:chExt cx="1674825" cy="392325"/>
          </a:xfrm>
        </p:grpSpPr>
        <p:sp>
          <p:nvSpPr>
            <p:cNvPr id="975" name="Google Shape;975;p2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77" name="Google Shape;977;p22"/>
          <p:cNvGrpSpPr/>
          <p:nvPr/>
        </p:nvGrpSpPr>
        <p:grpSpPr>
          <a:xfrm>
            <a:off x="8485752" y="5017107"/>
            <a:ext cx="387697" cy="1570256"/>
            <a:chOff x="3466350" y="2417925"/>
            <a:chExt cx="341975" cy="1145950"/>
          </a:xfrm>
        </p:grpSpPr>
        <p:sp>
          <p:nvSpPr>
            <p:cNvPr id="978" name="Google Shape;978;p22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9" name="Google Shape;979;p22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0" name="Google Shape;980;p22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1" name="Google Shape;981;p22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82" name="Google Shape;982;p22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526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preserve="1" userDrawn="1">
  <p:cSld name="Title and text 3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3"/>
          <p:cNvSpPr/>
          <p:nvPr/>
        </p:nvSpPr>
        <p:spPr>
          <a:xfrm rot="-5400000">
            <a:off x="2335402" y="5995189"/>
            <a:ext cx="905833" cy="164292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7" name="Google Shape;987;p23"/>
          <p:cNvSpPr/>
          <p:nvPr/>
        </p:nvSpPr>
        <p:spPr>
          <a:xfrm rot="5400000">
            <a:off x="7872013" y="5189893"/>
            <a:ext cx="2539100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8" name="Google Shape;988;p23"/>
          <p:cNvSpPr/>
          <p:nvPr/>
        </p:nvSpPr>
        <p:spPr>
          <a:xfrm>
            <a:off x="-547200" y="-150000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89" name="Google Shape;989;p23"/>
          <p:cNvGrpSpPr/>
          <p:nvPr/>
        </p:nvGrpSpPr>
        <p:grpSpPr>
          <a:xfrm>
            <a:off x="8713914" y="282568"/>
            <a:ext cx="671000" cy="1095268"/>
            <a:chOff x="5847850" y="2941500"/>
            <a:chExt cx="671000" cy="821450"/>
          </a:xfrm>
        </p:grpSpPr>
        <p:sp>
          <p:nvSpPr>
            <p:cNvPr id="990" name="Google Shape;990;p2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1" name="Google Shape;991;p2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2" name="Google Shape;992;p2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3" name="Google Shape;993;p2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4" name="Google Shape;994;p2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5" name="Google Shape;995;p2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1" name="Google Shape;1001;p2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2" name="Google Shape;1002;p2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5" name="Google Shape;1005;p2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6" name="Google Shape;1006;p23"/>
          <p:cNvGrpSpPr/>
          <p:nvPr/>
        </p:nvGrpSpPr>
        <p:grpSpPr>
          <a:xfrm>
            <a:off x="8213051" y="183600"/>
            <a:ext cx="696850" cy="740668"/>
            <a:chOff x="6610025" y="3412625"/>
            <a:chExt cx="696850" cy="555500"/>
          </a:xfrm>
        </p:grpSpPr>
        <p:sp>
          <p:nvSpPr>
            <p:cNvPr id="1007" name="Google Shape;1007;p2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9" name="Google Shape;1009;p23"/>
          <p:cNvGrpSpPr/>
          <p:nvPr/>
        </p:nvGrpSpPr>
        <p:grpSpPr>
          <a:xfrm>
            <a:off x="8257856" y="5944334"/>
            <a:ext cx="522825" cy="670500"/>
            <a:chOff x="7116875" y="2700800"/>
            <a:chExt cx="522825" cy="502875"/>
          </a:xfrm>
        </p:grpSpPr>
        <p:sp>
          <p:nvSpPr>
            <p:cNvPr id="1010" name="Google Shape;1010;p2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1" name="Google Shape;1011;p2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2" name="Google Shape;1012;p2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4" name="Google Shape;1014;p2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5" name="Google Shape;1015;p2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16" name="Google Shape;1016;p23"/>
          <p:cNvGrpSpPr/>
          <p:nvPr/>
        </p:nvGrpSpPr>
        <p:grpSpPr>
          <a:xfrm>
            <a:off x="156564" y="5169244"/>
            <a:ext cx="341976" cy="1527933"/>
            <a:chOff x="3466350" y="2417925"/>
            <a:chExt cx="341975" cy="1145950"/>
          </a:xfrm>
        </p:grpSpPr>
        <p:sp>
          <p:nvSpPr>
            <p:cNvPr id="1017" name="Google Shape;1017;p2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8" name="Google Shape;1018;p2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9" name="Google Shape;1019;p2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0" name="Google Shape;1020;p2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33724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27"/>
          <p:cNvSpPr/>
          <p:nvPr/>
        </p:nvSpPr>
        <p:spPr>
          <a:xfrm rot="10800000">
            <a:off x="1003944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099" name="Google Shape;1099;p27"/>
          <p:cNvSpPr/>
          <p:nvPr/>
        </p:nvSpPr>
        <p:spPr>
          <a:xfrm rot="10800000">
            <a:off x="1039419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0" name="Google Shape;1100;p27"/>
          <p:cNvSpPr/>
          <p:nvPr/>
        </p:nvSpPr>
        <p:spPr>
          <a:xfrm rot="10800000">
            <a:off x="8885539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1" name="Google Shape;1101;p27"/>
          <p:cNvSpPr/>
          <p:nvPr/>
        </p:nvSpPr>
        <p:spPr>
          <a:xfrm rot="10800000">
            <a:off x="-437324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02" name="Google Shape;1102;p27"/>
          <p:cNvGrpSpPr/>
          <p:nvPr/>
        </p:nvGrpSpPr>
        <p:grpSpPr>
          <a:xfrm rot="-8100000">
            <a:off x="5574102" y="-165245"/>
            <a:ext cx="894659" cy="821442"/>
            <a:chOff x="5847850" y="2941500"/>
            <a:chExt cx="671000" cy="821450"/>
          </a:xfrm>
        </p:grpSpPr>
        <p:sp>
          <p:nvSpPr>
            <p:cNvPr id="1103" name="Google Shape;1103;p2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4" name="Google Shape;1104;p2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5" name="Google Shape;1105;p2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6" name="Google Shape;1106;p2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7" name="Google Shape;1107;p2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8" name="Google Shape;1108;p2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9" name="Google Shape;1109;p2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0" name="Google Shape;1110;p2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1" name="Google Shape;1111;p2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2" name="Google Shape;1112;p2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3" name="Google Shape;1113;p2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4" name="Google Shape;1114;p2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5" name="Google Shape;1115;p2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6" name="Google Shape;1116;p2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7" name="Google Shape;1117;p2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8" name="Google Shape;1118;p2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19" name="Google Shape;1119;p27"/>
          <p:cNvGrpSpPr/>
          <p:nvPr/>
        </p:nvGrpSpPr>
        <p:grpSpPr>
          <a:xfrm rot="10800000">
            <a:off x="7559756" y="73497"/>
            <a:ext cx="1674825" cy="523100"/>
            <a:chOff x="2173775" y="1420000"/>
            <a:chExt cx="1674825" cy="392325"/>
          </a:xfrm>
        </p:grpSpPr>
        <p:sp>
          <p:nvSpPr>
            <p:cNvPr id="1120" name="Google Shape;1120;p2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1" name="Google Shape;1121;p2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2" name="Google Shape;1122;p27"/>
          <p:cNvGrpSpPr/>
          <p:nvPr/>
        </p:nvGrpSpPr>
        <p:grpSpPr>
          <a:xfrm rot="10800000">
            <a:off x="8440077" y="2193195"/>
            <a:ext cx="696850" cy="740668"/>
            <a:chOff x="6610025" y="3412625"/>
            <a:chExt cx="696850" cy="555500"/>
          </a:xfrm>
        </p:grpSpPr>
        <p:sp>
          <p:nvSpPr>
            <p:cNvPr id="1123" name="Google Shape;1123;p27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4" name="Google Shape;1124;p27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5" name="Google Shape;1125;p27"/>
          <p:cNvSpPr/>
          <p:nvPr/>
        </p:nvSpPr>
        <p:spPr>
          <a:xfrm rot="10800000">
            <a:off x="-1903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26" name="Google Shape;1126;p27"/>
          <p:cNvGrpSpPr/>
          <p:nvPr/>
        </p:nvGrpSpPr>
        <p:grpSpPr>
          <a:xfrm rot="10800000">
            <a:off x="581033" y="310245"/>
            <a:ext cx="449875" cy="579800"/>
            <a:chOff x="3240650" y="4150300"/>
            <a:chExt cx="449875" cy="434850"/>
          </a:xfrm>
        </p:grpSpPr>
        <p:sp>
          <p:nvSpPr>
            <p:cNvPr id="1127" name="Google Shape;1127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8" name="Google Shape;1128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9" name="Google Shape;1129;p27"/>
          <p:cNvGrpSpPr/>
          <p:nvPr/>
        </p:nvGrpSpPr>
        <p:grpSpPr>
          <a:xfrm rot="10800000">
            <a:off x="7621558" y="6260906"/>
            <a:ext cx="455944" cy="584084"/>
            <a:chOff x="4216350" y="3170125"/>
            <a:chExt cx="269025" cy="258475"/>
          </a:xfrm>
        </p:grpSpPr>
        <p:sp>
          <p:nvSpPr>
            <p:cNvPr id="1130" name="Google Shape;1130;p27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1" name="Google Shape;1131;p27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2" name="Google Shape;1132;p27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3" name="Google Shape;1133;p27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4" name="Google Shape;1134;p27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5" name="Google Shape;1135;p27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6" name="Google Shape;1136;p27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7" name="Google Shape;1137;p27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38" name="Google Shape;1138;p27"/>
          <p:cNvGrpSpPr/>
          <p:nvPr/>
        </p:nvGrpSpPr>
        <p:grpSpPr>
          <a:xfrm rot="10800000">
            <a:off x="2968576" y="-105620"/>
            <a:ext cx="1387600" cy="702200"/>
            <a:chOff x="5618350" y="3984050"/>
            <a:chExt cx="1387600" cy="526650"/>
          </a:xfrm>
        </p:grpSpPr>
        <p:sp>
          <p:nvSpPr>
            <p:cNvPr id="1139" name="Google Shape;1139;p27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42" name="Google Shape;1142;p27"/>
          <p:cNvSpPr/>
          <p:nvPr/>
        </p:nvSpPr>
        <p:spPr>
          <a:xfrm>
            <a:off x="4778075" y="6597314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43" name="Google Shape;1143;p27"/>
          <p:cNvGrpSpPr/>
          <p:nvPr/>
        </p:nvGrpSpPr>
        <p:grpSpPr>
          <a:xfrm rot="10800000">
            <a:off x="405827" y="3216379"/>
            <a:ext cx="522825" cy="670500"/>
            <a:chOff x="7116875" y="2700800"/>
            <a:chExt cx="522825" cy="502875"/>
          </a:xfrm>
        </p:grpSpPr>
        <p:sp>
          <p:nvSpPr>
            <p:cNvPr id="1144" name="Google Shape;1144;p27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5" name="Google Shape;1145;p27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6" name="Google Shape;1146;p27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8" name="Google Shape;1148;p27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9" name="Google Shape;1149;p27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50" name="Google Shape;1150;p27"/>
          <p:cNvGrpSpPr/>
          <p:nvPr/>
        </p:nvGrpSpPr>
        <p:grpSpPr>
          <a:xfrm rot="-4966402">
            <a:off x="2204784" y="6169601"/>
            <a:ext cx="599860" cy="434868"/>
            <a:chOff x="3240650" y="4150300"/>
            <a:chExt cx="449875" cy="434850"/>
          </a:xfrm>
        </p:grpSpPr>
        <p:sp>
          <p:nvSpPr>
            <p:cNvPr id="1151" name="Google Shape;1151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2" name="Google Shape;1152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33410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28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5" name="Google Shape;1155;p28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6" name="Google Shape;1156;p28"/>
          <p:cNvSpPr/>
          <p:nvPr/>
        </p:nvSpPr>
        <p:spPr>
          <a:xfrm rot="10800000" flipH="1">
            <a:off x="-251449" y="4667430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7" name="Google Shape;1157;p28"/>
          <p:cNvSpPr/>
          <p:nvPr/>
        </p:nvSpPr>
        <p:spPr>
          <a:xfrm rot="10800000" flipH="1">
            <a:off x="7660731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58" name="Google Shape;1158;p28"/>
          <p:cNvGrpSpPr/>
          <p:nvPr/>
        </p:nvGrpSpPr>
        <p:grpSpPr>
          <a:xfrm rot="8100000" flipH="1">
            <a:off x="1069969" y="-288279"/>
            <a:ext cx="670994" cy="1095257"/>
            <a:chOff x="5847850" y="2941500"/>
            <a:chExt cx="671000" cy="821450"/>
          </a:xfrm>
        </p:grpSpPr>
        <p:sp>
          <p:nvSpPr>
            <p:cNvPr id="1159" name="Google Shape;1159;p28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0" name="Google Shape;1160;p28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1" name="Google Shape;1161;p28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2" name="Google Shape;1162;p28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3" name="Google Shape;1163;p28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4" name="Google Shape;1164;p28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5" name="Google Shape;1165;p28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6" name="Google Shape;1166;p28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7" name="Google Shape;1167;p28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8" name="Google Shape;1168;p28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9" name="Google Shape;1169;p28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0" name="Google Shape;1170;p28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1" name="Google Shape;1171;p28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2" name="Google Shape;1172;p28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3" name="Google Shape;1173;p28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4" name="Google Shape;1174;p28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5" name="Google Shape;1175;p28"/>
          <p:cNvGrpSpPr/>
          <p:nvPr/>
        </p:nvGrpSpPr>
        <p:grpSpPr>
          <a:xfrm rot="5400000" flipH="1">
            <a:off x="-778462" y="1047891"/>
            <a:ext cx="2233099" cy="392325"/>
            <a:chOff x="2173775" y="1420000"/>
            <a:chExt cx="1674825" cy="392325"/>
          </a:xfrm>
        </p:grpSpPr>
        <p:sp>
          <p:nvSpPr>
            <p:cNvPr id="1176" name="Google Shape;1176;p28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7" name="Google Shape;1177;p28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8" name="Google Shape;1178;p28"/>
          <p:cNvGrpSpPr/>
          <p:nvPr/>
        </p:nvGrpSpPr>
        <p:grpSpPr>
          <a:xfrm rot="10800000" flipH="1">
            <a:off x="8377227" y="222095"/>
            <a:ext cx="696850" cy="740668"/>
            <a:chOff x="6610025" y="3412625"/>
            <a:chExt cx="696850" cy="555500"/>
          </a:xfrm>
        </p:grpSpPr>
        <p:sp>
          <p:nvSpPr>
            <p:cNvPr id="1179" name="Google Shape;1179;p28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1" name="Google Shape;1181;p28"/>
          <p:cNvSpPr/>
          <p:nvPr/>
        </p:nvSpPr>
        <p:spPr>
          <a:xfrm rot="10800000" flipH="1">
            <a:off x="8794350" y="394918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82" name="Google Shape;1182;p28"/>
          <p:cNvGrpSpPr/>
          <p:nvPr/>
        </p:nvGrpSpPr>
        <p:grpSpPr>
          <a:xfrm rot="10800000" flipH="1">
            <a:off x="427943" y="6265179"/>
            <a:ext cx="449875" cy="579800"/>
            <a:chOff x="3240650" y="4150300"/>
            <a:chExt cx="449875" cy="434850"/>
          </a:xfrm>
        </p:grpSpPr>
        <p:sp>
          <p:nvSpPr>
            <p:cNvPr id="1183" name="Google Shape;1183;p28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85" name="Google Shape;1185;p28"/>
          <p:cNvGrpSpPr/>
          <p:nvPr/>
        </p:nvGrpSpPr>
        <p:grpSpPr>
          <a:xfrm flipH="1">
            <a:off x="4440876" y="6203961"/>
            <a:ext cx="1387600" cy="702200"/>
            <a:chOff x="5618350" y="3984050"/>
            <a:chExt cx="1387600" cy="526650"/>
          </a:xfrm>
        </p:grpSpPr>
        <p:sp>
          <p:nvSpPr>
            <p:cNvPr id="1186" name="Google Shape;1186;p28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9" name="Google Shape;1189;p28"/>
          <p:cNvSpPr/>
          <p:nvPr/>
        </p:nvSpPr>
        <p:spPr>
          <a:xfrm rot="10800000" flipH="1">
            <a:off x="5622221" y="-29989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5568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29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2" name="Google Shape;1192;p29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3" name="Google Shape;1193;p29"/>
          <p:cNvSpPr/>
          <p:nvPr/>
        </p:nvSpPr>
        <p:spPr>
          <a:xfrm rot="10800000">
            <a:off x="4654566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4" name="Google Shape;1194;p29"/>
          <p:cNvSpPr/>
          <p:nvPr/>
        </p:nvSpPr>
        <p:spPr>
          <a:xfrm>
            <a:off x="8546100" y="5908454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5" name="Google Shape;1195;p29"/>
          <p:cNvSpPr/>
          <p:nvPr/>
        </p:nvSpPr>
        <p:spPr>
          <a:xfrm>
            <a:off x="7431951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6" name="Google Shape;1196;p29"/>
          <p:cNvSpPr/>
          <p:nvPr/>
        </p:nvSpPr>
        <p:spPr>
          <a:xfrm>
            <a:off x="29350" y="-970232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97" name="Google Shape;1197;p29"/>
          <p:cNvGrpSpPr/>
          <p:nvPr/>
        </p:nvGrpSpPr>
        <p:grpSpPr>
          <a:xfrm rot="2700000">
            <a:off x="2596263" y="6257616"/>
            <a:ext cx="894659" cy="821442"/>
            <a:chOff x="5847850" y="2941500"/>
            <a:chExt cx="671000" cy="821450"/>
          </a:xfrm>
        </p:grpSpPr>
        <p:sp>
          <p:nvSpPr>
            <p:cNvPr id="1198" name="Google Shape;1198;p29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4" name="Google Shape;1204;p29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5" name="Google Shape;1205;p29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0" name="Google Shape;1210;p29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1" name="Google Shape;1211;p29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4" name="Google Shape;1214;p29"/>
          <p:cNvGrpSpPr/>
          <p:nvPr/>
        </p:nvGrpSpPr>
        <p:grpSpPr>
          <a:xfrm>
            <a:off x="154542" y="123936"/>
            <a:ext cx="308525" cy="605768"/>
            <a:chOff x="5154075" y="2882225"/>
            <a:chExt cx="308525" cy="454325"/>
          </a:xfrm>
        </p:grpSpPr>
        <p:sp>
          <p:nvSpPr>
            <p:cNvPr id="1215" name="Google Shape;1215;p29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7" name="Google Shape;1217;p29"/>
          <p:cNvGrpSpPr/>
          <p:nvPr/>
        </p:nvGrpSpPr>
        <p:grpSpPr>
          <a:xfrm rot="5400000">
            <a:off x="-849637" y="5302032"/>
            <a:ext cx="2233099" cy="392325"/>
            <a:chOff x="2173775" y="1420000"/>
            <a:chExt cx="1674825" cy="392325"/>
          </a:xfrm>
        </p:grpSpPr>
        <p:sp>
          <p:nvSpPr>
            <p:cNvPr id="1218" name="Google Shape;1218;p2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0" name="Google Shape;1220;p29"/>
          <p:cNvGrpSpPr/>
          <p:nvPr/>
        </p:nvGrpSpPr>
        <p:grpSpPr>
          <a:xfrm>
            <a:off x="8289282" y="97001"/>
            <a:ext cx="449875" cy="579800"/>
            <a:chOff x="3240650" y="4150300"/>
            <a:chExt cx="449875" cy="434850"/>
          </a:xfrm>
        </p:grpSpPr>
        <p:sp>
          <p:nvSpPr>
            <p:cNvPr id="1221" name="Google Shape;1221;p29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3" name="Google Shape;1223;p29"/>
          <p:cNvGrpSpPr/>
          <p:nvPr/>
        </p:nvGrpSpPr>
        <p:grpSpPr>
          <a:xfrm>
            <a:off x="8301981" y="5761901"/>
            <a:ext cx="522825" cy="670500"/>
            <a:chOff x="7116875" y="2700800"/>
            <a:chExt cx="522825" cy="502875"/>
          </a:xfrm>
        </p:grpSpPr>
        <p:sp>
          <p:nvSpPr>
            <p:cNvPr id="1224" name="Google Shape;1224;p2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907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DC7C-DC67-4853-985A-6A71B1B748DA}" type="datetimeFigureOut">
              <a:rPr lang="zh-TW" altLang="en-US" smtClean="0"/>
              <a:t>2022/9/16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9E0E-218B-44E3-B86C-171603F4634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2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2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1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1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538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229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930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7012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3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8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639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2685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51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3373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2040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8326154" y="6874996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8290850" y="6911984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208723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889325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 rot="2700000">
            <a:off x="2887418" y="6188784"/>
            <a:ext cx="894659" cy="821442"/>
            <a:chOff x="5847850" y="2941500"/>
            <a:chExt cx="671000" cy="821450"/>
          </a:xfrm>
        </p:grpSpPr>
        <p:sp>
          <p:nvSpPr>
            <p:cNvPr id="16" name="Google Shape;16;p2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121766" y="6248390"/>
            <a:ext cx="1674825" cy="523100"/>
            <a:chOff x="2173775" y="1420000"/>
            <a:chExt cx="1674825" cy="392325"/>
          </a:xfrm>
        </p:grpSpPr>
        <p:sp>
          <p:nvSpPr>
            <p:cNvPr id="33" name="Google Shape;33;p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219225" y="3911117"/>
            <a:ext cx="696850" cy="740668"/>
            <a:chOff x="6610025" y="3412625"/>
            <a:chExt cx="696850" cy="555500"/>
          </a:xfrm>
        </p:grpSpPr>
        <p:sp>
          <p:nvSpPr>
            <p:cNvPr id="36" name="Google Shape;36;p2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8" name="Google Shape;38;p2"/>
          <p:cNvSpPr/>
          <p:nvPr/>
        </p:nvSpPr>
        <p:spPr>
          <a:xfrm>
            <a:off x="8671800" y="310465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" name="Google Shape;39;p2"/>
          <p:cNvGrpSpPr/>
          <p:nvPr/>
        </p:nvGrpSpPr>
        <p:grpSpPr>
          <a:xfrm>
            <a:off x="8325427" y="5954933"/>
            <a:ext cx="449875" cy="579800"/>
            <a:chOff x="3240650" y="4150300"/>
            <a:chExt cx="449875" cy="434850"/>
          </a:xfrm>
        </p:grpSpPr>
        <p:sp>
          <p:nvSpPr>
            <p:cNvPr id="40" name="Google Shape;40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1278650" y="-8"/>
            <a:ext cx="455944" cy="584084"/>
            <a:chOff x="4216350" y="3170125"/>
            <a:chExt cx="269025" cy="258475"/>
          </a:xfrm>
        </p:grpSpPr>
        <p:sp>
          <p:nvSpPr>
            <p:cNvPr id="43" name="Google Shape;43;p2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4999976" y="6248402"/>
            <a:ext cx="1387600" cy="702200"/>
            <a:chOff x="5618350" y="3984050"/>
            <a:chExt cx="1387600" cy="526650"/>
          </a:xfrm>
        </p:grpSpPr>
        <p:sp>
          <p:nvSpPr>
            <p:cNvPr id="52" name="Google Shape;52;p2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5" name="Google Shape;55;p2"/>
          <p:cNvSpPr/>
          <p:nvPr/>
        </p:nvSpPr>
        <p:spPr>
          <a:xfrm rot="10800000">
            <a:off x="3206765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6" name="Google Shape;56;p2"/>
          <p:cNvGrpSpPr/>
          <p:nvPr/>
        </p:nvGrpSpPr>
        <p:grpSpPr>
          <a:xfrm>
            <a:off x="8427676" y="2958101"/>
            <a:ext cx="522825" cy="670500"/>
            <a:chOff x="7116875" y="2700800"/>
            <a:chExt cx="522825" cy="502875"/>
          </a:xfrm>
        </p:grpSpPr>
        <p:sp>
          <p:nvSpPr>
            <p:cNvPr id="57" name="Google Shape;57;p2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5833598">
            <a:off x="6551556" y="240512"/>
            <a:ext cx="599860" cy="434868"/>
            <a:chOff x="3240650" y="4150300"/>
            <a:chExt cx="449875" cy="434850"/>
          </a:xfrm>
        </p:grpSpPr>
        <p:sp>
          <p:nvSpPr>
            <p:cNvPr id="64" name="Google Shape;64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03435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 userDrawn="1">
  <p:cSld name="Table of contents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3"/>
          <p:cNvSpPr/>
          <p:nvPr/>
        </p:nvSpPr>
        <p:spPr>
          <a:xfrm>
            <a:off x="8607652" y="84106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55" name="Google Shape;555;p13"/>
          <p:cNvGrpSpPr/>
          <p:nvPr userDrawn="1"/>
        </p:nvGrpSpPr>
        <p:grpSpPr>
          <a:xfrm>
            <a:off x="7008865" y="6182302"/>
            <a:ext cx="1674825" cy="523100"/>
            <a:chOff x="2173775" y="1420000"/>
            <a:chExt cx="1674825" cy="392325"/>
          </a:xfrm>
        </p:grpSpPr>
        <p:sp>
          <p:nvSpPr>
            <p:cNvPr id="556" name="Google Shape;556;p1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58" name="Google Shape;558;p13"/>
          <p:cNvGrpSpPr/>
          <p:nvPr/>
        </p:nvGrpSpPr>
        <p:grpSpPr>
          <a:xfrm>
            <a:off x="118901" y="5822733"/>
            <a:ext cx="696850" cy="740668"/>
            <a:chOff x="6610025" y="3412625"/>
            <a:chExt cx="696850" cy="555500"/>
          </a:xfrm>
        </p:grpSpPr>
        <p:sp>
          <p:nvSpPr>
            <p:cNvPr id="559" name="Google Shape;559;p1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1" name="Google Shape;561;p13"/>
          <p:cNvGrpSpPr/>
          <p:nvPr/>
        </p:nvGrpSpPr>
        <p:grpSpPr>
          <a:xfrm>
            <a:off x="8449001" y="319702"/>
            <a:ext cx="449875" cy="579800"/>
            <a:chOff x="3240650" y="4150300"/>
            <a:chExt cx="449875" cy="434850"/>
          </a:xfrm>
        </p:grpSpPr>
        <p:sp>
          <p:nvSpPr>
            <p:cNvPr id="562" name="Google Shape;562;p1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4" name="Google Shape;564;p13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65" name="Google Shape;565;p1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69" name="Google Shape;569;p13"/>
          <p:cNvSpPr/>
          <p:nvPr userDrawn="1"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3555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/>
          <p:nvPr/>
        </p:nvSpPr>
        <p:spPr>
          <a:xfrm rot="10800000" flipH="1">
            <a:off x="-208723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71" name="Google Shape;71;p3"/>
          <p:cNvSpPr/>
          <p:nvPr/>
        </p:nvSpPr>
        <p:spPr>
          <a:xfrm rot="10800000" flipH="1">
            <a:off x="7889325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72" name="Google Shape;72;p3"/>
          <p:cNvGrpSpPr/>
          <p:nvPr/>
        </p:nvGrpSpPr>
        <p:grpSpPr>
          <a:xfrm rot="8100000" flipH="1">
            <a:off x="2999244" y="-302048"/>
            <a:ext cx="670994" cy="1095257"/>
            <a:chOff x="5847850" y="2941500"/>
            <a:chExt cx="671000" cy="821450"/>
          </a:xfrm>
        </p:grpSpPr>
        <p:sp>
          <p:nvSpPr>
            <p:cNvPr id="73" name="Google Shape;73;p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89" name="Google Shape;89;p3"/>
          <p:cNvGrpSpPr/>
          <p:nvPr/>
        </p:nvGrpSpPr>
        <p:grpSpPr>
          <a:xfrm rot="10800000" flipH="1">
            <a:off x="121766" y="73497"/>
            <a:ext cx="1674825" cy="523100"/>
            <a:chOff x="2173775" y="1420000"/>
            <a:chExt cx="1674825" cy="392325"/>
          </a:xfrm>
        </p:grpSpPr>
        <p:sp>
          <p:nvSpPr>
            <p:cNvPr id="90" name="Google Shape;90;p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2" name="Google Shape;92;p3"/>
          <p:cNvGrpSpPr/>
          <p:nvPr/>
        </p:nvGrpSpPr>
        <p:grpSpPr>
          <a:xfrm rot="10800000" flipH="1">
            <a:off x="219225" y="2193195"/>
            <a:ext cx="696850" cy="740668"/>
            <a:chOff x="6610025" y="3412625"/>
            <a:chExt cx="696850" cy="555500"/>
          </a:xfrm>
        </p:grpSpPr>
        <p:sp>
          <p:nvSpPr>
            <p:cNvPr id="93" name="Google Shape;93;p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5" name="Google Shape;95;p3"/>
          <p:cNvSpPr/>
          <p:nvPr/>
        </p:nvSpPr>
        <p:spPr>
          <a:xfrm rot="10800000" flipH="1">
            <a:off x="86718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" name="Google Shape;96;p3"/>
          <p:cNvGrpSpPr/>
          <p:nvPr/>
        </p:nvGrpSpPr>
        <p:grpSpPr>
          <a:xfrm rot="10800000" flipH="1">
            <a:off x="8325427" y="310245"/>
            <a:ext cx="449875" cy="579800"/>
            <a:chOff x="3240650" y="4150300"/>
            <a:chExt cx="449875" cy="434850"/>
          </a:xfrm>
        </p:grpSpPr>
        <p:sp>
          <p:nvSpPr>
            <p:cNvPr id="97" name="Google Shape;97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9" name="Google Shape;99;p3"/>
          <p:cNvGrpSpPr/>
          <p:nvPr/>
        </p:nvGrpSpPr>
        <p:grpSpPr>
          <a:xfrm rot="10800000" flipH="1">
            <a:off x="1278650" y="6260906"/>
            <a:ext cx="455944" cy="584084"/>
            <a:chOff x="4216350" y="3170125"/>
            <a:chExt cx="269025" cy="258475"/>
          </a:xfrm>
        </p:grpSpPr>
        <p:sp>
          <p:nvSpPr>
            <p:cNvPr id="100" name="Google Shape;100;p3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8" name="Google Shape;108;p3"/>
          <p:cNvGrpSpPr/>
          <p:nvPr/>
        </p:nvGrpSpPr>
        <p:grpSpPr>
          <a:xfrm rot="10800000" flipH="1">
            <a:off x="6142977" y="-105620"/>
            <a:ext cx="1387600" cy="702200"/>
            <a:chOff x="5618350" y="3984050"/>
            <a:chExt cx="1387600" cy="526650"/>
          </a:xfrm>
        </p:grpSpPr>
        <p:sp>
          <p:nvSpPr>
            <p:cNvPr id="109" name="Google Shape;109;p3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" name="Google Shape;112;p3"/>
          <p:cNvSpPr/>
          <p:nvPr/>
        </p:nvSpPr>
        <p:spPr>
          <a:xfrm flipH="1">
            <a:off x="3216290" y="661034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3" name="Google Shape;113;p3"/>
          <p:cNvGrpSpPr/>
          <p:nvPr/>
        </p:nvGrpSpPr>
        <p:grpSpPr>
          <a:xfrm rot="10800000" flipH="1">
            <a:off x="8427676" y="3216379"/>
            <a:ext cx="522825" cy="670500"/>
            <a:chOff x="7116875" y="2700800"/>
            <a:chExt cx="522825" cy="502875"/>
          </a:xfrm>
        </p:grpSpPr>
        <p:sp>
          <p:nvSpPr>
            <p:cNvPr id="114" name="Google Shape;114;p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0" name="Google Shape;120;p3"/>
          <p:cNvGrpSpPr/>
          <p:nvPr/>
        </p:nvGrpSpPr>
        <p:grpSpPr>
          <a:xfrm rot="4966402" flipH="1">
            <a:off x="6551556" y="6169601"/>
            <a:ext cx="599860" cy="434868"/>
            <a:chOff x="3240650" y="4150300"/>
            <a:chExt cx="449875" cy="434850"/>
          </a:xfrm>
        </p:grpSpPr>
        <p:sp>
          <p:nvSpPr>
            <p:cNvPr id="121" name="Google Shape;121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254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3D0DC7C-DC67-4853-985A-6A71B1B748DA}" type="datetimeFigureOut">
              <a:rPr lang="zh-TW" altLang="en-US" smtClean="0"/>
              <a:t>2022/9/16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9009E0E-218B-44E3-B86C-171603F4634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301382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-179248" y="45678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7559825" y="-532630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29" name="Google Shape;129;p4"/>
          <p:cNvGrpSpPr/>
          <p:nvPr/>
        </p:nvGrpSpPr>
        <p:grpSpPr>
          <a:xfrm>
            <a:off x="2805032" y="6546434"/>
            <a:ext cx="541825" cy="726466"/>
            <a:chOff x="2391850" y="3439225"/>
            <a:chExt cx="541825" cy="544850"/>
          </a:xfrm>
        </p:grpSpPr>
        <p:sp>
          <p:nvSpPr>
            <p:cNvPr id="130" name="Google Shape;130;p4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66" name="Google Shape;166;p4"/>
          <p:cNvSpPr/>
          <p:nvPr/>
        </p:nvSpPr>
        <p:spPr>
          <a:xfrm>
            <a:off x="8178150" y="-732899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67" name="Google Shape;167;p4"/>
          <p:cNvGrpSpPr/>
          <p:nvPr/>
        </p:nvGrpSpPr>
        <p:grpSpPr>
          <a:xfrm>
            <a:off x="7674575" y="6289737"/>
            <a:ext cx="1674825" cy="523100"/>
            <a:chOff x="2173775" y="1420000"/>
            <a:chExt cx="1674825" cy="392325"/>
          </a:xfrm>
        </p:grpSpPr>
        <p:sp>
          <p:nvSpPr>
            <p:cNvPr id="168" name="Google Shape;168;p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-378225" y="323036"/>
            <a:ext cx="792600" cy="1254368"/>
            <a:chOff x="4097800" y="1302400"/>
            <a:chExt cx="792600" cy="940775"/>
          </a:xfrm>
        </p:grpSpPr>
        <p:sp>
          <p:nvSpPr>
            <p:cNvPr id="171" name="Google Shape;171;p4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3" name="Google Shape;173;p4"/>
          <p:cNvGrpSpPr/>
          <p:nvPr/>
        </p:nvGrpSpPr>
        <p:grpSpPr>
          <a:xfrm>
            <a:off x="81338" y="6216034"/>
            <a:ext cx="522825" cy="670500"/>
            <a:chOff x="7116875" y="2700800"/>
            <a:chExt cx="522825" cy="502875"/>
          </a:xfrm>
        </p:grpSpPr>
        <p:sp>
          <p:nvSpPr>
            <p:cNvPr id="174" name="Google Shape;174;p4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80" name="Google Shape;180;p4"/>
          <p:cNvGrpSpPr/>
          <p:nvPr/>
        </p:nvGrpSpPr>
        <p:grpSpPr>
          <a:xfrm>
            <a:off x="8433100" y="200723"/>
            <a:ext cx="455944" cy="584084"/>
            <a:chOff x="4216350" y="3170125"/>
            <a:chExt cx="269025" cy="258475"/>
          </a:xfrm>
        </p:grpSpPr>
        <p:sp>
          <p:nvSpPr>
            <p:cNvPr id="181" name="Google Shape;181;p4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2329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"/>
          <p:cNvSpPr/>
          <p:nvPr/>
        </p:nvSpPr>
        <p:spPr>
          <a:xfrm rot="-1643562">
            <a:off x="6929122" y="-807143"/>
            <a:ext cx="1904381" cy="1689984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37" name="Google Shape;237;p6"/>
          <p:cNvGrpSpPr/>
          <p:nvPr/>
        </p:nvGrpSpPr>
        <p:grpSpPr>
          <a:xfrm>
            <a:off x="400822" y="-364628"/>
            <a:ext cx="541825" cy="726466"/>
            <a:chOff x="2391850" y="3439225"/>
            <a:chExt cx="541825" cy="544850"/>
          </a:xfrm>
        </p:grpSpPr>
        <p:sp>
          <p:nvSpPr>
            <p:cNvPr id="238" name="Google Shape;238;p6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4" name="Google Shape;274;p6"/>
          <p:cNvGrpSpPr/>
          <p:nvPr/>
        </p:nvGrpSpPr>
        <p:grpSpPr>
          <a:xfrm rot="5400000">
            <a:off x="7705676" y="5312611"/>
            <a:ext cx="2233099" cy="392325"/>
            <a:chOff x="2173775" y="1420000"/>
            <a:chExt cx="1674825" cy="392325"/>
          </a:xfrm>
        </p:grpSpPr>
        <p:sp>
          <p:nvSpPr>
            <p:cNvPr id="275" name="Google Shape;275;p6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7" name="Google Shape;277;p6"/>
          <p:cNvGrpSpPr/>
          <p:nvPr/>
        </p:nvGrpSpPr>
        <p:grpSpPr>
          <a:xfrm>
            <a:off x="-188450" y="2039303"/>
            <a:ext cx="792600" cy="1254368"/>
            <a:chOff x="4097800" y="1302400"/>
            <a:chExt cx="792600" cy="940775"/>
          </a:xfrm>
        </p:grpSpPr>
        <p:sp>
          <p:nvSpPr>
            <p:cNvPr id="278" name="Google Shape;278;p6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80" name="Google Shape;280;p6"/>
          <p:cNvGrpSpPr/>
          <p:nvPr/>
        </p:nvGrpSpPr>
        <p:grpSpPr>
          <a:xfrm>
            <a:off x="8597376" y="822767"/>
            <a:ext cx="449875" cy="579800"/>
            <a:chOff x="3240650" y="4150300"/>
            <a:chExt cx="449875" cy="434850"/>
          </a:xfrm>
        </p:grpSpPr>
        <p:sp>
          <p:nvSpPr>
            <p:cNvPr id="281" name="Google Shape;281;p6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283" name="Google Shape;283;p6"/>
          <p:cNvSpPr/>
          <p:nvPr/>
        </p:nvSpPr>
        <p:spPr>
          <a:xfrm>
            <a:off x="189615" y="6581207"/>
            <a:ext cx="1532633" cy="276799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3093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One column 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"/>
          <p:cNvSpPr/>
          <p:nvPr/>
        </p:nvSpPr>
        <p:spPr>
          <a:xfrm flipH="1">
            <a:off x="8657076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-665924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89" name="Google Shape;289;p7"/>
          <p:cNvGrpSpPr/>
          <p:nvPr/>
        </p:nvGrpSpPr>
        <p:grpSpPr>
          <a:xfrm rot="-2700000" flipH="1">
            <a:off x="2443426" y="6142880"/>
            <a:ext cx="670994" cy="1095257"/>
            <a:chOff x="5847850" y="2941500"/>
            <a:chExt cx="671000" cy="821450"/>
          </a:xfrm>
        </p:grpSpPr>
        <p:sp>
          <p:nvSpPr>
            <p:cNvPr id="290" name="Google Shape;290;p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6" name="Google Shape;306;p7"/>
          <p:cNvGrpSpPr/>
          <p:nvPr/>
        </p:nvGrpSpPr>
        <p:grpSpPr>
          <a:xfrm flipH="1">
            <a:off x="7320657" y="6179655"/>
            <a:ext cx="1674825" cy="523100"/>
            <a:chOff x="2173775" y="1420000"/>
            <a:chExt cx="1674825" cy="392325"/>
          </a:xfrm>
        </p:grpSpPr>
        <p:sp>
          <p:nvSpPr>
            <p:cNvPr id="307" name="Google Shape;307;p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9" name="Google Shape;309;p7"/>
          <p:cNvGrpSpPr/>
          <p:nvPr/>
        </p:nvGrpSpPr>
        <p:grpSpPr>
          <a:xfrm rot="-5400000" flipH="1">
            <a:off x="8162700" y="102545"/>
            <a:ext cx="411368" cy="454325"/>
            <a:chOff x="5154075" y="2882225"/>
            <a:chExt cx="308525" cy="454325"/>
          </a:xfrm>
        </p:grpSpPr>
        <p:sp>
          <p:nvSpPr>
            <p:cNvPr id="310" name="Google Shape;310;p7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12" name="Google Shape;312;p7"/>
          <p:cNvGrpSpPr/>
          <p:nvPr/>
        </p:nvGrpSpPr>
        <p:grpSpPr>
          <a:xfrm flipH="1">
            <a:off x="104556" y="5986868"/>
            <a:ext cx="449875" cy="579800"/>
            <a:chOff x="3240650" y="4150300"/>
            <a:chExt cx="449875" cy="434850"/>
          </a:xfrm>
        </p:grpSpPr>
        <p:sp>
          <p:nvSpPr>
            <p:cNvPr id="313" name="Google Shape;313;p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15" name="Google Shape;315;p7"/>
          <p:cNvSpPr/>
          <p:nvPr/>
        </p:nvSpPr>
        <p:spPr>
          <a:xfrm rot="10800000" flipH="1">
            <a:off x="2039701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2411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Section title and description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9"/>
          <p:cNvSpPr/>
          <p:nvPr/>
        </p:nvSpPr>
        <p:spPr>
          <a:xfrm flipH="1">
            <a:off x="534967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2" name="Google Shape;392;p9"/>
          <p:cNvSpPr/>
          <p:nvPr/>
        </p:nvSpPr>
        <p:spPr>
          <a:xfrm flipH="1">
            <a:off x="8585801" y="39582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3" name="Google Shape;393;p9"/>
          <p:cNvSpPr/>
          <p:nvPr/>
        </p:nvSpPr>
        <p:spPr>
          <a:xfrm flipH="1">
            <a:off x="-607949" y="-894114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4" name="Google Shape;394;p9"/>
          <p:cNvGrpSpPr/>
          <p:nvPr/>
        </p:nvGrpSpPr>
        <p:grpSpPr>
          <a:xfrm flipH="1">
            <a:off x="-173673" y="3255135"/>
            <a:ext cx="541825" cy="726466"/>
            <a:chOff x="2391850" y="3439225"/>
            <a:chExt cx="541825" cy="544850"/>
          </a:xfrm>
        </p:grpSpPr>
        <p:sp>
          <p:nvSpPr>
            <p:cNvPr id="395" name="Google Shape;395;p9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31" name="Google Shape;431;p9"/>
          <p:cNvSpPr/>
          <p:nvPr/>
        </p:nvSpPr>
        <p:spPr>
          <a:xfrm flipH="1">
            <a:off x="-287975" y="-1094383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432" name="Google Shape;432;p9"/>
          <p:cNvGrpSpPr/>
          <p:nvPr/>
        </p:nvGrpSpPr>
        <p:grpSpPr>
          <a:xfrm flipH="1">
            <a:off x="440451" y="5981567"/>
            <a:ext cx="1674825" cy="523100"/>
            <a:chOff x="2173775" y="1420000"/>
            <a:chExt cx="1674825" cy="392325"/>
          </a:xfrm>
        </p:grpSpPr>
        <p:sp>
          <p:nvSpPr>
            <p:cNvPr id="433" name="Google Shape;433;p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5" name="Google Shape;435;p9"/>
          <p:cNvGrpSpPr/>
          <p:nvPr/>
        </p:nvGrpSpPr>
        <p:grpSpPr>
          <a:xfrm flipH="1">
            <a:off x="8441625" y="281701"/>
            <a:ext cx="792600" cy="1254368"/>
            <a:chOff x="4097800" y="1302400"/>
            <a:chExt cx="792600" cy="940775"/>
          </a:xfrm>
        </p:grpSpPr>
        <p:sp>
          <p:nvSpPr>
            <p:cNvPr id="436" name="Google Shape;436;p9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8" name="Google Shape;438;p9"/>
          <p:cNvGrpSpPr/>
          <p:nvPr/>
        </p:nvGrpSpPr>
        <p:grpSpPr>
          <a:xfrm flipH="1">
            <a:off x="8481776" y="5606434"/>
            <a:ext cx="522825" cy="670500"/>
            <a:chOff x="7116875" y="2700800"/>
            <a:chExt cx="522825" cy="502875"/>
          </a:xfrm>
        </p:grpSpPr>
        <p:sp>
          <p:nvSpPr>
            <p:cNvPr id="439" name="Google Shape;439;p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45" name="Google Shape;445;p9"/>
          <p:cNvSpPr/>
          <p:nvPr/>
        </p:nvSpPr>
        <p:spPr>
          <a:xfrm rot="-8999956" flipH="1">
            <a:off x="4614748" y="6125825"/>
            <a:ext cx="1904283" cy="1689896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10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17142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 preserve="1" userDrawn="1">
  <p:cSld name="Only Title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4"/>
          <p:cNvSpPr/>
          <p:nvPr/>
        </p:nvSpPr>
        <p:spPr>
          <a:xfrm>
            <a:off x="8607652" y="84106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73" name="Google Shape;573;p14"/>
          <p:cNvGrpSpPr/>
          <p:nvPr/>
        </p:nvGrpSpPr>
        <p:grpSpPr>
          <a:xfrm>
            <a:off x="7272955" y="6485238"/>
            <a:ext cx="1674825" cy="523100"/>
            <a:chOff x="2173775" y="1420000"/>
            <a:chExt cx="1674825" cy="392325"/>
          </a:xfrm>
        </p:grpSpPr>
        <p:sp>
          <p:nvSpPr>
            <p:cNvPr id="574" name="Google Shape;574;p1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6" name="Google Shape;576;p14"/>
          <p:cNvGrpSpPr/>
          <p:nvPr/>
        </p:nvGrpSpPr>
        <p:grpSpPr>
          <a:xfrm>
            <a:off x="-92699" y="5884533"/>
            <a:ext cx="696850" cy="740668"/>
            <a:chOff x="6610025" y="3412625"/>
            <a:chExt cx="696850" cy="555500"/>
          </a:xfrm>
        </p:grpSpPr>
        <p:sp>
          <p:nvSpPr>
            <p:cNvPr id="577" name="Google Shape;577;p14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8" name="Google Shape;578;p14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9" name="Google Shape;579;p14"/>
          <p:cNvGrpSpPr/>
          <p:nvPr/>
        </p:nvGrpSpPr>
        <p:grpSpPr>
          <a:xfrm>
            <a:off x="8449001" y="319702"/>
            <a:ext cx="449875" cy="579800"/>
            <a:chOff x="3240650" y="4150300"/>
            <a:chExt cx="449875" cy="434850"/>
          </a:xfrm>
        </p:grpSpPr>
        <p:sp>
          <p:nvSpPr>
            <p:cNvPr id="580" name="Google Shape;580;p14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1" name="Google Shape;581;p14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82" name="Google Shape;582;p14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83" name="Google Shape;583;p14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065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 preserve="1" userDrawn="1">
  <p:cSld name="Title and text 1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21"/>
          <p:cNvSpPr/>
          <p:nvPr/>
        </p:nvSpPr>
        <p:spPr>
          <a:xfrm>
            <a:off x="7933563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0" name="Google Shape;960;p21"/>
          <p:cNvGrpSpPr/>
          <p:nvPr/>
        </p:nvGrpSpPr>
        <p:grpSpPr>
          <a:xfrm>
            <a:off x="4580882" y="82588"/>
            <a:ext cx="1674825" cy="523100"/>
            <a:chOff x="2173775" y="1420000"/>
            <a:chExt cx="1674825" cy="392325"/>
          </a:xfrm>
        </p:grpSpPr>
        <p:sp>
          <p:nvSpPr>
            <p:cNvPr id="961" name="Google Shape;961;p21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2" name="Google Shape;962;p21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63" name="Google Shape;963;p21"/>
          <p:cNvGrpSpPr/>
          <p:nvPr/>
        </p:nvGrpSpPr>
        <p:grpSpPr>
          <a:xfrm rot="-5400000">
            <a:off x="7086082" y="5719724"/>
            <a:ext cx="516928" cy="1177692"/>
            <a:chOff x="3466350" y="2417925"/>
            <a:chExt cx="341975" cy="1145950"/>
          </a:xfrm>
        </p:grpSpPr>
        <p:sp>
          <p:nvSpPr>
            <p:cNvPr id="964" name="Google Shape;964;p21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5" name="Google Shape;965;p21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6" name="Google Shape;966;p21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7" name="Google Shape;967;p21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68" name="Google Shape;968;p21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3721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preserve="1" userDrawn="1">
  <p:cSld name="Title and text 2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22"/>
          <p:cNvSpPr/>
          <p:nvPr/>
        </p:nvSpPr>
        <p:spPr>
          <a:xfrm>
            <a:off x="-160149" y="3127001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73" name="Google Shape;973;p22"/>
          <p:cNvSpPr/>
          <p:nvPr/>
        </p:nvSpPr>
        <p:spPr>
          <a:xfrm>
            <a:off x="7933563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74" name="Google Shape;974;p22"/>
          <p:cNvGrpSpPr/>
          <p:nvPr/>
        </p:nvGrpSpPr>
        <p:grpSpPr>
          <a:xfrm>
            <a:off x="258200" y="247121"/>
            <a:ext cx="1674825" cy="523100"/>
            <a:chOff x="2173775" y="1420000"/>
            <a:chExt cx="1674825" cy="392325"/>
          </a:xfrm>
        </p:grpSpPr>
        <p:sp>
          <p:nvSpPr>
            <p:cNvPr id="975" name="Google Shape;975;p2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77" name="Google Shape;977;p22"/>
          <p:cNvGrpSpPr/>
          <p:nvPr/>
        </p:nvGrpSpPr>
        <p:grpSpPr>
          <a:xfrm>
            <a:off x="8485746" y="5017107"/>
            <a:ext cx="387697" cy="1570256"/>
            <a:chOff x="3466350" y="2417925"/>
            <a:chExt cx="341975" cy="1145950"/>
          </a:xfrm>
        </p:grpSpPr>
        <p:sp>
          <p:nvSpPr>
            <p:cNvPr id="978" name="Google Shape;978;p22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9" name="Google Shape;979;p22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0" name="Google Shape;980;p22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1" name="Google Shape;981;p22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82" name="Google Shape;982;p22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40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preserve="1" userDrawn="1">
  <p:cSld name="Title and text 3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3"/>
          <p:cNvSpPr/>
          <p:nvPr/>
        </p:nvSpPr>
        <p:spPr>
          <a:xfrm rot="-5400000">
            <a:off x="2335402" y="5995189"/>
            <a:ext cx="905833" cy="164292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7" name="Google Shape;987;p23"/>
          <p:cNvSpPr/>
          <p:nvPr/>
        </p:nvSpPr>
        <p:spPr>
          <a:xfrm rot="5400000">
            <a:off x="7872013" y="5189893"/>
            <a:ext cx="2539100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8" name="Google Shape;988;p23"/>
          <p:cNvSpPr/>
          <p:nvPr/>
        </p:nvSpPr>
        <p:spPr>
          <a:xfrm>
            <a:off x="-547200" y="-150000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89" name="Google Shape;989;p23"/>
          <p:cNvGrpSpPr/>
          <p:nvPr/>
        </p:nvGrpSpPr>
        <p:grpSpPr>
          <a:xfrm>
            <a:off x="8713914" y="282568"/>
            <a:ext cx="671000" cy="1095268"/>
            <a:chOff x="5847850" y="2941500"/>
            <a:chExt cx="671000" cy="821450"/>
          </a:xfrm>
        </p:grpSpPr>
        <p:sp>
          <p:nvSpPr>
            <p:cNvPr id="990" name="Google Shape;990;p2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1" name="Google Shape;991;p2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2" name="Google Shape;992;p2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3" name="Google Shape;993;p2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4" name="Google Shape;994;p2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5" name="Google Shape;995;p2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1" name="Google Shape;1001;p2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2" name="Google Shape;1002;p2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5" name="Google Shape;1005;p2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6" name="Google Shape;1006;p23"/>
          <p:cNvGrpSpPr/>
          <p:nvPr/>
        </p:nvGrpSpPr>
        <p:grpSpPr>
          <a:xfrm>
            <a:off x="8213051" y="183600"/>
            <a:ext cx="696850" cy="740668"/>
            <a:chOff x="6610025" y="3412625"/>
            <a:chExt cx="696850" cy="555500"/>
          </a:xfrm>
        </p:grpSpPr>
        <p:sp>
          <p:nvSpPr>
            <p:cNvPr id="1007" name="Google Shape;1007;p2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9" name="Google Shape;1009;p23"/>
          <p:cNvGrpSpPr/>
          <p:nvPr/>
        </p:nvGrpSpPr>
        <p:grpSpPr>
          <a:xfrm>
            <a:off x="8257850" y="5944334"/>
            <a:ext cx="522825" cy="670500"/>
            <a:chOff x="7116875" y="2700800"/>
            <a:chExt cx="522825" cy="502875"/>
          </a:xfrm>
        </p:grpSpPr>
        <p:sp>
          <p:nvSpPr>
            <p:cNvPr id="1010" name="Google Shape;1010;p2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1" name="Google Shape;1011;p2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2" name="Google Shape;1012;p2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4" name="Google Shape;1014;p2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5" name="Google Shape;1015;p2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16" name="Google Shape;1016;p23"/>
          <p:cNvGrpSpPr/>
          <p:nvPr/>
        </p:nvGrpSpPr>
        <p:grpSpPr>
          <a:xfrm>
            <a:off x="156564" y="5169240"/>
            <a:ext cx="341976" cy="1527933"/>
            <a:chOff x="3466350" y="2417925"/>
            <a:chExt cx="341975" cy="1145950"/>
          </a:xfrm>
        </p:grpSpPr>
        <p:sp>
          <p:nvSpPr>
            <p:cNvPr id="1017" name="Google Shape;1017;p2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8" name="Google Shape;1018;p2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9" name="Google Shape;1019;p2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0" name="Google Shape;1020;p2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56335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27"/>
          <p:cNvSpPr/>
          <p:nvPr/>
        </p:nvSpPr>
        <p:spPr>
          <a:xfrm rot="10800000">
            <a:off x="1003944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099" name="Google Shape;1099;p27"/>
          <p:cNvSpPr/>
          <p:nvPr/>
        </p:nvSpPr>
        <p:spPr>
          <a:xfrm rot="10800000">
            <a:off x="1039413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0" name="Google Shape;1100;p27"/>
          <p:cNvSpPr/>
          <p:nvPr/>
        </p:nvSpPr>
        <p:spPr>
          <a:xfrm rot="10800000">
            <a:off x="8885539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1" name="Google Shape;1101;p27"/>
          <p:cNvSpPr/>
          <p:nvPr/>
        </p:nvSpPr>
        <p:spPr>
          <a:xfrm rot="10800000">
            <a:off x="-437324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02" name="Google Shape;1102;p27"/>
          <p:cNvGrpSpPr/>
          <p:nvPr/>
        </p:nvGrpSpPr>
        <p:grpSpPr>
          <a:xfrm rot="-8100000">
            <a:off x="5574102" y="-165245"/>
            <a:ext cx="894659" cy="821442"/>
            <a:chOff x="5847850" y="2941500"/>
            <a:chExt cx="671000" cy="821450"/>
          </a:xfrm>
        </p:grpSpPr>
        <p:sp>
          <p:nvSpPr>
            <p:cNvPr id="1103" name="Google Shape;1103;p2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4" name="Google Shape;1104;p2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5" name="Google Shape;1105;p2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6" name="Google Shape;1106;p2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7" name="Google Shape;1107;p2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8" name="Google Shape;1108;p2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9" name="Google Shape;1109;p2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0" name="Google Shape;1110;p2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1" name="Google Shape;1111;p2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2" name="Google Shape;1112;p2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3" name="Google Shape;1113;p2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4" name="Google Shape;1114;p2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5" name="Google Shape;1115;p2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6" name="Google Shape;1116;p2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7" name="Google Shape;1117;p2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8" name="Google Shape;1118;p2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19" name="Google Shape;1119;p27"/>
          <p:cNvGrpSpPr/>
          <p:nvPr/>
        </p:nvGrpSpPr>
        <p:grpSpPr>
          <a:xfrm rot="10800000">
            <a:off x="7559750" y="73497"/>
            <a:ext cx="1674825" cy="523100"/>
            <a:chOff x="2173775" y="1420000"/>
            <a:chExt cx="1674825" cy="392325"/>
          </a:xfrm>
        </p:grpSpPr>
        <p:sp>
          <p:nvSpPr>
            <p:cNvPr id="1120" name="Google Shape;1120;p2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1" name="Google Shape;1121;p2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2" name="Google Shape;1122;p27"/>
          <p:cNvGrpSpPr/>
          <p:nvPr/>
        </p:nvGrpSpPr>
        <p:grpSpPr>
          <a:xfrm rot="10800000">
            <a:off x="8440077" y="2193195"/>
            <a:ext cx="696850" cy="740668"/>
            <a:chOff x="6610025" y="3412625"/>
            <a:chExt cx="696850" cy="555500"/>
          </a:xfrm>
        </p:grpSpPr>
        <p:sp>
          <p:nvSpPr>
            <p:cNvPr id="1123" name="Google Shape;1123;p27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4" name="Google Shape;1124;p27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5" name="Google Shape;1125;p27"/>
          <p:cNvSpPr/>
          <p:nvPr/>
        </p:nvSpPr>
        <p:spPr>
          <a:xfrm rot="10800000">
            <a:off x="-1903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26" name="Google Shape;1126;p27"/>
          <p:cNvGrpSpPr/>
          <p:nvPr/>
        </p:nvGrpSpPr>
        <p:grpSpPr>
          <a:xfrm rot="10800000">
            <a:off x="581033" y="310245"/>
            <a:ext cx="449875" cy="579800"/>
            <a:chOff x="3240650" y="4150300"/>
            <a:chExt cx="449875" cy="434850"/>
          </a:xfrm>
        </p:grpSpPr>
        <p:sp>
          <p:nvSpPr>
            <p:cNvPr id="1127" name="Google Shape;1127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8" name="Google Shape;1128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9" name="Google Shape;1129;p27"/>
          <p:cNvGrpSpPr/>
          <p:nvPr/>
        </p:nvGrpSpPr>
        <p:grpSpPr>
          <a:xfrm rot="10800000">
            <a:off x="7621558" y="6260906"/>
            <a:ext cx="455944" cy="584084"/>
            <a:chOff x="4216350" y="3170125"/>
            <a:chExt cx="269025" cy="258475"/>
          </a:xfrm>
        </p:grpSpPr>
        <p:sp>
          <p:nvSpPr>
            <p:cNvPr id="1130" name="Google Shape;1130;p27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1" name="Google Shape;1131;p27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2" name="Google Shape;1132;p27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3" name="Google Shape;1133;p27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4" name="Google Shape;1134;p27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5" name="Google Shape;1135;p27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6" name="Google Shape;1136;p27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7" name="Google Shape;1137;p27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38" name="Google Shape;1138;p27"/>
          <p:cNvGrpSpPr/>
          <p:nvPr/>
        </p:nvGrpSpPr>
        <p:grpSpPr>
          <a:xfrm rot="10800000">
            <a:off x="2968576" y="-105620"/>
            <a:ext cx="1387600" cy="702200"/>
            <a:chOff x="5618350" y="3984050"/>
            <a:chExt cx="1387600" cy="526650"/>
          </a:xfrm>
        </p:grpSpPr>
        <p:sp>
          <p:nvSpPr>
            <p:cNvPr id="1139" name="Google Shape;1139;p27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42" name="Google Shape;1142;p27"/>
          <p:cNvSpPr/>
          <p:nvPr/>
        </p:nvSpPr>
        <p:spPr>
          <a:xfrm>
            <a:off x="4778075" y="6597314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43" name="Google Shape;1143;p27"/>
          <p:cNvGrpSpPr/>
          <p:nvPr/>
        </p:nvGrpSpPr>
        <p:grpSpPr>
          <a:xfrm rot="10800000">
            <a:off x="405827" y="3216379"/>
            <a:ext cx="522825" cy="670500"/>
            <a:chOff x="7116875" y="2700800"/>
            <a:chExt cx="522825" cy="502875"/>
          </a:xfrm>
        </p:grpSpPr>
        <p:sp>
          <p:nvSpPr>
            <p:cNvPr id="1144" name="Google Shape;1144;p27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5" name="Google Shape;1145;p27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6" name="Google Shape;1146;p27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8" name="Google Shape;1148;p27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9" name="Google Shape;1149;p27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50" name="Google Shape;1150;p27"/>
          <p:cNvGrpSpPr/>
          <p:nvPr/>
        </p:nvGrpSpPr>
        <p:grpSpPr>
          <a:xfrm rot="-4966402">
            <a:off x="2204784" y="6169601"/>
            <a:ext cx="599860" cy="434868"/>
            <a:chOff x="3240650" y="4150300"/>
            <a:chExt cx="449875" cy="434850"/>
          </a:xfrm>
        </p:grpSpPr>
        <p:sp>
          <p:nvSpPr>
            <p:cNvPr id="1151" name="Google Shape;1151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2" name="Google Shape;1152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554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DC7C-DC67-4853-985A-6A71B1B748DA}" type="datetimeFigureOut">
              <a:rPr lang="zh-TW" altLang="en-US" smtClean="0"/>
              <a:t>2022/9/16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9E0E-218B-44E3-B86C-171603F4634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28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5" name="Google Shape;1155;p28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6" name="Google Shape;1156;p28"/>
          <p:cNvSpPr/>
          <p:nvPr/>
        </p:nvSpPr>
        <p:spPr>
          <a:xfrm rot="10800000" flipH="1">
            <a:off x="-251449" y="4667430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7" name="Google Shape;1157;p28"/>
          <p:cNvSpPr/>
          <p:nvPr/>
        </p:nvSpPr>
        <p:spPr>
          <a:xfrm rot="10800000" flipH="1">
            <a:off x="7660725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58" name="Google Shape;1158;p28"/>
          <p:cNvGrpSpPr/>
          <p:nvPr/>
        </p:nvGrpSpPr>
        <p:grpSpPr>
          <a:xfrm rot="8100000" flipH="1">
            <a:off x="1069969" y="-288282"/>
            <a:ext cx="670994" cy="1095257"/>
            <a:chOff x="5847850" y="2941500"/>
            <a:chExt cx="671000" cy="821450"/>
          </a:xfrm>
        </p:grpSpPr>
        <p:sp>
          <p:nvSpPr>
            <p:cNvPr id="1159" name="Google Shape;1159;p28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0" name="Google Shape;1160;p28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1" name="Google Shape;1161;p28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2" name="Google Shape;1162;p28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3" name="Google Shape;1163;p28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4" name="Google Shape;1164;p28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5" name="Google Shape;1165;p28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6" name="Google Shape;1166;p28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7" name="Google Shape;1167;p28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8" name="Google Shape;1168;p28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9" name="Google Shape;1169;p28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0" name="Google Shape;1170;p28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1" name="Google Shape;1171;p28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2" name="Google Shape;1172;p28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3" name="Google Shape;1173;p28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4" name="Google Shape;1174;p28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5" name="Google Shape;1175;p28"/>
          <p:cNvGrpSpPr/>
          <p:nvPr/>
        </p:nvGrpSpPr>
        <p:grpSpPr>
          <a:xfrm rot="5400000" flipH="1">
            <a:off x="-778462" y="1047887"/>
            <a:ext cx="2233099" cy="392325"/>
            <a:chOff x="2173775" y="1420000"/>
            <a:chExt cx="1674825" cy="392325"/>
          </a:xfrm>
        </p:grpSpPr>
        <p:sp>
          <p:nvSpPr>
            <p:cNvPr id="1176" name="Google Shape;1176;p28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7" name="Google Shape;1177;p28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8" name="Google Shape;1178;p28"/>
          <p:cNvGrpSpPr/>
          <p:nvPr/>
        </p:nvGrpSpPr>
        <p:grpSpPr>
          <a:xfrm rot="10800000" flipH="1">
            <a:off x="8377227" y="222095"/>
            <a:ext cx="696850" cy="740668"/>
            <a:chOff x="6610025" y="3412625"/>
            <a:chExt cx="696850" cy="555500"/>
          </a:xfrm>
        </p:grpSpPr>
        <p:sp>
          <p:nvSpPr>
            <p:cNvPr id="1179" name="Google Shape;1179;p28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1" name="Google Shape;1181;p28"/>
          <p:cNvSpPr/>
          <p:nvPr/>
        </p:nvSpPr>
        <p:spPr>
          <a:xfrm rot="10800000" flipH="1">
            <a:off x="8794350" y="394918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82" name="Google Shape;1182;p28"/>
          <p:cNvGrpSpPr/>
          <p:nvPr/>
        </p:nvGrpSpPr>
        <p:grpSpPr>
          <a:xfrm rot="10800000" flipH="1">
            <a:off x="427943" y="6265179"/>
            <a:ext cx="449875" cy="579800"/>
            <a:chOff x="3240650" y="4150300"/>
            <a:chExt cx="449875" cy="434850"/>
          </a:xfrm>
        </p:grpSpPr>
        <p:sp>
          <p:nvSpPr>
            <p:cNvPr id="1183" name="Google Shape;1183;p28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85" name="Google Shape;1185;p28"/>
          <p:cNvGrpSpPr/>
          <p:nvPr/>
        </p:nvGrpSpPr>
        <p:grpSpPr>
          <a:xfrm flipH="1">
            <a:off x="4440876" y="6203961"/>
            <a:ext cx="1387600" cy="702200"/>
            <a:chOff x="5618350" y="3984050"/>
            <a:chExt cx="1387600" cy="526650"/>
          </a:xfrm>
        </p:grpSpPr>
        <p:sp>
          <p:nvSpPr>
            <p:cNvPr id="1186" name="Google Shape;1186;p28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9" name="Google Shape;1189;p28"/>
          <p:cNvSpPr/>
          <p:nvPr/>
        </p:nvSpPr>
        <p:spPr>
          <a:xfrm rot="10800000" flipH="1">
            <a:off x="5622221" y="-29989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7840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29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2" name="Google Shape;1192;p29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3" name="Google Shape;1193;p29"/>
          <p:cNvSpPr/>
          <p:nvPr/>
        </p:nvSpPr>
        <p:spPr>
          <a:xfrm rot="10800000">
            <a:off x="4654566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4" name="Google Shape;1194;p29"/>
          <p:cNvSpPr/>
          <p:nvPr/>
        </p:nvSpPr>
        <p:spPr>
          <a:xfrm>
            <a:off x="8546100" y="5908454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5" name="Google Shape;1195;p29"/>
          <p:cNvSpPr/>
          <p:nvPr/>
        </p:nvSpPr>
        <p:spPr>
          <a:xfrm>
            <a:off x="7431951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6" name="Google Shape;1196;p29"/>
          <p:cNvSpPr/>
          <p:nvPr/>
        </p:nvSpPr>
        <p:spPr>
          <a:xfrm>
            <a:off x="29350" y="-970232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97" name="Google Shape;1197;p29"/>
          <p:cNvGrpSpPr/>
          <p:nvPr/>
        </p:nvGrpSpPr>
        <p:grpSpPr>
          <a:xfrm rot="2700000">
            <a:off x="2596263" y="6257616"/>
            <a:ext cx="894659" cy="821442"/>
            <a:chOff x="5847850" y="2941500"/>
            <a:chExt cx="671000" cy="821450"/>
          </a:xfrm>
        </p:grpSpPr>
        <p:sp>
          <p:nvSpPr>
            <p:cNvPr id="1198" name="Google Shape;1198;p29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4" name="Google Shape;1204;p29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5" name="Google Shape;1205;p29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0" name="Google Shape;1210;p29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1" name="Google Shape;1211;p29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4" name="Google Shape;1214;p29"/>
          <p:cNvGrpSpPr/>
          <p:nvPr/>
        </p:nvGrpSpPr>
        <p:grpSpPr>
          <a:xfrm>
            <a:off x="154542" y="123936"/>
            <a:ext cx="308525" cy="605768"/>
            <a:chOff x="5154075" y="2882225"/>
            <a:chExt cx="308525" cy="454325"/>
          </a:xfrm>
        </p:grpSpPr>
        <p:sp>
          <p:nvSpPr>
            <p:cNvPr id="1215" name="Google Shape;1215;p29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7" name="Google Shape;1217;p29"/>
          <p:cNvGrpSpPr/>
          <p:nvPr/>
        </p:nvGrpSpPr>
        <p:grpSpPr>
          <a:xfrm rot="5400000">
            <a:off x="-849637" y="5302028"/>
            <a:ext cx="2233099" cy="392325"/>
            <a:chOff x="2173775" y="1420000"/>
            <a:chExt cx="1674825" cy="392325"/>
          </a:xfrm>
        </p:grpSpPr>
        <p:sp>
          <p:nvSpPr>
            <p:cNvPr id="1218" name="Google Shape;1218;p2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0" name="Google Shape;1220;p29"/>
          <p:cNvGrpSpPr/>
          <p:nvPr/>
        </p:nvGrpSpPr>
        <p:grpSpPr>
          <a:xfrm>
            <a:off x="8289276" y="97001"/>
            <a:ext cx="449875" cy="579800"/>
            <a:chOff x="3240650" y="4150300"/>
            <a:chExt cx="449875" cy="434850"/>
          </a:xfrm>
        </p:grpSpPr>
        <p:sp>
          <p:nvSpPr>
            <p:cNvPr id="1221" name="Google Shape;1221;p29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3" name="Google Shape;1223;p29"/>
          <p:cNvGrpSpPr/>
          <p:nvPr/>
        </p:nvGrpSpPr>
        <p:grpSpPr>
          <a:xfrm>
            <a:off x="8301975" y="5761901"/>
            <a:ext cx="522825" cy="670500"/>
            <a:chOff x="7116875" y="2700800"/>
            <a:chExt cx="522825" cy="502875"/>
          </a:xfrm>
        </p:grpSpPr>
        <p:sp>
          <p:nvSpPr>
            <p:cNvPr id="1224" name="Google Shape;1224;p2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9727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534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3594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023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7009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3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8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1325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0828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0668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51348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551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8326154" y="6874996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8290850" y="6911984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208723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889317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 rot="2700000">
            <a:off x="2887418" y="6188784"/>
            <a:ext cx="894659" cy="821442"/>
            <a:chOff x="5847850" y="2941500"/>
            <a:chExt cx="671000" cy="821450"/>
          </a:xfrm>
        </p:grpSpPr>
        <p:sp>
          <p:nvSpPr>
            <p:cNvPr id="16" name="Google Shape;16;p2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121766" y="6248390"/>
            <a:ext cx="1674825" cy="523100"/>
            <a:chOff x="2173775" y="1420000"/>
            <a:chExt cx="1674825" cy="392325"/>
          </a:xfrm>
        </p:grpSpPr>
        <p:sp>
          <p:nvSpPr>
            <p:cNvPr id="33" name="Google Shape;33;p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219225" y="3911117"/>
            <a:ext cx="696850" cy="740668"/>
            <a:chOff x="6610025" y="3412625"/>
            <a:chExt cx="696850" cy="555500"/>
          </a:xfrm>
        </p:grpSpPr>
        <p:sp>
          <p:nvSpPr>
            <p:cNvPr id="36" name="Google Shape;36;p2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8" name="Google Shape;38;p2"/>
          <p:cNvSpPr/>
          <p:nvPr/>
        </p:nvSpPr>
        <p:spPr>
          <a:xfrm>
            <a:off x="8671800" y="310465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" name="Google Shape;39;p2"/>
          <p:cNvGrpSpPr/>
          <p:nvPr/>
        </p:nvGrpSpPr>
        <p:grpSpPr>
          <a:xfrm>
            <a:off x="8325419" y="5954933"/>
            <a:ext cx="449875" cy="579800"/>
            <a:chOff x="3240650" y="4150300"/>
            <a:chExt cx="449875" cy="434850"/>
          </a:xfrm>
        </p:grpSpPr>
        <p:sp>
          <p:nvSpPr>
            <p:cNvPr id="40" name="Google Shape;40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1278650" y="-8"/>
            <a:ext cx="455944" cy="584084"/>
            <a:chOff x="4216350" y="3170125"/>
            <a:chExt cx="269025" cy="258475"/>
          </a:xfrm>
        </p:grpSpPr>
        <p:sp>
          <p:nvSpPr>
            <p:cNvPr id="43" name="Google Shape;43;p2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4999976" y="6248402"/>
            <a:ext cx="1387600" cy="702200"/>
            <a:chOff x="5618350" y="3984050"/>
            <a:chExt cx="1387600" cy="526650"/>
          </a:xfrm>
        </p:grpSpPr>
        <p:sp>
          <p:nvSpPr>
            <p:cNvPr id="52" name="Google Shape;52;p2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5" name="Google Shape;55;p2"/>
          <p:cNvSpPr/>
          <p:nvPr/>
        </p:nvSpPr>
        <p:spPr>
          <a:xfrm rot="10800000">
            <a:off x="3206765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6" name="Google Shape;56;p2"/>
          <p:cNvGrpSpPr/>
          <p:nvPr/>
        </p:nvGrpSpPr>
        <p:grpSpPr>
          <a:xfrm>
            <a:off x="8427668" y="2958101"/>
            <a:ext cx="522825" cy="670500"/>
            <a:chOff x="7116875" y="2700800"/>
            <a:chExt cx="522825" cy="502875"/>
          </a:xfrm>
        </p:grpSpPr>
        <p:sp>
          <p:nvSpPr>
            <p:cNvPr id="57" name="Google Shape;57;p2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5833598">
            <a:off x="6551556" y="240512"/>
            <a:ext cx="599860" cy="434868"/>
            <a:chOff x="3240650" y="4150300"/>
            <a:chExt cx="449875" cy="434850"/>
          </a:xfrm>
        </p:grpSpPr>
        <p:sp>
          <p:nvSpPr>
            <p:cNvPr id="64" name="Google Shape;64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068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4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6" y="3200401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4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4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4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4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4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423"/>
            <a:ext cx="5638800" cy="6327647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3D0DC7C-DC67-4853-985A-6A71B1B748DA}" type="datetimeFigureOut">
              <a:rPr lang="zh-TW" altLang="en-US" smtClean="0"/>
              <a:t>2022/9/16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9009E0E-218B-44E3-B86C-171603F4634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 userDrawn="1">
  <p:cSld name="Table of contents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3"/>
          <p:cNvSpPr/>
          <p:nvPr/>
        </p:nvSpPr>
        <p:spPr>
          <a:xfrm>
            <a:off x="8607644" y="84102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55" name="Google Shape;555;p13"/>
          <p:cNvGrpSpPr/>
          <p:nvPr userDrawn="1"/>
        </p:nvGrpSpPr>
        <p:grpSpPr>
          <a:xfrm>
            <a:off x="7008865" y="6182302"/>
            <a:ext cx="1674825" cy="523100"/>
            <a:chOff x="2173775" y="1420000"/>
            <a:chExt cx="1674825" cy="392325"/>
          </a:xfrm>
        </p:grpSpPr>
        <p:sp>
          <p:nvSpPr>
            <p:cNvPr id="556" name="Google Shape;556;p1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58" name="Google Shape;558;p13"/>
          <p:cNvGrpSpPr/>
          <p:nvPr/>
        </p:nvGrpSpPr>
        <p:grpSpPr>
          <a:xfrm>
            <a:off x="118901" y="5822733"/>
            <a:ext cx="696850" cy="740668"/>
            <a:chOff x="6610025" y="3412625"/>
            <a:chExt cx="696850" cy="555500"/>
          </a:xfrm>
        </p:grpSpPr>
        <p:sp>
          <p:nvSpPr>
            <p:cNvPr id="559" name="Google Shape;559;p1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1" name="Google Shape;561;p13"/>
          <p:cNvGrpSpPr/>
          <p:nvPr/>
        </p:nvGrpSpPr>
        <p:grpSpPr>
          <a:xfrm>
            <a:off x="8448993" y="319702"/>
            <a:ext cx="449875" cy="579800"/>
            <a:chOff x="3240650" y="4150300"/>
            <a:chExt cx="449875" cy="434850"/>
          </a:xfrm>
        </p:grpSpPr>
        <p:sp>
          <p:nvSpPr>
            <p:cNvPr id="562" name="Google Shape;562;p1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4" name="Google Shape;564;p13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65" name="Google Shape;565;p1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69" name="Google Shape;569;p13"/>
          <p:cNvSpPr/>
          <p:nvPr userDrawn="1"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1434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/>
          <p:nvPr/>
        </p:nvSpPr>
        <p:spPr>
          <a:xfrm rot="10800000" flipH="1">
            <a:off x="-208723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71" name="Google Shape;71;p3"/>
          <p:cNvSpPr/>
          <p:nvPr/>
        </p:nvSpPr>
        <p:spPr>
          <a:xfrm rot="10800000" flipH="1">
            <a:off x="7889317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72" name="Google Shape;72;p3"/>
          <p:cNvGrpSpPr/>
          <p:nvPr/>
        </p:nvGrpSpPr>
        <p:grpSpPr>
          <a:xfrm rot="8100000" flipH="1">
            <a:off x="2999244" y="-302053"/>
            <a:ext cx="670994" cy="1095257"/>
            <a:chOff x="5847850" y="2941500"/>
            <a:chExt cx="671000" cy="821450"/>
          </a:xfrm>
        </p:grpSpPr>
        <p:sp>
          <p:nvSpPr>
            <p:cNvPr id="73" name="Google Shape;73;p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89" name="Google Shape;89;p3"/>
          <p:cNvGrpSpPr/>
          <p:nvPr/>
        </p:nvGrpSpPr>
        <p:grpSpPr>
          <a:xfrm rot="10800000" flipH="1">
            <a:off x="121766" y="73497"/>
            <a:ext cx="1674825" cy="523100"/>
            <a:chOff x="2173775" y="1420000"/>
            <a:chExt cx="1674825" cy="392325"/>
          </a:xfrm>
        </p:grpSpPr>
        <p:sp>
          <p:nvSpPr>
            <p:cNvPr id="90" name="Google Shape;90;p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2" name="Google Shape;92;p3"/>
          <p:cNvGrpSpPr/>
          <p:nvPr/>
        </p:nvGrpSpPr>
        <p:grpSpPr>
          <a:xfrm rot="10800000" flipH="1">
            <a:off x="219225" y="2193195"/>
            <a:ext cx="696850" cy="740668"/>
            <a:chOff x="6610025" y="3412625"/>
            <a:chExt cx="696850" cy="555500"/>
          </a:xfrm>
        </p:grpSpPr>
        <p:sp>
          <p:nvSpPr>
            <p:cNvPr id="93" name="Google Shape;93;p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5" name="Google Shape;95;p3"/>
          <p:cNvSpPr/>
          <p:nvPr/>
        </p:nvSpPr>
        <p:spPr>
          <a:xfrm rot="10800000" flipH="1">
            <a:off x="86718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" name="Google Shape;96;p3"/>
          <p:cNvGrpSpPr/>
          <p:nvPr/>
        </p:nvGrpSpPr>
        <p:grpSpPr>
          <a:xfrm rot="10800000" flipH="1">
            <a:off x="8325419" y="310245"/>
            <a:ext cx="449875" cy="579800"/>
            <a:chOff x="3240650" y="4150300"/>
            <a:chExt cx="449875" cy="434850"/>
          </a:xfrm>
        </p:grpSpPr>
        <p:sp>
          <p:nvSpPr>
            <p:cNvPr id="97" name="Google Shape;97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9" name="Google Shape;99;p3"/>
          <p:cNvGrpSpPr/>
          <p:nvPr/>
        </p:nvGrpSpPr>
        <p:grpSpPr>
          <a:xfrm rot="10800000" flipH="1">
            <a:off x="1278650" y="6260906"/>
            <a:ext cx="455944" cy="584084"/>
            <a:chOff x="4216350" y="3170125"/>
            <a:chExt cx="269025" cy="258475"/>
          </a:xfrm>
        </p:grpSpPr>
        <p:sp>
          <p:nvSpPr>
            <p:cNvPr id="100" name="Google Shape;100;p3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8" name="Google Shape;108;p3"/>
          <p:cNvGrpSpPr/>
          <p:nvPr/>
        </p:nvGrpSpPr>
        <p:grpSpPr>
          <a:xfrm rot="10800000" flipH="1">
            <a:off x="6142977" y="-105620"/>
            <a:ext cx="1387600" cy="702200"/>
            <a:chOff x="5618350" y="3984050"/>
            <a:chExt cx="1387600" cy="526650"/>
          </a:xfrm>
        </p:grpSpPr>
        <p:sp>
          <p:nvSpPr>
            <p:cNvPr id="109" name="Google Shape;109;p3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" name="Google Shape;112;p3"/>
          <p:cNvSpPr/>
          <p:nvPr/>
        </p:nvSpPr>
        <p:spPr>
          <a:xfrm flipH="1">
            <a:off x="3216290" y="661034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3" name="Google Shape;113;p3"/>
          <p:cNvGrpSpPr/>
          <p:nvPr/>
        </p:nvGrpSpPr>
        <p:grpSpPr>
          <a:xfrm rot="10800000" flipH="1">
            <a:off x="8427668" y="3216379"/>
            <a:ext cx="522825" cy="670500"/>
            <a:chOff x="7116875" y="2700800"/>
            <a:chExt cx="522825" cy="502875"/>
          </a:xfrm>
        </p:grpSpPr>
        <p:sp>
          <p:nvSpPr>
            <p:cNvPr id="114" name="Google Shape;114;p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0" name="Google Shape;120;p3"/>
          <p:cNvGrpSpPr/>
          <p:nvPr/>
        </p:nvGrpSpPr>
        <p:grpSpPr>
          <a:xfrm rot="4966402" flipH="1">
            <a:off x="6551556" y="6169601"/>
            <a:ext cx="599860" cy="434868"/>
            <a:chOff x="3240650" y="4150300"/>
            <a:chExt cx="449875" cy="434850"/>
          </a:xfrm>
        </p:grpSpPr>
        <p:sp>
          <p:nvSpPr>
            <p:cNvPr id="121" name="Google Shape;121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14889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301382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-179248" y="45678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7559817" y="-532630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29" name="Google Shape;129;p4"/>
          <p:cNvGrpSpPr/>
          <p:nvPr/>
        </p:nvGrpSpPr>
        <p:grpSpPr>
          <a:xfrm>
            <a:off x="2805032" y="6546434"/>
            <a:ext cx="541825" cy="726466"/>
            <a:chOff x="2391850" y="3439225"/>
            <a:chExt cx="541825" cy="544850"/>
          </a:xfrm>
        </p:grpSpPr>
        <p:sp>
          <p:nvSpPr>
            <p:cNvPr id="130" name="Google Shape;130;p4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66" name="Google Shape;166;p4"/>
          <p:cNvSpPr/>
          <p:nvPr/>
        </p:nvSpPr>
        <p:spPr>
          <a:xfrm>
            <a:off x="8178150" y="-732899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67" name="Google Shape;167;p4"/>
          <p:cNvGrpSpPr/>
          <p:nvPr/>
        </p:nvGrpSpPr>
        <p:grpSpPr>
          <a:xfrm>
            <a:off x="7674567" y="6289737"/>
            <a:ext cx="1674825" cy="523100"/>
            <a:chOff x="2173775" y="1420000"/>
            <a:chExt cx="1674825" cy="392325"/>
          </a:xfrm>
        </p:grpSpPr>
        <p:sp>
          <p:nvSpPr>
            <p:cNvPr id="168" name="Google Shape;168;p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-378225" y="323036"/>
            <a:ext cx="792600" cy="1254368"/>
            <a:chOff x="4097800" y="1302400"/>
            <a:chExt cx="792600" cy="940775"/>
          </a:xfrm>
        </p:grpSpPr>
        <p:sp>
          <p:nvSpPr>
            <p:cNvPr id="171" name="Google Shape;171;p4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3" name="Google Shape;173;p4"/>
          <p:cNvGrpSpPr/>
          <p:nvPr/>
        </p:nvGrpSpPr>
        <p:grpSpPr>
          <a:xfrm>
            <a:off x="81338" y="6216034"/>
            <a:ext cx="522825" cy="670500"/>
            <a:chOff x="7116875" y="2700800"/>
            <a:chExt cx="522825" cy="502875"/>
          </a:xfrm>
        </p:grpSpPr>
        <p:sp>
          <p:nvSpPr>
            <p:cNvPr id="174" name="Google Shape;174;p4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80" name="Google Shape;180;p4"/>
          <p:cNvGrpSpPr/>
          <p:nvPr/>
        </p:nvGrpSpPr>
        <p:grpSpPr>
          <a:xfrm>
            <a:off x="8433100" y="200723"/>
            <a:ext cx="455944" cy="584084"/>
            <a:chOff x="4216350" y="3170125"/>
            <a:chExt cx="269025" cy="258475"/>
          </a:xfrm>
        </p:grpSpPr>
        <p:sp>
          <p:nvSpPr>
            <p:cNvPr id="181" name="Google Shape;181;p4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28276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"/>
          <p:cNvSpPr/>
          <p:nvPr/>
        </p:nvSpPr>
        <p:spPr>
          <a:xfrm rot="-1643562">
            <a:off x="6929122" y="-807143"/>
            <a:ext cx="1904381" cy="1689984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37" name="Google Shape;237;p6"/>
          <p:cNvGrpSpPr/>
          <p:nvPr/>
        </p:nvGrpSpPr>
        <p:grpSpPr>
          <a:xfrm>
            <a:off x="400822" y="-364628"/>
            <a:ext cx="541825" cy="726466"/>
            <a:chOff x="2391850" y="3439225"/>
            <a:chExt cx="541825" cy="544850"/>
          </a:xfrm>
        </p:grpSpPr>
        <p:sp>
          <p:nvSpPr>
            <p:cNvPr id="238" name="Google Shape;238;p6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4" name="Google Shape;274;p6"/>
          <p:cNvGrpSpPr/>
          <p:nvPr/>
        </p:nvGrpSpPr>
        <p:grpSpPr>
          <a:xfrm rot="5400000">
            <a:off x="7705672" y="5312606"/>
            <a:ext cx="2233099" cy="392325"/>
            <a:chOff x="2173775" y="1420000"/>
            <a:chExt cx="1674825" cy="392325"/>
          </a:xfrm>
        </p:grpSpPr>
        <p:sp>
          <p:nvSpPr>
            <p:cNvPr id="275" name="Google Shape;275;p6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7" name="Google Shape;277;p6"/>
          <p:cNvGrpSpPr/>
          <p:nvPr/>
        </p:nvGrpSpPr>
        <p:grpSpPr>
          <a:xfrm>
            <a:off x="-188450" y="2039303"/>
            <a:ext cx="792600" cy="1254368"/>
            <a:chOff x="4097800" y="1302400"/>
            <a:chExt cx="792600" cy="940775"/>
          </a:xfrm>
        </p:grpSpPr>
        <p:sp>
          <p:nvSpPr>
            <p:cNvPr id="278" name="Google Shape;278;p6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80" name="Google Shape;280;p6"/>
          <p:cNvGrpSpPr/>
          <p:nvPr/>
        </p:nvGrpSpPr>
        <p:grpSpPr>
          <a:xfrm>
            <a:off x="8597368" y="822767"/>
            <a:ext cx="449875" cy="579800"/>
            <a:chOff x="3240650" y="4150300"/>
            <a:chExt cx="449875" cy="434850"/>
          </a:xfrm>
        </p:grpSpPr>
        <p:sp>
          <p:nvSpPr>
            <p:cNvPr id="281" name="Google Shape;281;p6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283" name="Google Shape;283;p6"/>
          <p:cNvSpPr/>
          <p:nvPr/>
        </p:nvSpPr>
        <p:spPr>
          <a:xfrm>
            <a:off x="189615" y="6581207"/>
            <a:ext cx="1532633" cy="276799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6615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One column 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"/>
          <p:cNvSpPr/>
          <p:nvPr/>
        </p:nvSpPr>
        <p:spPr>
          <a:xfrm flipH="1">
            <a:off x="8657068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-665924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89" name="Google Shape;289;p7"/>
          <p:cNvGrpSpPr/>
          <p:nvPr/>
        </p:nvGrpSpPr>
        <p:grpSpPr>
          <a:xfrm rot="-2700000" flipH="1">
            <a:off x="2443426" y="6142875"/>
            <a:ext cx="670994" cy="1095257"/>
            <a:chOff x="5847850" y="2941500"/>
            <a:chExt cx="671000" cy="821450"/>
          </a:xfrm>
        </p:grpSpPr>
        <p:sp>
          <p:nvSpPr>
            <p:cNvPr id="290" name="Google Shape;290;p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6" name="Google Shape;306;p7"/>
          <p:cNvGrpSpPr/>
          <p:nvPr/>
        </p:nvGrpSpPr>
        <p:grpSpPr>
          <a:xfrm flipH="1">
            <a:off x="7320657" y="6179655"/>
            <a:ext cx="1674825" cy="523100"/>
            <a:chOff x="2173775" y="1420000"/>
            <a:chExt cx="1674825" cy="392325"/>
          </a:xfrm>
        </p:grpSpPr>
        <p:sp>
          <p:nvSpPr>
            <p:cNvPr id="307" name="Google Shape;307;p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9" name="Google Shape;309;p7"/>
          <p:cNvGrpSpPr/>
          <p:nvPr/>
        </p:nvGrpSpPr>
        <p:grpSpPr>
          <a:xfrm rot="-5400000" flipH="1">
            <a:off x="8162700" y="102540"/>
            <a:ext cx="411368" cy="454325"/>
            <a:chOff x="5154075" y="2882225"/>
            <a:chExt cx="308525" cy="454325"/>
          </a:xfrm>
        </p:grpSpPr>
        <p:sp>
          <p:nvSpPr>
            <p:cNvPr id="310" name="Google Shape;310;p7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12" name="Google Shape;312;p7"/>
          <p:cNvGrpSpPr/>
          <p:nvPr/>
        </p:nvGrpSpPr>
        <p:grpSpPr>
          <a:xfrm flipH="1">
            <a:off x="104556" y="5986868"/>
            <a:ext cx="449875" cy="579800"/>
            <a:chOff x="3240650" y="4150300"/>
            <a:chExt cx="449875" cy="434850"/>
          </a:xfrm>
        </p:grpSpPr>
        <p:sp>
          <p:nvSpPr>
            <p:cNvPr id="313" name="Google Shape;313;p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15" name="Google Shape;315;p7"/>
          <p:cNvSpPr/>
          <p:nvPr/>
        </p:nvSpPr>
        <p:spPr>
          <a:xfrm rot="10800000" flipH="1">
            <a:off x="2039701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889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Section title and description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9"/>
          <p:cNvSpPr/>
          <p:nvPr/>
        </p:nvSpPr>
        <p:spPr>
          <a:xfrm flipH="1">
            <a:off x="534967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2" name="Google Shape;392;p9"/>
          <p:cNvSpPr/>
          <p:nvPr/>
        </p:nvSpPr>
        <p:spPr>
          <a:xfrm flipH="1">
            <a:off x="8585793" y="39582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3" name="Google Shape;393;p9"/>
          <p:cNvSpPr/>
          <p:nvPr/>
        </p:nvSpPr>
        <p:spPr>
          <a:xfrm flipH="1">
            <a:off x="-607949" y="-894114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4" name="Google Shape;394;p9"/>
          <p:cNvGrpSpPr/>
          <p:nvPr/>
        </p:nvGrpSpPr>
        <p:grpSpPr>
          <a:xfrm flipH="1">
            <a:off x="-173673" y="3255135"/>
            <a:ext cx="541825" cy="726466"/>
            <a:chOff x="2391850" y="3439225"/>
            <a:chExt cx="541825" cy="544850"/>
          </a:xfrm>
        </p:grpSpPr>
        <p:sp>
          <p:nvSpPr>
            <p:cNvPr id="395" name="Google Shape;395;p9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31" name="Google Shape;431;p9"/>
          <p:cNvSpPr/>
          <p:nvPr/>
        </p:nvSpPr>
        <p:spPr>
          <a:xfrm flipH="1">
            <a:off x="-287975" y="-1094383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432" name="Google Shape;432;p9"/>
          <p:cNvGrpSpPr/>
          <p:nvPr/>
        </p:nvGrpSpPr>
        <p:grpSpPr>
          <a:xfrm flipH="1">
            <a:off x="440451" y="5981567"/>
            <a:ext cx="1674825" cy="523100"/>
            <a:chOff x="2173775" y="1420000"/>
            <a:chExt cx="1674825" cy="392325"/>
          </a:xfrm>
        </p:grpSpPr>
        <p:sp>
          <p:nvSpPr>
            <p:cNvPr id="433" name="Google Shape;433;p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5" name="Google Shape;435;p9"/>
          <p:cNvGrpSpPr/>
          <p:nvPr/>
        </p:nvGrpSpPr>
        <p:grpSpPr>
          <a:xfrm flipH="1">
            <a:off x="8441625" y="281701"/>
            <a:ext cx="792600" cy="1254368"/>
            <a:chOff x="4097800" y="1302400"/>
            <a:chExt cx="792600" cy="940775"/>
          </a:xfrm>
        </p:grpSpPr>
        <p:sp>
          <p:nvSpPr>
            <p:cNvPr id="436" name="Google Shape;436;p9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8" name="Google Shape;438;p9"/>
          <p:cNvGrpSpPr/>
          <p:nvPr/>
        </p:nvGrpSpPr>
        <p:grpSpPr>
          <a:xfrm flipH="1">
            <a:off x="8481768" y="5606434"/>
            <a:ext cx="522825" cy="670500"/>
            <a:chOff x="7116875" y="2700800"/>
            <a:chExt cx="522825" cy="502875"/>
          </a:xfrm>
        </p:grpSpPr>
        <p:sp>
          <p:nvSpPr>
            <p:cNvPr id="439" name="Google Shape;439;p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45" name="Google Shape;445;p9"/>
          <p:cNvSpPr/>
          <p:nvPr/>
        </p:nvSpPr>
        <p:spPr>
          <a:xfrm rot="-8999956" flipH="1">
            <a:off x="4614748" y="6125825"/>
            <a:ext cx="1904283" cy="1689896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1343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4021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 preserve="1" userDrawn="1">
  <p:cSld name="Only Title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4"/>
          <p:cNvSpPr/>
          <p:nvPr/>
        </p:nvSpPr>
        <p:spPr>
          <a:xfrm>
            <a:off x="8607644" y="84102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73" name="Google Shape;573;p14"/>
          <p:cNvGrpSpPr/>
          <p:nvPr/>
        </p:nvGrpSpPr>
        <p:grpSpPr>
          <a:xfrm>
            <a:off x="7272955" y="6485238"/>
            <a:ext cx="1674825" cy="523100"/>
            <a:chOff x="2173775" y="1420000"/>
            <a:chExt cx="1674825" cy="392325"/>
          </a:xfrm>
        </p:grpSpPr>
        <p:sp>
          <p:nvSpPr>
            <p:cNvPr id="574" name="Google Shape;574;p1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6" name="Google Shape;576;p14"/>
          <p:cNvGrpSpPr/>
          <p:nvPr/>
        </p:nvGrpSpPr>
        <p:grpSpPr>
          <a:xfrm>
            <a:off x="-92699" y="5884533"/>
            <a:ext cx="696850" cy="740668"/>
            <a:chOff x="6610025" y="3412625"/>
            <a:chExt cx="696850" cy="555500"/>
          </a:xfrm>
        </p:grpSpPr>
        <p:sp>
          <p:nvSpPr>
            <p:cNvPr id="577" name="Google Shape;577;p14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8" name="Google Shape;578;p14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9" name="Google Shape;579;p14"/>
          <p:cNvGrpSpPr/>
          <p:nvPr/>
        </p:nvGrpSpPr>
        <p:grpSpPr>
          <a:xfrm>
            <a:off x="8448993" y="319702"/>
            <a:ext cx="449875" cy="579800"/>
            <a:chOff x="3240650" y="4150300"/>
            <a:chExt cx="449875" cy="434850"/>
          </a:xfrm>
        </p:grpSpPr>
        <p:sp>
          <p:nvSpPr>
            <p:cNvPr id="580" name="Google Shape;580;p14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1" name="Google Shape;581;p14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82" name="Google Shape;582;p14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83" name="Google Shape;583;p14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3171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 preserve="1" userDrawn="1">
  <p:cSld name="Title and text 1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21"/>
          <p:cNvSpPr/>
          <p:nvPr/>
        </p:nvSpPr>
        <p:spPr>
          <a:xfrm>
            <a:off x="7933555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0" name="Google Shape;960;p21"/>
          <p:cNvGrpSpPr/>
          <p:nvPr/>
        </p:nvGrpSpPr>
        <p:grpSpPr>
          <a:xfrm>
            <a:off x="4580882" y="82588"/>
            <a:ext cx="1674825" cy="523100"/>
            <a:chOff x="2173775" y="1420000"/>
            <a:chExt cx="1674825" cy="392325"/>
          </a:xfrm>
        </p:grpSpPr>
        <p:sp>
          <p:nvSpPr>
            <p:cNvPr id="961" name="Google Shape;961;p21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2" name="Google Shape;962;p21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63" name="Google Shape;963;p21"/>
          <p:cNvGrpSpPr/>
          <p:nvPr/>
        </p:nvGrpSpPr>
        <p:grpSpPr>
          <a:xfrm rot="-5400000">
            <a:off x="7086082" y="5719724"/>
            <a:ext cx="516928" cy="1177692"/>
            <a:chOff x="3466350" y="2417925"/>
            <a:chExt cx="341975" cy="1145950"/>
          </a:xfrm>
        </p:grpSpPr>
        <p:sp>
          <p:nvSpPr>
            <p:cNvPr id="964" name="Google Shape;964;p21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5" name="Google Shape;965;p21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6" name="Google Shape;966;p21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7" name="Google Shape;967;p21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68" name="Google Shape;968;p21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0126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preserve="1" userDrawn="1">
  <p:cSld name="Title and text 2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22"/>
          <p:cNvSpPr/>
          <p:nvPr/>
        </p:nvSpPr>
        <p:spPr>
          <a:xfrm>
            <a:off x="-160149" y="3127001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73" name="Google Shape;973;p22"/>
          <p:cNvSpPr/>
          <p:nvPr/>
        </p:nvSpPr>
        <p:spPr>
          <a:xfrm>
            <a:off x="7933555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74" name="Google Shape;974;p22"/>
          <p:cNvGrpSpPr/>
          <p:nvPr/>
        </p:nvGrpSpPr>
        <p:grpSpPr>
          <a:xfrm>
            <a:off x="258192" y="247121"/>
            <a:ext cx="1674825" cy="523100"/>
            <a:chOff x="2173775" y="1420000"/>
            <a:chExt cx="1674825" cy="392325"/>
          </a:xfrm>
        </p:grpSpPr>
        <p:sp>
          <p:nvSpPr>
            <p:cNvPr id="975" name="Google Shape;975;p2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77" name="Google Shape;977;p22"/>
          <p:cNvGrpSpPr/>
          <p:nvPr/>
        </p:nvGrpSpPr>
        <p:grpSpPr>
          <a:xfrm>
            <a:off x="8485738" y="5017107"/>
            <a:ext cx="387697" cy="1570256"/>
            <a:chOff x="3466350" y="2417925"/>
            <a:chExt cx="341975" cy="1145950"/>
          </a:xfrm>
        </p:grpSpPr>
        <p:sp>
          <p:nvSpPr>
            <p:cNvPr id="978" name="Google Shape;978;p22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9" name="Google Shape;979;p22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0" name="Google Shape;980;p22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1" name="Google Shape;981;p22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82" name="Google Shape;982;p22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802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4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7" y="3200401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4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7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4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4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4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4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4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3D0DC7C-DC67-4853-985A-6A71B1B748DA}" type="datetimeFigureOut">
              <a:rPr lang="zh-TW" altLang="en-US" smtClean="0"/>
              <a:t>2022/9/16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9009E0E-218B-44E3-B86C-171603F4634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preserve="1" userDrawn="1">
  <p:cSld name="Title and text 3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3"/>
          <p:cNvSpPr/>
          <p:nvPr/>
        </p:nvSpPr>
        <p:spPr>
          <a:xfrm rot="-5400000">
            <a:off x="2335402" y="5995189"/>
            <a:ext cx="905833" cy="164292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7" name="Google Shape;987;p23"/>
          <p:cNvSpPr/>
          <p:nvPr/>
        </p:nvSpPr>
        <p:spPr>
          <a:xfrm rot="5400000">
            <a:off x="7872013" y="5189893"/>
            <a:ext cx="2539100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8" name="Google Shape;988;p23"/>
          <p:cNvSpPr/>
          <p:nvPr/>
        </p:nvSpPr>
        <p:spPr>
          <a:xfrm>
            <a:off x="-547200" y="-150000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89" name="Google Shape;989;p23"/>
          <p:cNvGrpSpPr/>
          <p:nvPr/>
        </p:nvGrpSpPr>
        <p:grpSpPr>
          <a:xfrm>
            <a:off x="8713914" y="282568"/>
            <a:ext cx="671000" cy="1095268"/>
            <a:chOff x="5847850" y="2941500"/>
            <a:chExt cx="671000" cy="821450"/>
          </a:xfrm>
        </p:grpSpPr>
        <p:sp>
          <p:nvSpPr>
            <p:cNvPr id="990" name="Google Shape;990;p2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1" name="Google Shape;991;p2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2" name="Google Shape;992;p2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3" name="Google Shape;993;p2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4" name="Google Shape;994;p2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5" name="Google Shape;995;p2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1" name="Google Shape;1001;p2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2" name="Google Shape;1002;p2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5" name="Google Shape;1005;p2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6" name="Google Shape;1006;p23"/>
          <p:cNvGrpSpPr/>
          <p:nvPr/>
        </p:nvGrpSpPr>
        <p:grpSpPr>
          <a:xfrm>
            <a:off x="8213051" y="183600"/>
            <a:ext cx="696850" cy="740668"/>
            <a:chOff x="6610025" y="3412625"/>
            <a:chExt cx="696850" cy="555500"/>
          </a:xfrm>
        </p:grpSpPr>
        <p:sp>
          <p:nvSpPr>
            <p:cNvPr id="1007" name="Google Shape;1007;p2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9" name="Google Shape;1009;p23"/>
          <p:cNvGrpSpPr/>
          <p:nvPr/>
        </p:nvGrpSpPr>
        <p:grpSpPr>
          <a:xfrm>
            <a:off x="8257842" y="5944334"/>
            <a:ext cx="522825" cy="670500"/>
            <a:chOff x="7116875" y="2700800"/>
            <a:chExt cx="522825" cy="502875"/>
          </a:xfrm>
        </p:grpSpPr>
        <p:sp>
          <p:nvSpPr>
            <p:cNvPr id="1010" name="Google Shape;1010;p2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1" name="Google Shape;1011;p2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2" name="Google Shape;1012;p2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4" name="Google Shape;1014;p2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5" name="Google Shape;1015;p2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16" name="Google Shape;1016;p23"/>
          <p:cNvGrpSpPr/>
          <p:nvPr/>
        </p:nvGrpSpPr>
        <p:grpSpPr>
          <a:xfrm>
            <a:off x="156564" y="5169236"/>
            <a:ext cx="341976" cy="1527933"/>
            <a:chOff x="3466350" y="2417925"/>
            <a:chExt cx="341975" cy="1145950"/>
          </a:xfrm>
        </p:grpSpPr>
        <p:sp>
          <p:nvSpPr>
            <p:cNvPr id="1017" name="Google Shape;1017;p2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8" name="Google Shape;1018;p2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9" name="Google Shape;1019;p2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0" name="Google Shape;1020;p2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789181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27"/>
          <p:cNvSpPr/>
          <p:nvPr/>
        </p:nvSpPr>
        <p:spPr>
          <a:xfrm rot="10800000">
            <a:off x="1003944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099" name="Google Shape;1099;p27"/>
          <p:cNvSpPr/>
          <p:nvPr/>
        </p:nvSpPr>
        <p:spPr>
          <a:xfrm rot="10800000">
            <a:off x="1039405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0" name="Google Shape;1100;p27"/>
          <p:cNvSpPr/>
          <p:nvPr/>
        </p:nvSpPr>
        <p:spPr>
          <a:xfrm rot="10800000">
            <a:off x="8885539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1" name="Google Shape;1101;p27"/>
          <p:cNvSpPr/>
          <p:nvPr/>
        </p:nvSpPr>
        <p:spPr>
          <a:xfrm rot="10800000">
            <a:off x="-437324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02" name="Google Shape;1102;p27"/>
          <p:cNvGrpSpPr/>
          <p:nvPr/>
        </p:nvGrpSpPr>
        <p:grpSpPr>
          <a:xfrm rot="-8100000">
            <a:off x="5574102" y="-165245"/>
            <a:ext cx="894659" cy="821442"/>
            <a:chOff x="5847850" y="2941500"/>
            <a:chExt cx="671000" cy="821450"/>
          </a:xfrm>
        </p:grpSpPr>
        <p:sp>
          <p:nvSpPr>
            <p:cNvPr id="1103" name="Google Shape;1103;p2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4" name="Google Shape;1104;p2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5" name="Google Shape;1105;p2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6" name="Google Shape;1106;p2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7" name="Google Shape;1107;p2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8" name="Google Shape;1108;p2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9" name="Google Shape;1109;p2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0" name="Google Shape;1110;p2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1" name="Google Shape;1111;p2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2" name="Google Shape;1112;p2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3" name="Google Shape;1113;p2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4" name="Google Shape;1114;p2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5" name="Google Shape;1115;p2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6" name="Google Shape;1116;p2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7" name="Google Shape;1117;p2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8" name="Google Shape;1118;p2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19" name="Google Shape;1119;p27"/>
          <p:cNvGrpSpPr/>
          <p:nvPr/>
        </p:nvGrpSpPr>
        <p:grpSpPr>
          <a:xfrm rot="10800000">
            <a:off x="7559742" y="73497"/>
            <a:ext cx="1674825" cy="523100"/>
            <a:chOff x="2173775" y="1420000"/>
            <a:chExt cx="1674825" cy="392325"/>
          </a:xfrm>
        </p:grpSpPr>
        <p:sp>
          <p:nvSpPr>
            <p:cNvPr id="1120" name="Google Shape;1120;p2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1" name="Google Shape;1121;p2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2" name="Google Shape;1122;p27"/>
          <p:cNvGrpSpPr/>
          <p:nvPr/>
        </p:nvGrpSpPr>
        <p:grpSpPr>
          <a:xfrm rot="10800000">
            <a:off x="8440077" y="2193195"/>
            <a:ext cx="696850" cy="740668"/>
            <a:chOff x="6610025" y="3412625"/>
            <a:chExt cx="696850" cy="555500"/>
          </a:xfrm>
        </p:grpSpPr>
        <p:sp>
          <p:nvSpPr>
            <p:cNvPr id="1123" name="Google Shape;1123;p27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4" name="Google Shape;1124;p27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5" name="Google Shape;1125;p27"/>
          <p:cNvSpPr/>
          <p:nvPr/>
        </p:nvSpPr>
        <p:spPr>
          <a:xfrm rot="10800000">
            <a:off x="-1903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26" name="Google Shape;1126;p27"/>
          <p:cNvGrpSpPr/>
          <p:nvPr/>
        </p:nvGrpSpPr>
        <p:grpSpPr>
          <a:xfrm rot="10800000">
            <a:off x="581033" y="310245"/>
            <a:ext cx="449875" cy="579800"/>
            <a:chOff x="3240650" y="4150300"/>
            <a:chExt cx="449875" cy="434850"/>
          </a:xfrm>
        </p:grpSpPr>
        <p:sp>
          <p:nvSpPr>
            <p:cNvPr id="1127" name="Google Shape;1127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8" name="Google Shape;1128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9" name="Google Shape;1129;p27"/>
          <p:cNvGrpSpPr/>
          <p:nvPr/>
        </p:nvGrpSpPr>
        <p:grpSpPr>
          <a:xfrm rot="10800000">
            <a:off x="7621558" y="6260906"/>
            <a:ext cx="455944" cy="584084"/>
            <a:chOff x="4216350" y="3170125"/>
            <a:chExt cx="269025" cy="258475"/>
          </a:xfrm>
        </p:grpSpPr>
        <p:sp>
          <p:nvSpPr>
            <p:cNvPr id="1130" name="Google Shape;1130;p27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1" name="Google Shape;1131;p27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2" name="Google Shape;1132;p27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3" name="Google Shape;1133;p27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4" name="Google Shape;1134;p27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5" name="Google Shape;1135;p27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6" name="Google Shape;1136;p27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7" name="Google Shape;1137;p27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38" name="Google Shape;1138;p27"/>
          <p:cNvGrpSpPr/>
          <p:nvPr/>
        </p:nvGrpSpPr>
        <p:grpSpPr>
          <a:xfrm rot="10800000">
            <a:off x="2968576" y="-105620"/>
            <a:ext cx="1387600" cy="702200"/>
            <a:chOff x="5618350" y="3984050"/>
            <a:chExt cx="1387600" cy="526650"/>
          </a:xfrm>
        </p:grpSpPr>
        <p:sp>
          <p:nvSpPr>
            <p:cNvPr id="1139" name="Google Shape;1139;p27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42" name="Google Shape;1142;p27"/>
          <p:cNvSpPr/>
          <p:nvPr/>
        </p:nvSpPr>
        <p:spPr>
          <a:xfrm>
            <a:off x="4778075" y="6597314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43" name="Google Shape;1143;p27"/>
          <p:cNvGrpSpPr/>
          <p:nvPr/>
        </p:nvGrpSpPr>
        <p:grpSpPr>
          <a:xfrm rot="10800000">
            <a:off x="405827" y="3216379"/>
            <a:ext cx="522825" cy="670500"/>
            <a:chOff x="7116875" y="2700800"/>
            <a:chExt cx="522825" cy="502875"/>
          </a:xfrm>
        </p:grpSpPr>
        <p:sp>
          <p:nvSpPr>
            <p:cNvPr id="1144" name="Google Shape;1144;p27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5" name="Google Shape;1145;p27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6" name="Google Shape;1146;p27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8" name="Google Shape;1148;p27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9" name="Google Shape;1149;p27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50" name="Google Shape;1150;p27"/>
          <p:cNvGrpSpPr/>
          <p:nvPr/>
        </p:nvGrpSpPr>
        <p:grpSpPr>
          <a:xfrm rot="-4966402">
            <a:off x="2204784" y="6169601"/>
            <a:ext cx="599860" cy="434868"/>
            <a:chOff x="3240650" y="4150300"/>
            <a:chExt cx="449875" cy="434850"/>
          </a:xfrm>
        </p:grpSpPr>
        <p:sp>
          <p:nvSpPr>
            <p:cNvPr id="1151" name="Google Shape;1151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2" name="Google Shape;1152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44845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28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5" name="Google Shape;1155;p28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6" name="Google Shape;1156;p28"/>
          <p:cNvSpPr/>
          <p:nvPr/>
        </p:nvSpPr>
        <p:spPr>
          <a:xfrm rot="10800000" flipH="1">
            <a:off x="-251449" y="4667430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7" name="Google Shape;1157;p28"/>
          <p:cNvSpPr/>
          <p:nvPr/>
        </p:nvSpPr>
        <p:spPr>
          <a:xfrm rot="10800000" flipH="1">
            <a:off x="7660717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58" name="Google Shape;1158;p28"/>
          <p:cNvGrpSpPr/>
          <p:nvPr/>
        </p:nvGrpSpPr>
        <p:grpSpPr>
          <a:xfrm rot="8100000" flipH="1">
            <a:off x="1069969" y="-288287"/>
            <a:ext cx="670994" cy="1095257"/>
            <a:chOff x="5847850" y="2941500"/>
            <a:chExt cx="671000" cy="821450"/>
          </a:xfrm>
        </p:grpSpPr>
        <p:sp>
          <p:nvSpPr>
            <p:cNvPr id="1159" name="Google Shape;1159;p28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0" name="Google Shape;1160;p28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1" name="Google Shape;1161;p28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2" name="Google Shape;1162;p28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3" name="Google Shape;1163;p28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4" name="Google Shape;1164;p28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5" name="Google Shape;1165;p28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6" name="Google Shape;1166;p28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7" name="Google Shape;1167;p28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8" name="Google Shape;1168;p28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9" name="Google Shape;1169;p28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0" name="Google Shape;1170;p28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1" name="Google Shape;1171;p28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2" name="Google Shape;1172;p28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3" name="Google Shape;1173;p28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4" name="Google Shape;1174;p28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5" name="Google Shape;1175;p28"/>
          <p:cNvGrpSpPr/>
          <p:nvPr/>
        </p:nvGrpSpPr>
        <p:grpSpPr>
          <a:xfrm rot="5400000" flipH="1">
            <a:off x="-778462" y="1047882"/>
            <a:ext cx="2233099" cy="392325"/>
            <a:chOff x="2173775" y="1420000"/>
            <a:chExt cx="1674825" cy="392325"/>
          </a:xfrm>
        </p:grpSpPr>
        <p:sp>
          <p:nvSpPr>
            <p:cNvPr id="1176" name="Google Shape;1176;p28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7" name="Google Shape;1177;p28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8" name="Google Shape;1178;p28"/>
          <p:cNvGrpSpPr/>
          <p:nvPr/>
        </p:nvGrpSpPr>
        <p:grpSpPr>
          <a:xfrm rot="10800000" flipH="1">
            <a:off x="8377227" y="222095"/>
            <a:ext cx="696850" cy="740668"/>
            <a:chOff x="6610025" y="3412625"/>
            <a:chExt cx="696850" cy="555500"/>
          </a:xfrm>
        </p:grpSpPr>
        <p:sp>
          <p:nvSpPr>
            <p:cNvPr id="1179" name="Google Shape;1179;p28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1" name="Google Shape;1181;p28"/>
          <p:cNvSpPr/>
          <p:nvPr/>
        </p:nvSpPr>
        <p:spPr>
          <a:xfrm rot="10800000" flipH="1">
            <a:off x="8794350" y="394918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82" name="Google Shape;1182;p28"/>
          <p:cNvGrpSpPr/>
          <p:nvPr/>
        </p:nvGrpSpPr>
        <p:grpSpPr>
          <a:xfrm rot="10800000" flipH="1">
            <a:off x="427943" y="6265179"/>
            <a:ext cx="449875" cy="579800"/>
            <a:chOff x="3240650" y="4150300"/>
            <a:chExt cx="449875" cy="434850"/>
          </a:xfrm>
        </p:grpSpPr>
        <p:sp>
          <p:nvSpPr>
            <p:cNvPr id="1183" name="Google Shape;1183;p28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85" name="Google Shape;1185;p28"/>
          <p:cNvGrpSpPr/>
          <p:nvPr/>
        </p:nvGrpSpPr>
        <p:grpSpPr>
          <a:xfrm flipH="1">
            <a:off x="4440876" y="6203961"/>
            <a:ext cx="1387600" cy="702200"/>
            <a:chOff x="5618350" y="3984050"/>
            <a:chExt cx="1387600" cy="526650"/>
          </a:xfrm>
        </p:grpSpPr>
        <p:sp>
          <p:nvSpPr>
            <p:cNvPr id="1186" name="Google Shape;1186;p28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9" name="Google Shape;1189;p28"/>
          <p:cNvSpPr/>
          <p:nvPr/>
        </p:nvSpPr>
        <p:spPr>
          <a:xfrm rot="10800000" flipH="1">
            <a:off x="5622221" y="-29989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7308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29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2" name="Google Shape;1192;p29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3" name="Google Shape;1193;p29"/>
          <p:cNvSpPr/>
          <p:nvPr/>
        </p:nvSpPr>
        <p:spPr>
          <a:xfrm rot="10800000">
            <a:off x="4654566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4" name="Google Shape;1194;p29"/>
          <p:cNvSpPr/>
          <p:nvPr/>
        </p:nvSpPr>
        <p:spPr>
          <a:xfrm>
            <a:off x="8546100" y="5908454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5" name="Google Shape;1195;p29"/>
          <p:cNvSpPr/>
          <p:nvPr/>
        </p:nvSpPr>
        <p:spPr>
          <a:xfrm>
            <a:off x="7431951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6" name="Google Shape;1196;p29"/>
          <p:cNvSpPr/>
          <p:nvPr/>
        </p:nvSpPr>
        <p:spPr>
          <a:xfrm>
            <a:off x="29350" y="-970232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97" name="Google Shape;1197;p29"/>
          <p:cNvGrpSpPr/>
          <p:nvPr/>
        </p:nvGrpSpPr>
        <p:grpSpPr>
          <a:xfrm rot="2700000">
            <a:off x="2596263" y="6257616"/>
            <a:ext cx="894659" cy="821442"/>
            <a:chOff x="5847850" y="2941500"/>
            <a:chExt cx="671000" cy="821450"/>
          </a:xfrm>
        </p:grpSpPr>
        <p:sp>
          <p:nvSpPr>
            <p:cNvPr id="1198" name="Google Shape;1198;p29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4" name="Google Shape;1204;p29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5" name="Google Shape;1205;p29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0" name="Google Shape;1210;p29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1" name="Google Shape;1211;p29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4" name="Google Shape;1214;p29"/>
          <p:cNvGrpSpPr/>
          <p:nvPr/>
        </p:nvGrpSpPr>
        <p:grpSpPr>
          <a:xfrm>
            <a:off x="154542" y="123936"/>
            <a:ext cx="308525" cy="605768"/>
            <a:chOff x="5154075" y="2882225"/>
            <a:chExt cx="308525" cy="454325"/>
          </a:xfrm>
        </p:grpSpPr>
        <p:sp>
          <p:nvSpPr>
            <p:cNvPr id="1215" name="Google Shape;1215;p29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7" name="Google Shape;1217;p29"/>
          <p:cNvGrpSpPr/>
          <p:nvPr/>
        </p:nvGrpSpPr>
        <p:grpSpPr>
          <a:xfrm rot="5400000">
            <a:off x="-849637" y="5302023"/>
            <a:ext cx="2233099" cy="392325"/>
            <a:chOff x="2173775" y="1420000"/>
            <a:chExt cx="1674825" cy="392325"/>
          </a:xfrm>
        </p:grpSpPr>
        <p:sp>
          <p:nvSpPr>
            <p:cNvPr id="1218" name="Google Shape;1218;p2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0" name="Google Shape;1220;p29"/>
          <p:cNvGrpSpPr/>
          <p:nvPr/>
        </p:nvGrpSpPr>
        <p:grpSpPr>
          <a:xfrm>
            <a:off x="8289268" y="97001"/>
            <a:ext cx="449875" cy="579800"/>
            <a:chOff x="3240650" y="4150300"/>
            <a:chExt cx="449875" cy="434850"/>
          </a:xfrm>
        </p:grpSpPr>
        <p:sp>
          <p:nvSpPr>
            <p:cNvPr id="1221" name="Google Shape;1221;p29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3" name="Google Shape;1223;p29"/>
          <p:cNvGrpSpPr/>
          <p:nvPr/>
        </p:nvGrpSpPr>
        <p:grpSpPr>
          <a:xfrm>
            <a:off x="8301967" y="5761901"/>
            <a:ext cx="522825" cy="670500"/>
            <a:chOff x="7116875" y="2700800"/>
            <a:chExt cx="522825" cy="502875"/>
          </a:xfrm>
        </p:grpSpPr>
        <p:sp>
          <p:nvSpPr>
            <p:cNvPr id="1224" name="Google Shape;1224;p2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25257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529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7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1882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70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3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8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0709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31511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45722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6107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slideLayout" Target="../slideLayouts/slideLayout201.xml"/><Relationship Id="rId1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191.xml"/><Relationship Id="rId21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195.xml"/><Relationship Id="rId12" Type="http://schemas.openxmlformats.org/officeDocument/2006/relationships/slideLayout" Target="../slideLayouts/slideLayout200.xml"/><Relationship Id="rId17" Type="http://schemas.openxmlformats.org/officeDocument/2006/relationships/slideLayout" Target="../slideLayouts/slideLayout205.xml"/><Relationship Id="rId2" Type="http://schemas.openxmlformats.org/officeDocument/2006/relationships/slideLayout" Target="../slideLayouts/slideLayout190.xml"/><Relationship Id="rId16" Type="http://schemas.openxmlformats.org/officeDocument/2006/relationships/slideLayout" Target="../slideLayouts/slideLayout204.xml"/><Relationship Id="rId20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5" Type="http://schemas.openxmlformats.org/officeDocument/2006/relationships/slideLayout" Target="../slideLayouts/slideLayout203.xml"/><Relationship Id="rId23" Type="http://schemas.openxmlformats.org/officeDocument/2006/relationships/theme" Target="../theme/theme10.xml"/><Relationship Id="rId10" Type="http://schemas.openxmlformats.org/officeDocument/2006/relationships/slideLayout" Target="../slideLayouts/slideLayout198.xml"/><Relationship Id="rId19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Relationship Id="rId14" Type="http://schemas.openxmlformats.org/officeDocument/2006/relationships/slideLayout" Target="../slideLayouts/slideLayout202.xml"/><Relationship Id="rId22" Type="http://schemas.openxmlformats.org/officeDocument/2006/relationships/slideLayout" Target="../slideLayouts/slideLayout2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slideLayout" Target="../slideLayouts/slideLayout223.xml"/><Relationship Id="rId1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13.xml"/><Relationship Id="rId21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17.xml"/><Relationship Id="rId12" Type="http://schemas.openxmlformats.org/officeDocument/2006/relationships/slideLayout" Target="../slideLayouts/slideLayout222.xml"/><Relationship Id="rId17" Type="http://schemas.openxmlformats.org/officeDocument/2006/relationships/slideLayout" Target="../slideLayouts/slideLayout227.xml"/><Relationship Id="rId2" Type="http://schemas.openxmlformats.org/officeDocument/2006/relationships/slideLayout" Target="../slideLayouts/slideLayout212.xml"/><Relationship Id="rId16" Type="http://schemas.openxmlformats.org/officeDocument/2006/relationships/slideLayout" Target="../slideLayouts/slideLayout226.xml"/><Relationship Id="rId20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5" Type="http://schemas.openxmlformats.org/officeDocument/2006/relationships/slideLayout" Target="../slideLayouts/slideLayout225.xml"/><Relationship Id="rId23" Type="http://schemas.openxmlformats.org/officeDocument/2006/relationships/theme" Target="../theme/theme11.xml"/><Relationship Id="rId10" Type="http://schemas.openxmlformats.org/officeDocument/2006/relationships/slideLayout" Target="../slideLayouts/slideLayout220.xml"/><Relationship Id="rId19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Relationship Id="rId14" Type="http://schemas.openxmlformats.org/officeDocument/2006/relationships/slideLayout" Target="../slideLayouts/slideLayout224.xml"/><Relationship Id="rId22" Type="http://schemas.openxmlformats.org/officeDocument/2006/relationships/slideLayout" Target="../slideLayouts/slideLayout23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slideLayout" Target="../slideLayouts/slideLayout245.xml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slideLayout" Target="../slideLayouts/slideLayout244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234.xml"/><Relationship Id="rId16" Type="http://schemas.openxmlformats.org/officeDocument/2006/relationships/slideLayout" Target="../slideLayouts/slideLayout248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14" Type="http://schemas.openxmlformats.org/officeDocument/2006/relationships/slideLayout" Target="../slideLayouts/slideLayout24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6.xml"/><Relationship Id="rId13" Type="http://schemas.openxmlformats.org/officeDocument/2006/relationships/slideLayout" Target="../slideLayouts/slideLayout261.xml"/><Relationship Id="rId18" Type="http://schemas.openxmlformats.org/officeDocument/2006/relationships/slideLayout" Target="../slideLayouts/slideLayout266.xml"/><Relationship Id="rId3" Type="http://schemas.openxmlformats.org/officeDocument/2006/relationships/slideLayout" Target="../slideLayouts/slideLayout251.xml"/><Relationship Id="rId21" Type="http://schemas.openxmlformats.org/officeDocument/2006/relationships/slideLayout" Target="../slideLayouts/slideLayout269.xml"/><Relationship Id="rId7" Type="http://schemas.openxmlformats.org/officeDocument/2006/relationships/slideLayout" Target="../slideLayouts/slideLayout255.xml"/><Relationship Id="rId12" Type="http://schemas.openxmlformats.org/officeDocument/2006/relationships/slideLayout" Target="../slideLayouts/slideLayout260.xml"/><Relationship Id="rId17" Type="http://schemas.openxmlformats.org/officeDocument/2006/relationships/slideLayout" Target="../slideLayouts/slideLayout265.xml"/><Relationship Id="rId2" Type="http://schemas.openxmlformats.org/officeDocument/2006/relationships/slideLayout" Target="../slideLayouts/slideLayout250.xml"/><Relationship Id="rId16" Type="http://schemas.openxmlformats.org/officeDocument/2006/relationships/slideLayout" Target="../slideLayouts/slideLayout264.xml"/><Relationship Id="rId20" Type="http://schemas.openxmlformats.org/officeDocument/2006/relationships/slideLayout" Target="../slideLayouts/slideLayout268.xml"/><Relationship Id="rId1" Type="http://schemas.openxmlformats.org/officeDocument/2006/relationships/slideLayout" Target="../slideLayouts/slideLayout249.xml"/><Relationship Id="rId6" Type="http://schemas.openxmlformats.org/officeDocument/2006/relationships/slideLayout" Target="../slideLayouts/slideLayout254.xml"/><Relationship Id="rId11" Type="http://schemas.openxmlformats.org/officeDocument/2006/relationships/slideLayout" Target="../slideLayouts/slideLayout259.xml"/><Relationship Id="rId5" Type="http://schemas.openxmlformats.org/officeDocument/2006/relationships/slideLayout" Target="../slideLayouts/slideLayout253.xml"/><Relationship Id="rId15" Type="http://schemas.openxmlformats.org/officeDocument/2006/relationships/slideLayout" Target="../slideLayouts/slideLayout263.xml"/><Relationship Id="rId23" Type="http://schemas.openxmlformats.org/officeDocument/2006/relationships/theme" Target="../theme/theme13.xml"/><Relationship Id="rId10" Type="http://schemas.openxmlformats.org/officeDocument/2006/relationships/slideLayout" Target="../slideLayouts/slideLayout258.xml"/><Relationship Id="rId19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52.xml"/><Relationship Id="rId9" Type="http://schemas.openxmlformats.org/officeDocument/2006/relationships/slideLayout" Target="../slideLayouts/slideLayout257.xml"/><Relationship Id="rId14" Type="http://schemas.openxmlformats.org/officeDocument/2006/relationships/slideLayout" Target="../slideLayouts/slideLayout262.xml"/><Relationship Id="rId22" Type="http://schemas.openxmlformats.org/officeDocument/2006/relationships/slideLayout" Target="../slideLayouts/slideLayout27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8.xml"/><Relationship Id="rId13" Type="http://schemas.openxmlformats.org/officeDocument/2006/relationships/slideLayout" Target="../slideLayouts/slideLayout283.xml"/><Relationship Id="rId18" Type="http://schemas.openxmlformats.org/officeDocument/2006/relationships/slideLayout" Target="../slideLayouts/slideLayout288.xml"/><Relationship Id="rId3" Type="http://schemas.openxmlformats.org/officeDocument/2006/relationships/slideLayout" Target="../slideLayouts/slideLayout273.xml"/><Relationship Id="rId21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77.xml"/><Relationship Id="rId12" Type="http://schemas.openxmlformats.org/officeDocument/2006/relationships/slideLayout" Target="../slideLayouts/slideLayout282.xml"/><Relationship Id="rId17" Type="http://schemas.openxmlformats.org/officeDocument/2006/relationships/slideLayout" Target="../slideLayouts/slideLayout287.xml"/><Relationship Id="rId2" Type="http://schemas.openxmlformats.org/officeDocument/2006/relationships/slideLayout" Target="../slideLayouts/slideLayout272.xml"/><Relationship Id="rId16" Type="http://schemas.openxmlformats.org/officeDocument/2006/relationships/slideLayout" Target="../slideLayouts/slideLayout286.xml"/><Relationship Id="rId20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71.xml"/><Relationship Id="rId6" Type="http://schemas.openxmlformats.org/officeDocument/2006/relationships/slideLayout" Target="../slideLayouts/slideLayout276.xml"/><Relationship Id="rId11" Type="http://schemas.openxmlformats.org/officeDocument/2006/relationships/slideLayout" Target="../slideLayouts/slideLayout281.xml"/><Relationship Id="rId5" Type="http://schemas.openxmlformats.org/officeDocument/2006/relationships/slideLayout" Target="../slideLayouts/slideLayout275.xml"/><Relationship Id="rId15" Type="http://schemas.openxmlformats.org/officeDocument/2006/relationships/slideLayout" Target="../slideLayouts/slideLayout285.xml"/><Relationship Id="rId23" Type="http://schemas.openxmlformats.org/officeDocument/2006/relationships/theme" Target="../theme/theme14.xml"/><Relationship Id="rId10" Type="http://schemas.openxmlformats.org/officeDocument/2006/relationships/slideLayout" Target="../slideLayouts/slideLayout280.xml"/><Relationship Id="rId19" Type="http://schemas.openxmlformats.org/officeDocument/2006/relationships/slideLayout" Target="../slideLayouts/slideLayout289.xml"/><Relationship Id="rId4" Type="http://schemas.openxmlformats.org/officeDocument/2006/relationships/slideLayout" Target="../slideLayouts/slideLayout274.xml"/><Relationship Id="rId9" Type="http://schemas.openxmlformats.org/officeDocument/2006/relationships/slideLayout" Target="../slideLayouts/slideLayout279.xml"/><Relationship Id="rId14" Type="http://schemas.openxmlformats.org/officeDocument/2006/relationships/slideLayout" Target="../slideLayouts/slideLayout284.xml"/><Relationship Id="rId22" Type="http://schemas.openxmlformats.org/officeDocument/2006/relationships/slideLayout" Target="../slideLayouts/slideLayout29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0.xml"/><Relationship Id="rId13" Type="http://schemas.openxmlformats.org/officeDocument/2006/relationships/slideLayout" Target="../slideLayouts/slideLayout305.xml"/><Relationship Id="rId18" Type="http://schemas.openxmlformats.org/officeDocument/2006/relationships/slideLayout" Target="../slideLayouts/slideLayout310.xml"/><Relationship Id="rId3" Type="http://schemas.openxmlformats.org/officeDocument/2006/relationships/slideLayout" Target="../slideLayouts/slideLayout295.xml"/><Relationship Id="rId21" Type="http://schemas.openxmlformats.org/officeDocument/2006/relationships/slideLayout" Target="../slideLayouts/slideLayout313.xml"/><Relationship Id="rId7" Type="http://schemas.openxmlformats.org/officeDocument/2006/relationships/slideLayout" Target="../slideLayouts/slideLayout299.xml"/><Relationship Id="rId12" Type="http://schemas.openxmlformats.org/officeDocument/2006/relationships/slideLayout" Target="../slideLayouts/slideLayout304.xml"/><Relationship Id="rId17" Type="http://schemas.openxmlformats.org/officeDocument/2006/relationships/slideLayout" Target="../slideLayouts/slideLayout309.xml"/><Relationship Id="rId2" Type="http://schemas.openxmlformats.org/officeDocument/2006/relationships/slideLayout" Target="../slideLayouts/slideLayout294.xml"/><Relationship Id="rId16" Type="http://schemas.openxmlformats.org/officeDocument/2006/relationships/slideLayout" Target="../slideLayouts/slideLayout308.xml"/><Relationship Id="rId20" Type="http://schemas.openxmlformats.org/officeDocument/2006/relationships/slideLayout" Target="../slideLayouts/slideLayout312.xml"/><Relationship Id="rId1" Type="http://schemas.openxmlformats.org/officeDocument/2006/relationships/slideLayout" Target="../slideLayouts/slideLayout293.xml"/><Relationship Id="rId6" Type="http://schemas.openxmlformats.org/officeDocument/2006/relationships/slideLayout" Target="../slideLayouts/slideLayout298.xml"/><Relationship Id="rId11" Type="http://schemas.openxmlformats.org/officeDocument/2006/relationships/slideLayout" Target="../slideLayouts/slideLayout303.xml"/><Relationship Id="rId5" Type="http://schemas.openxmlformats.org/officeDocument/2006/relationships/slideLayout" Target="../slideLayouts/slideLayout297.xml"/><Relationship Id="rId15" Type="http://schemas.openxmlformats.org/officeDocument/2006/relationships/slideLayout" Target="../slideLayouts/slideLayout307.xml"/><Relationship Id="rId23" Type="http://schemas.openxmlformats.org/officeDocument/2006/relationships/theme" Target="../theme/theme15.xml"/><Relationship Id="rId10" Type="http://schemas.openxmlformats.org/officeDocument/2006/relationships/slideLayout" Target="../slideLayouts/slideLayout302.xml"/><Relationship Id="rId19" Type="http://schemas.openxmlformats.org/officeDocument/2006/relationships/slideLayout" Target="../slideLayouts/slideLayout311.xml"/><Relationship Id="rId4" Type="http://schemas.openxmlformats.org/officeDocument/2006/relationships/slideLayout" Target="../slideLayouts/slideLayout296.xml"/><Relationship Id="rId9" Type="http://schemas.openxmlformats.org/officeDocument/2006/relationships/slideLayout" Target="../slideLayouts/slideLayout301.xml"/><Relationship Id="rId14" Type="http://schemas.openxmlformats.org/officeDocument/2006/relationships/slideLayout" Target="../slideLayouts/slideLayout306.xml"/><Relationship Id="rId22" Type="http://schemas.openxmlformats.org/officeDocument/2006/relationships/slideLayout" Target="../slideLayouts/slideLayout31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2.xml"/><Relationship Id="rId3" Type="http://schemas.openxmlformats.org/officeDocument/2006/relationships/slideLayout" Target="../slideLayouts/slideLayout317.xml"/><Relationship Id="rId7" Type="http://schemas.openxmlformats.org/officeDocument/2006/relationships/slideLayout" Target="../slideLayouts/slideLayout321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316.xml"/><Relationship Id="rId1" Type="http://schemas.openxmlformats.org/officeDocument/2006/relationships/slideLayout" Target="../slideLayouts/slideLayout315.xml"/><Relationship Id="rId6" Type="http://schemas.openxmlformats.org/officeDocument/2006/relationships/slideLayout" Target="../slideLayouts/slideLayout320.xml"/><Relationship Id="rId11" Type="http://schemas.openxmlformats.org/officeDocument/2006/relationships/slideLayout" Target="../slideLayouts/slideLayout325.xml"/><Relationship Id="rId5" Type="http://schemas.openxmlformats.org/officeDocument/2006/relationships/slideLayout" Target="../slideLayouts/slideLayout319.xml"/><Relationship Id="rId10" Type="http://schemas.openxmlformats.org/officeDocument/2006/relationships/slideLayout" Target="../slideLayouts/slideLayout324.xml"/><Relationship Id="rId4" Type="http://schemas.openxmlformats.org/officeDocument/2006/relationships/slideLayout" Target="../slideLayouts/slideLayout318.xml"/><Relationship Id="rId9" Type="http://schemas.openxmlformats.org/officeDocument/2006/relationships/slideLayout" Target="../slideLayouts/slideLayout32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1.xml"/><Relationship Id="rId21" Type="http://schemas.openxmlformats.org/officeDocument/2006/relationships/slideLayout" Target="../slideLayouts/slideLayout99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88.xml"/><Relationship Id="rId19" Type="http://schemas.openxmlformats.org/officeDocument/2006/relationships/slideLayout" Target="../slideLayouts/slideLayout97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Relationship Id="rId22" Type="http://schemas.openxmlformats.org/officeDocument/2006/relationships/slideLayout" Target="../slideLayouts/slideLayout10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3.xml"/><Relationship Id="rId21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23" Type="http://schemas.openxmlformats.org/officeDocument/2006/relationships/theme" Target="../theme/theme6.xml"/><Relationship Id="rId10" Type="http://schemas.openxmlformats.org/officeDocument/2006/relationships/slideLayout" Target="../slideLayouts/slideLayout110.xml"/><Relationship Id="rId19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Relationship Id="rId22" Type="http://schemas.openxmlformats.org/officeDocument/2006/relationships/slideLayout" Target="../slideLayouts/slideLayout12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1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25.xml"/><Relationship Id="rId21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17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24.xml"/><Relationship Id="rId16" Type="http://schemas.openxmlformats.org/officeDocument/2006/relationships/slideLayout" Target="../slideLayouts/slideLayout138.xml"/><Relationship Id="rId20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7.xml"/><Relationship Id="rId23" Type="http://schemas.openxmlformats.org/officeDocument/2006/relationships/theme" Target="../theme/theme7.xml"/><Relationship Id="rId10" Type="http://schemas.openxmlformats.org/officeDocument/2006/relationships/slideLayout" Target="../slideLayouts/slideLayout132.xml"/><Relationship Id="rId19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6.xml"/><Relationship Id="rId22" Type="http://schemas.openxmlformats.org/officeDocument/2006/relationships/slideLayout" Target="../slideLayouts/slideLayout14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7.xml"/><Relationship Id="rId1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47.xml"/><Relationship Id="rId21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17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46.xml"/><Relationship Id="rId16" Type="http://schemas.openxmlformats.org/officeDocument/2006/relationships/slideLayout" Target="../slideLayouts/slideLayout160.xml"/><Relationship Id="rId20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5" Type="http://schemas.openxmlformats.org/officeDocument/2006/relationships/slideLayout" Target="../slideLayouts/slideLayout159.xml"/><Relationship Id="rId23" Type="http://schemas.openxmlformats.org/officeDocument/2006/relationships/theme" Target="../theme/theme8.xml"/><Relationship Id="rId10" Type="http://schemas.openxmlformats.org/officeDocument/2006/relationships/slideLayout" Target="../slideLayouts/slideLayout154.xml"/><Relationship Id="rId19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slideLayout" Target="../slideLayouts/slideLayout158.xml"/><Relationship Id="rId22" Type="http://schemas.openxmlformats.org/officeDocument/2006/relationships/slideLayout" Target="../slideLayouts/slideLayout16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slideLayout" Target="../slideLayouts/slideLayout179.xml"/><Relationship Id="rId1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69.xml"/><Relationship Id="rId21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17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168.xml"/><Relationship Id="rId16" Type="http://schemas.openxmlformats.org/officeDocument/2006/relationships/slideLayout" Target="../slideLayouts/slideLayout182.xml"/><Relationship Id="rId20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5" Type="http://schemas.openxmlformats.org/officeDocument/2006/relationships/slideLayout" Target="../slideLayouts/slideLayout181.xml"/><Relationship Id="rId23" Type="http://schemas.openxmlformats.org/officeDocument/2006/relationships/theme" Target="../theme/theme9.xml"/><Relationship Id="rId10" Type="http://schemas.openxmlformats.org/officeDocument/2006/relationships/slideLayout" Target="../slideLayouts/slideLayout176.xml"/><Relationship Id="rId19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slideLayout" Target="../slideLayouts/slideLayout180.xml"/><Relationship Id="rId22" Type="http://schemas.openxmlformats.org/officeDocument/2006/relationships/slideLayout" Target="../slideLayouts/slideLayout1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4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606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3D0DC7C-DC67-4853-985A-6A71B1B748DA}" type="datetimeFigureOut">
              <a:rPr lang="zh-TW" altLang="en-US" smtClean="0"/>
              <a:t>2022/9/16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1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4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4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4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4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2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9009E0E-218B-44E3-B86C-171603F4634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76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C7C0">
                <a:alpha val="22352"/>
              </a:srgbClr>
            </a:gs>
            <a:gs pos="100000">
              <a:srgbClr val="B4EAEA">
                <a:alpha val="18039"/>
              </a:srgbClr>
            </a:gs>
          </a:gsLst>
          <a:lin ang="5400012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1"/>
          </a:xfrm>
          <a:prstGeom prst="rect">
            <a:avLst/>
          </a:prstGeom>
        </p:spPr>
        <p:txBody>
          <a:bodyPr vert="horz" lIns="68589" tIns="34295" rIns="68589" bIns="34295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1600265"/>
            <a:ext cx="8229600" cy="4525963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1" y="6356356"/>
            <a:ext cx="2895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1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24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  <p:sldLayoutId id="2147483887" r:id="rId18"/>
    <p:sldLayoutId id="2147483888" r:id="rId19"/>
    <p:sldLayoutId id="2147483889" r:id="rId20"/>
    <p:sldLayoutId id="2147483890" r:id="rId21"/>
    <p:sldLayoutId id="2147483891" r:id="rId22"/>
  </p:sldLayoutIdLst>
  <p:txStyles>
    <p:titleStyle>
      <a:lvl1pPr algn="ctr" defTabSz="685754" rtl="0" eaLnBrk="1" latinLnBrk="0" hangingPunct="1"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8" indent="-257158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6" indent="-214298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3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70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47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4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1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79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56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4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1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9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6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2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1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C7C0">
                <a:alpha val="22352"/>
              </a:srgbClr>
            </a:gs>
            <a:gs pos="100000">
              <a:srgbClr val="B4EAEA">
                <a:alpha val="18039"/>
              </a:srgbClr>
            </a:gs>
          </a:gsLst>
          <a:lin ang="5400012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1"/>
          </a:xfrm>
          <a:prstGeom prst="rect">
            <a:avLst/>
          </a:prstGeom>
        </p:spPr>
        <p:txBody>
          <a:bodyPr vert="horz" lIns="68589" tIns="34295" rIns="68589" bIns="34295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1600253"/>
            <a:ext cx="8229600" cy="4525963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1" y="6356356"/>
            <a:ext cx="2895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1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  <p:sldLayoutId id="2147483908" r:id="rId16"/>
    <p:sldLayoutId id="2147483909" r:id="rId17"/>
    <p:sldLayoutId id="2147483910" r:id="rId18"/>
    <p:sldLayoutId id="2147483911" r:id="rId19"/>
    <p:sldLayoutId id="2147483912" r:id="rId20"/>
    <p:sldLayoutId id="2147483913" r:id="rId21"/>
    <p:sldLayoutId id="2147483914" r:id="rId22"/>
  </p:sldLayoutIdLst>
  <p:txStyles>
    <p:titleStyle>
      <a:lvl1pPr algn="ctr" defTabSz="685754" rtl="0" eaLnBrk="1" latinLnBrk="0" hangingPunct="1"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8" indent="-257158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6" indent="-214298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3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70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47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4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1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79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56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4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1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9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6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2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1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4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67"/>
            <a:ext cx="21336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67"/>
            <a:ext cx="28956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67"/>
            <a:ext cx="21336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343840-C463-4095-92F8-9E05AFB9F9A0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52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3929" r:id="rId14"/>
    <p:sldLayoutId id="2147483930" r:id="rId15"/>
    <p:sldLayoutId id="2147483931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C7C0">
                <a:alpha val="22352"/>
              </a:srgbClr>
            </a:gs>
            <a:gs pos="100000">
              <a:srgbClr val="B4EAEA">
                <a:alpha val="18039"/>
              </a:srgbClr>
            </a:gs>
          </a:gsLst>
          <a:lin ang="5400012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1"/>
          </a:xfrm>
          <a:prstGeom prst="rect">
            <a:avLst/>
          </a:prstGeom>
        </p:spPr>
        <p:txBody>
          <a:bodyPr vert="horz" lIns="68589" tIns="34295" rIns="68589" bIns="34295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1600241"/>
            <a:ext cx="8229600" cy="4525963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1" y="6356356"/>
            <a:ext cx="2895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1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9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947" r:id="rId15"/>
    <p:sldLayoutId id="2147483948" r:id="rId16"/>
    <p:sldLayoutId id="2147483949" r:id="rId17"/>
    <p:sldLayoutId id="2147483950" r:id="rId18"/>
    <p:sldLayoutId id="2147483951" r:id="rId19"/>
    <p:sldLayoutId id="2147483952" r:id="rId20"/>
    <p:sldLayoutId id="2147483953" r:id="rId21"/>
    <p:sldLayoutId id="2147483954" r:id="rId22"/>
  </p:sldLayoutIdLst>
  <p:txStyles>
    <p:titleStyle>
      <a:lvl1pPr algn="ctr" defTabSz="685754" rtl="0" eaLnBrk="1" latinLnBrk="0" hangingPunct="1"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8" indent="-257158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6" indent="-214298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3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70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47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4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1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79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56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4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1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9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6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2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1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C7C0">
                <a:alpha val="22352"/>
              </a:srgbClr>
            </a:gs>
            <a:gs pos="100000">
              <a:srgbClr val="B4EAEA">
                <a:alpha val="18039"/>
              </a:srgbClr>
            </a:gs>
          </a:gsLst>
          <a:lin ang="5400012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1"/>
          </a:xfrm>
          <a:prstGeom prst="rect">
            <a:avLst/>
          </a:prstGeom>
        </p:spPr>
        <p:txBody>
          <a:bodyPr vert="horz" lIns="68589" tIns="34295" rIns="68589" bIns="34295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1600227"/>
            <a:ext cx="8229600" cy="4525963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1" y="6356356"/>
            <a:ext cx="2895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1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7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  <p:sldLayoutId id="2147483969" r:id="rId14"/>
    <p:sldLayoutId id="2147483970" r:id="rId15"/>
    <p:sldLayoutId id="2147483971" r:id="rId16"/>
    <p:sldLayoutId id="2147483972" r:id="rId17"/>
    <p:sldLayoutId id="2147483973" r:id="rId18"/>
    <p:sldLayoutId id="2147483974" r:id="rId19"/>
    <p:sldLayoutId id="2147483975" r:id="rId20"/>
    <p:sldLayoutId id="2147483976" r:id="rId21"/>
    <p:sldLayoutId id="2147483977" r:id="rId22"/>
  </p:sldLayoutIdLst>
  <p:txStyles>
    <p:titleStyle>
      <a:lvl1pPr algn="ctr" defTabSz="685754" rtl="0" eaLnBrk="1" latinLnBrk="0" hangingPunct="1"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8" indent="-257158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6" indent="-214298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3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70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47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4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1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79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56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4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1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9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6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2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1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C7C0">
                <a:alpha val="22352"/>
              </a:srgbClr>
            </a:gs>
            <a:gs pos="100000">
              <a:srgbClr val="B4EAEA">
                <a:alpha val="18039"/>
              </a:srgbClr>
            </a:gs>
          </a:gsLst>
          <a:lin ang="5400012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1"/>
          </a:xfrm>
          <a:prstGeom prst="rect">
            <a:avLst/>
          </a:prstGeom>
        </p:spPr>
        <p:txBody>
          <a:bodyPr vert="horz" lIns="68589" tIns="34295" rIns="68589" bIns="34295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1600211"/>
            <a:ext cx="8229600" cy="4525963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1" y="6356356"/>
            <a:ext cx="2895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1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96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  <p:sldLayoutId id="2147483993" r:id="rId15"/>
    <p:sldLayoutId id="2147483994" r:id="rId16"/>
    <p:sldLayoutId id="2147483995" r:id="rId17"/>
    <p:sldLayoutId id="2147483996" r:id="rId18"/>
    <p:sldLayoutId id="2147483997" r:id="rId19"/>
    <p:sldLayoutId id="2147483998" r:id="rId20"/>
    <p:sldLayoutId id="2147483999" r:id="rId21"/>
    <p:sldLayoutId id="2147484000" r:id="rId22"/>
  </p:sldLayoutIdLst>
  <p:txStyles>
    <p:titleStyle>
      <a:lvl1pPr algn="ctr" defTabSz="685754" rtl="0" eaLnBrk="1" latinLnBrk="0" hangingPunct="1"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8" indent="-257158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6" indent="-214298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3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70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47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4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1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79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56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4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1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9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6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2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1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D887528-B1FF-4074-8E27-564860C57769}" type="datetimeFigureOut">
              <a:rPr lang="zh-TW" altLang="en-US" smtClean="0">
                <a:solidFill>
                  <a:srgbClr val="696464"/>
                </a:solidFill>
              </a:rPr>
              <a:pPr/>
              <a:t>2022/9/16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4BCF9A4-59F6-42DB-B50E-ADB5A5632F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6687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C7C0">
                <a:alpha val="22352"/>
              </a:srgbClr>
            </a:gs>
            <a:gs pos="100000">
              <a:srgbClr val="B4EAEA">
                <a:alpha val="18039"/>
              </a:srgbClr>
            </a:gs>
          </a:gsLst>
          <a:lin ang="5400012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1"/>
          </a:xfrm>
          <a:prstGeom prst="rect">
            <a:avLst/>
          </a:prstGeom>
        </p:spPr>
        <p:txBody>
          <a:bodyPr vert="horz" lIns="68589" tIns="34295" rIns="68589" bIns="34295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1600315"/>
            <a:ext cx="8229600" cy="4525963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1" y="6356356"/>
            <a:ext cx="2895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1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528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</p:sldLayoutIdLst>
  <p:txStyles>
    <p:titleStyle>
      <a:lvl1pPr algn="ctr" defTabSz="685754" rtl="0" eaLnBrk="1" latinLnBrk="0" hangingPunct="1"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8" indent="-257158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6" indent="-214298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3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70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47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4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1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79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56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4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1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9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6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2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1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C7C0">
                <a:alpha val="22352"/>
              </a:srgbClr>
            </a:gs>
            <a:gs pos="100000">
              <a:srgbClr val="B4EAEA">
                <a:alpha val="18039"/>
              </a:srgbClr>
            </a:gs>
          </a:gsLst>
          <a:lin ang="5400012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1"/>
          </a:xfrm>
          <a:prstGeom prst="rect">
            <a:avLst/>
          </a:prstGeom>
        </p:spPr>
        <p:txBody>
          <a:bodyPr vert="horz" lIns="68589" tIns="34295" rIns="68589" bIns="34295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1600312"/>
            <a:ext cx="8229600" cy="4525963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1" y="6356356"/>
            <a:ext cx="2895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1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33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</p:sldLayoutIdLst>
  <p:txStyles>
    <p:titleStyle>
      <a:lvl1pPr algn="ctr" defTabSz="685754" rtl="0" eaLnBrk="1" latinLnBrk="0" hangingPunct="1"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8" indent="-257158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6" indent="-214298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3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70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47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4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1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79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56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4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1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9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6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2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1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C7C0">
                <a:alpha val="22352"/>
              </a:srgbClr>
            </a:gs>
            <a:gs pos="100000">
              <a:srgbClr val="B4EAEA">
                <a:alpha val="18039"/>
              </a:srgbClr>
            </a:gs>
          </a:gsLst>
          <a:lin ang="5400012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1"/>
          </a:xfrm>
          <a:prstGeom prst="rect">
            <a:avLst/>
          </a:prstGeom>
        </p:spPr>
        <p:txBody>
          <a:bodyPr vert="horz" lIns="68589" tIns="34295" rIns="68589" bIns="34295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1600309"/>
            <a:ext cx="8229600" cy="4525963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1" y="6356356"/>
            <a:ext cx="2895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1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65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</p:sldLayoutIdLst>
  <p:txStyles>
    <p:titleStyle>
      <a:lvl1pPr algn="ctr" defTabSz="685754" rtl="0" eaLnBrk="1" latinLnBrk="0" hangingPunct="1"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8" indent="-257158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6" indent="-214298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3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70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47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4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1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79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56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4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1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9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6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2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1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C7C0">
                <a:alpha val="22352"/>
              </a:srgbClr>
            </a:gs>
            <a:gs pos="100000">
              <a:srgbClr val="B4EAEA">
                <a:alpha val="18039"/>
              </a:srgbClr>
            </a:gs>
          </a:gsLst>
          <a:lin ang="5400012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1"/>
          </a:xfrm>
          <a:prstGeom prst="rect">
            <a:avLst/>
          </a:prstGeom>
        </p:spPr>
        <p:txBody>
          <a:bodyPr vert="horz" lIns="68589" tIns="34295" rIns="68589" bIns="34295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1600304"/>
            <a:ext cx="8229600" cy="4525963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1" y="6356356"/>
            <a:ext cx="2895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1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97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  <p:sldLayoutId id="2147483772" r:id="rId19"/>
    <p:sldLayoutId id="2147483773" r:id="rId20"/>
    <p:sldLayoutId id="2147483774" r:id="rId21"/>
    <p:sldLayoutId id="2147483775" r:id="rId22"/>
  </p:sldLayoutIdLst>
  <p:txStyles>
    <p:titleStyle>
      <a:lvl1pPr algn="ctr" defTabSz="685754" rtl="0" eaLnBrk="1" latinLnBrk="0" hangingPunct="1"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8" indent="-257158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6" indent="-214298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3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70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47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4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1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79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56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4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1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9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6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2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1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C7C0">
                <a:alpha val="22352"/>
              </a:srgbClr>
            </a:gs>
            <a:gs pos="100000">
              <a:srgbClr val="B4EAEA">
                <a:alpha val="18039"/>
              </a:srgbClr>
            </a:gs>
          </a:gsLst>
          <a:lin ang="5400012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1"/>
          </a:xfrm>
          <a:prstGeom prst="rect">
            <a:avLst/>
          </a:prstGeom>
        </p:spPr>
        <p:txBody>
          <a:bodyPr vert="horz" lIns="68589" tIns="34295" rIns="68589" bIns="34295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1600299"/>
            <a:ext cx="8229600" cy="4525963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1" y="6356356"/>
            <a:ext cx="2895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1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8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  <p:sldLayoutId id="2147483795" r:id="rId18"/>
    <p:sldLayoutId id="2147483796" r:id="rId19"/>
    <p:sldLayoutId id="2147483797" r:id="rId20"/>
    <p:sldLayoutId id="2147483798" r:id="rId21"/>
    <p:sldLayoutId id="2147483799" r:id="rId22"/>
  </p:sldLayoutIdLst>
  <p:txStyles>
    <p:titleStyle>
      <a:lvl1pPr algn="ctr" defTabSz="685754" rtl="0" eaLnBrk="1" latinLnBrk="0" hangingPunct="1"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8" indent="-257158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6" indent="-214298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3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70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47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4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1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79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56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4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1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9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6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2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1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C7C0">
                <a:alpha val="22352"/>
              </a:srgbClr>
            </a:gs>
            <a:gs pos="100000">
              <a:srgbClr val="B4EAEA">
                <a:alpha val="18039"/>
              </a:srgbClr>
            </a:gs>
          </a:gsLst>
          <a:lin ang="5400012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1"/>
          </a:xfrm>
          <a:prstGeom prst="rect">
            <a:avLst/>
          </a:prstGeom>
        </p:spPr>
        <p:txBody>
          <a:bodyPr vert="horz" lIns="68589" tIns="34295" rIns="68589" bIns="34295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1600293"/>
            <a:ext cx="8229600" cy="4525963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1" y="6356356"/>
            <a:ext cx="2895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1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6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  <p:sldLayoutId id="2147483818" r:id="rId18"/>
    <p:sldLayoutId id="2147483819" r:id="rId19"/>
    <p:sldLayoutId id="2147483820" r:id="rId20"/>
    <p:sldLayoutId id="2147483821" r:id="rId21"/>
    <p:sldLayoutId id="2147483822" r:id="rId22"/>
  </p:sldLayoutIdLst>
  <p:txStyles>
    <p:titleStyle>
      <a:lvl1pPr algn="ctr" defTabSz="685754" rtl="0" eaLnBrk="1" latinLnBrk="0" hangingPunct="1"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8" indent="-257158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6" indent="-214298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3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70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47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4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1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79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56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4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1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9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6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2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1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C7C0">
                <a:alpha val="22352"/>
              </a:srgbClr>
            </a:gs>
            <a:gs pos="100000">
              <a:srgbClr val="B4EAEA">
                <a:alpha val="18039"/>
              </a:srgbClr>
            </a:gs>
          </a:gsLst>
          <a:lin ang="5400012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1"/>
          </a:xfrm>
          <a:prstGeom prst="rect">
            <a:avLst/>
          </a:prstGeom>
        </p:spPr>
        <p:txBody>
          <a:bodyPr vert="horz" lIns="68589" tIns="34295" rIns="68589" bIns="34295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1600285"/>
            <a:ext cx="8229600" cy="4525963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1" y="6356356"/>
            <a:ext cx="2895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1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573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  <p:sldLayoutId id="2147483840" r:id="rId17"/>
    <p:sldLayoutId id="2147483841" r:id="rId18"/>
    <p:sldLayoutId id="2147483842" r:id="rId19"/>
    <p:sldLayoutId id="2147483843" r:id="rId20"/>
    <p:sldLayoutId id="2147483844" r:id="rId21"/>
    <p:sldLayoutId id="2147483845" r:id="rId22"/>
  </p:sldLayoutIdLst>
  <p:txStyles>
    <p:titleStyle>
      <a:lvl1pPr algn="ctr" defTabSz="685754" rtl="0" eaLnBrk="1" latinLnBrk="0" hangingPunct="1"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8" indent="-257158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6" indent="-214298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3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70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47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4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1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79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56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4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1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9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6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2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1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C7C0">
                <a:alpha val="22352"/>
              </a:srgbClr>
            </a:gs>
            <a:gs pos="100000">
              <a:srgbClr val="B4EAEA">
                <a:alpha val="18039"/>
              </a:srgbClr>
            </a:gs>
          </a:gsLst>
          <a:lin ang="5400012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1"/>
          </a:xfrm>
          <a:prstGeom prst="rect">
            <a:avLst/>
          </a:prstGeom>
        </p:spPr>
        <p:txBody>
          <a:bodyPr vert="horz" lIns="68589" tIns="34295" rIns="68589" bIns="34295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1600276"/>
            <a:ext cx="8229600" cy="4525963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1" y="6356356"/>
            <a:ext cx="2895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1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193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  <p:sldLayoutId id="2147483864" r:id="rId18"/>
    <p:sldLayoutId id="2147483865" r:id="rId19"/>
    <p:sldLayoutId id="2147483866" r:id="rId20"/>
    <p:sldLayoutId id="2147483867" r:id="rId21"/>
    <p:sldLayoutId id="2147483868" r:id="rId22"/>
  </p:sldLayoutIdLst>
  <p:txStyles>
    <p:titleStyle>
      <a:lvl1pPr algn="ctr" defTabSz="685754" rtl="0" eaLnBrk="1" latinLnBrk="0" hangingPunct="1"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8" indent="-257158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6" indent="-214298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3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70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47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4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1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79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56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4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1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9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6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2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1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ec.edu.tw/" TargetMode="External"/><Relationship Id="rId1" Type="http://schemas.openxmlformats.org/officeDocument/2006/relationships/slideLayout" Target="../slideLayouts/slideLayout26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pe.edu.tw/" TargetMode="External"/><Relationship Id="rId1" Type="http://schemas.openxmlformats.org/officeDocument/2006/relationships/slideLayout" Target="../slideLayouts/slideLayout26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pcs.csie.ntnu.edu.tw/" TargetMode="External"/><Relationship Id="rId1" Type="http://schemas.openxmlformats.org/officeDocument/2006/relationships/slideLayout" Target="../slideLayouts/slideLayout27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pe.edu.tw/" TargetMode="External"/><Relationship Id="rId1" Type="http://schemas.openxmlformats.org/officeDocument/2006/relationships/slideLayout" Target="../slideLayouts/slideLayout26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png"/><Relationship Id="rId4" Type="http://schemas.openxmlformats.org/officeDocument/2006/relationships/hyperlink" Target="https://srecruit.moe.edu.tw/index.php?c=srecruit&amp;m=index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pcs.csie.ntnu.edu.tw/" TargetMode="External"/><Relationship Id="rId1" Type="http://schemas.openxmlformats.org/officeDocument/2006/relationships/slideLayout" Target="../slideLayouts/slideLayout194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aac.jctv.ntut.edu.tw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108epo.com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ac.edu.tw/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3.tnua.edu.tw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7" name="Picture 3" descr="D:\berylee\008行政活動\106親職座談會\風鈴花桌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18" y="4"/>
            <a:ext cx="92110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17467" y="0"/>
            <a:ext cx="7943035" cy="5877272"/>
          </a:xfrm>
        </p:spPr>
        <p:txBody>
          <a:bodyPr/>
          <a:lstStyle/>
          <a:p>
            <a:pPr algn="r"/>
            <a:r>
              <a:rPr lang="en-US" altLang="zh-TW" sz="7200" b="1" dirty="0" smtClean="0">
                <a:solidFill>
                  <a:srgbClr val="002060"/>
                </a:solidFill>
                <a:ea typeface="文鼎粗隸" pitchFamily="49" charset="-120"/>
              </a:rPr>
              <a:t>111</a:t>
            </a:r>
            <a:r>
              <a:rPr lang="zh-TW" altLang="en-US" sz="7200" b="1" dirty="0" smtClean="0">
                <a:solidFill>
                  <a:srgbClr val="002060"/>
                </a:solidFill>
                <a:ea typeface="文鼎粗隸" pitchFamily="49" charset="-120"/>
              </a:rPr>
              <a:t>學年德光中學</a:t>
            </a:r>
            <a:r>
              <a:rPr lang="en-US" altLang="zh-TW" sz="7200" b="1" dirty="0" smtClean="0">
                <a:solidFill>
                  <a:srgbClr val="002060"/>
                </a:solidFill>
                <a:ea typeface="文鼎粗隸" pitchFamily="49" charset="-120"/>
              </a:rPr>
              <a:t/>
            </a:r>
            <a:br>
              <a:rPr lang="en-US" altLang="zh-TW" sz="7200" b="1" dirty="0" smtClean="0">
                <a:solidFill>
                  <a:srgbClr val="002060"/>
                </a:solidFill>
                <a:ea typeface="文鼎粗隸" pitchFamily="49" charset="-120"/>
              </a:rPr>
            </a:br>
            <a:r>
              <a:rPr lang="zh-TW" altLang="en-US" sz="7200" b="1" dirty="0" smtClean="0">
                <a:solidFill>
                  <a:srgbClr val="002060"/>
                </a:solidFill>
                <a:ea typeface="文鼎粗隸" pitchFamily="49" charset="-120"/>
              </a:rPr>
              <a:t>新生親職座談會</a:t>
            </a:r>
            <a:r>
              <a:rPr lang="en-US" altLang="zh-TW" sz="7200" b="1" dirty="0" smtClean="0">
                <a:solidFill>
                  <a:srgbClr val="002060"/>
                </a:solidFill>
                <a:ea typeface="文鼎粗隸" pitchFamily="49" charset="-120"/>
              </a:rPr>
              <a:t/>
            </a:r>
            <a:br>
              <a:rPr lang="en-US" altLang="zh-TW" sz="7200" b="1" dirty="0" smtClean="0">
                <a:solidFill>
                  <a:srgbClr val="002060"/>
                </a:solidFill>
                <a:ea typeface="文鼎粗隸" pitchFamily="49" charset="-120"/>
              </a:rPr>
            </a:br>
            <a:r>
              <a:rPr lang="en-US" altLang="zh-TW" sz="7200" b="1" dirty="0">
                <a:solidFill>
                  <a:srgbClr val="002060"/>
                </a:solidFill>
                <a:ea typeface="文鼎粗隸" pitchFamily="49" charset="-120"/>
              </a:rPr>
              <a:t/>
            </a:r>
            <a:br>
              <a:rPr lang="en-US" altLang="zh-TW" sz="7200" b="1" dirty="0">
                <a:solidFill>
                  <a:srgbClr val="002060"/>
                </a:solidFill>
                <a:ea typeface="文鼎粗隸" pitchFamily="49" charset="-120"/>
              </a:rPr>
            </a:br>
            <a:r>
              <a:rPr lang="en-US" altLang="zh-TW" sz="7200" b="1" dirty="0" smtClean="0">
                <a:solidFill>
                  <a:srgbClr val="002060"/>
                </a:solidFill>
                <a:ea typeface="文鼎粗隸" pitchFamily="49" charset="-120"/>
              </a:rPr>
              <a:t/>
            </a:r>
            <a:br>
              <a:rPr lang="en-US" altLang="zh-TW" sz="7200" b="1" dirty="0" smtClean="0">
                <a:solidFill>
                  <a:srgbClr val="002060"/>
                </a:solidFill>
                <a:ea typeface="文鼎粗隸" pitchFamily="49" charset="-120"/>
              </a:rPr>
            </a:br>
            <a:r>
              <a:rPr lang="zh-TW" altLang="en-US" sz="7200" b="1" dirty="0" smtClean="0">
                <a:solidFill>
                  <a:srgbClr val="002060"/>
                </a:solidFill>
                <a:ea typeface="文鼎粗隸" pitchFamily="49" charset="-120"/>
              </a:rPr>
              <a:t>歡迎您的蒞臨</a:t>
            </a:r>
            <a:endParaRPr lang="zh-TW" altLang="en-US" sz="7200" b="1" dirty="0">
              <a:solidFill>
                <a:srgbClr val="002060"/>
              </a:solidFill>
              <a:ea typeface="文鼎粗隸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213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33247486"/>
              </p:ext>
            </p:extLst>
          </p:nvPr>
        </p:nvGraphicFramePr>
        <p:xfrm>
          <a:off x="943522" y="1484785"/>
          <a:ext cx="7056611" cy="50493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0326"/>
                <a:gridCol w="2304256"/>
                <a:gridCol w="2492029"/>
              </a:tblGrid>
              <a:tr h="611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管</a:t>
                      </a:r>
                      <a:r>
                        <a:rPr lang="zh-TW" altLang="en-US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道</a:t>
                      </a: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</a:t>
                      </a:r>
                      <a:r>
                        <a:rPr lang="zh-TW" altLang="en-US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間</a:t>
                      </a: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名 額</a:t>
                      </a: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特殊選才</a:t>
                      </a:r>
                      <a:endParaRPr lang="zh-TW" sz="3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</a:t>
                      </a:r>
                      <a:r>
                        <a:rPr lang="zh-TW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</a:t>
                      </a:r>
                      <a:r>
                        <a:rPr lang="en-US" altLang="zh-TW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大約</a:t>
                      </a:r>
                      <a:r>
                        <a:rPr lang="en-US" altLang="zh-TW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1.5%</a:t>
                      </a: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2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繁星</a:t>
                      </a:r>
                      <a:r>
                        <a:rPr lang="zh-TW" sz="3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推薦</a:t>
                      </a:r>
                      <a:endParaRPr lang="en-US" altLang="zh-TW" sz="320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</a:t>
                      </a:r>
                      <a:r>
                        <a:rPr lang="zh-TW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</a:t>
                      </a:r>
                      <a:r>
                        <a:rPr lang="en-US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sz="3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大約</a:t>
                      </a:r>
                      <a:r>
                        <a:rPr lang="en-US" altLang="zh-TW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15%</a:t>
                      </a: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52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申請</a:t>
                      </a:r>
                      <a:r>
                        <a:rPr lang="zh-TW" sz="3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入學</a:t>
                      </a:r>
                      <a:endParaRPr lang="zh-TW" sz="3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</a:t>
                      </a:r>
                      <a:r>
                        <a:rPr lang="zh-TW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</a:t>
                      </a:r>
                      <a:r>
                        <a:rPr lang="en-US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5-6</a:t>
                      </a:r>
                      <a:r>
                        <a:rPr lang="zh-TW" sz="3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大約</a:t>
                      </a:r>
                      <a:r>
                        <a:rPr lang="en-US" altLang="zh-TW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45%</a:t>
                      </a: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2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r>
                        <a:rPr lang="zh-TW" altLang="en-US" sz="3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</a:t>
                      </a:r>
                      <a:r>
                        <a:rPr lang="zh-TW" sz="3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入學</a:t>
                      </a:r>
                      <a:endParaRPr lang="zh-TW" sz="3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高三</a:t>
                      </a:r>
                      <a:r>
                        <a:rPr lang="en-US" altLang="zh-TW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7-8</a:t>
                      </a:r>
                      <a:r>
                        <a:rPr lang="zh-TW" altLang="en-US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大約</a:t>
                      </a:r>
                      <a:r>
                        <a:rPr lang="en-US" altLang="zh-TW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35%</a:t>
                      </a: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2"/>
          <p:cNvSpPr txBox="1">
            <a:spLocks noChangeArrowheads="1"/>
          </p:cNvSpPr>
          <p:nvPr/>
        </p:nvSpPr>
        <p:spPr bwMode="auto">
          <a:xfrm>
            <a:off x="2127741" y="589536"/>
            <a:ext cx="471993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zh-TW" altLang="en-US" sz="4400" b="1" dirty="0" smtClean="0">
                <a:solidFill>
                  <a:srgbClr val="7C354D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入學管道簡介</a:t>
            </a:r>
            <a:endParaRPr kumimoji="0" lang="en-US" altLang="zh-TW" sz="4400" b="1" dirty="0">
              <a:solidFill>
                <a:srgbClr val="7C354D"/>
              </a:solidFill>
              <a:latin typeface="標楷體" pitchFamily="65" charset="-120"/>
              <a:ea typeface="標楷體" pitchFamily="65" charset="-120"/>
              <a:cs typeface="微軟正黑體"/>
            </a:endParaRPr>
          </a:p>
        </p:txBody>
      </p:sp>
      <p:pic>
        <p:nvPicPr>
          <p:cNvPr id="6" name="Picture 2" descr="D:\berylee\008行政與活動\04親職座談會\107親職座談會\可愛小雞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2" b="6563"/>
          <a:stretch/>
        </p:blipFill>
        <p:spPr bwMode="auto">
          <a:xfrm>
            <a:off x="7164288" y="32055"/>
            <a:ext cx="1224136" cy="123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48141187-D5AE-46AD-904A-01E27529F06F}"/>
              </a:ext>
            </a:extLst>
          </p:cNvPr>
          <p:cNvSpPr txBox="1"/>
          <p:nvPr/>
        </p:nvSpPr>
        <p:spPr>
          <a:xfrm>
            <a:off x="107521" y="20655"/>
            <a:ext cx="3295529" cy="5847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DB7BD">
                    <a:lumMod val="9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一、生涯進路網</a:t>
            </a:r>
          </a:p>
        </p:txBody>
      </p:sp>
    </p:spTree>
    <p:extLst>
      <p:ext uri="{BB962C8B-B14F-4D97-AF65-F5344CB8AC3E}">
        <p14:creationId xmlns:p14="http://schemas.microsoft.com/office/powerpoint/2010/main" val="300321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62925" y="1755101"/>
            <a:ext cx="3924012" cy="1108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大學入門票：考試篇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2495429" y="2861539"/>
            <a:ext cx="388843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學科</a:t>
            </a:r>
            <a:r>
              <a:rPr lang="zh-TW" altLang="en-US" sz="4400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能力測驗</a:t>
            </a:r>
            <a:endParaRPr lang="en-US" altLang="zh-TW" sz="4400" b="1" dirty="0">
              <a:solidFill>
                <a:srgbClr val="46464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負責考試單位：大學入學考試中心  </a:t>
            </a:r>
            <a:endParaRPr lang="en-US" altLang="zh-TW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b="1" dirty="0">
                <a:solidFill>
                  <a:srgbClr val="C00000"/>
                </a:solidFill>
                <a:latin typeface="華康中圓體" pitchFamily="49" charset="-120"/>
                <a:ea typeface="華康中圓體" pitchFamily="49" charset="-120"/>
              </a:rPr>
              <a:t>              </a:t>
            </a:r>
            <a:r>
              <a:rPr lang="en-US" altLang="zh-TW" b="1" dirty="0">
                <a:solidFill>
                  <a:srgbClr val="FDE9E6">
                    <a:lumMod val="75000"/>
                  </a:srgbClr>
                </a:solidFill>
                <a:latin typeface="華康中圓體" pitchFamily="49" charset="-120"/>
                <a:ea typeface="華康中圓體" pitchFamily="49" charset="-120"/>
                <a:hlinkClick r:id="rId2"/>
              </a:rPr>
              <a:t>http://www.ceec.edu.tw</a:t>
            </a:r>
            <a:endParaRPr lang="zh-TW" altLang="en-US" b="1" dirty="0">
              <a:solidFill>
                <a:srgbClr val="FDE9E6">
                  <a:lumMod val="75000"/>
                </a:srgbClr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ctr"/>
            <a:endParaRPr lang="zh-TW" altLang="en-US" dirty="0">
              <a:solidFill>
                <a:srgbClr val="464646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15133139-C4D9-402E-86AE-B6EED1875D48}"/>
              </a:ext>
            </a:extLst>
          </p:cNvPr>
          <p:cNvSpPr/>
          <p:nvPr/>
        </p:nvSpPr>
        <p:spPr>
          <a:xfrm>
            <a:off x="2932997" y="4639932"/>
            <a:ext cx="2912193" cy="6713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考試時間：</a:t>
            </a:r>
            <a:r>
              <a:rPr lang="en-US" altLang="zh-TW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月底（</a:t>
            </a:r>
            <a:r>
              <a:rPr lang="en-US" altLang="zh-TW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天）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6399FC46-27E6-4137-8B2C-51F671DA7C19}"/>
              </a:ext>
            </a:extLst>
          </p:cNvPr>
          <p:cNvSpPr txBox="1"/>
          <p:nvPr/>
        </p:nvSpPr>
        <p:spPr>
          <a:xfrm>
            <a:off x="783560" y="570169"/>
            <a:ext cx="3295529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300" b="1" dirty="0" smtClean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二、</a:t>
            </a:r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考試情報站</a:t>
            </a: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xmlns="" id="{F282CC03-F6FB-4C6B-B805-46C29FEC8CE0}"/>
              </a:ext>
            </a:extLst>
          </p:cNvPr>
          <p:cNvGrpSpPr/>
          <p:nvPr/>
        </p:nvGrpSpPr>
        <p:grpSpPr>
          <a:xfrm>
            <a:off x="8637431" y="-1"/>
            <a:ext cx="583814" cy="549388"/>
            <a:chOff x="8671355" y="0"/>
            <a:chExt cx="603107" cy="473152"/>
          </a:xfrm>
        </p:grpSpPr>
        <p:sp>
          <p:nvSpPr>
            <p:cNvPr id="12" name="淚滴形 11">
              <a:extLst>
                <a:ext uri="{FF2B5EF4-FFF2-40B4-BE49-F238E27FC236}">
                  <a16:creationId xmlns:a16="http://schemas.microsoft.com/office/drawing/2014/main" xmlns="" id="{5DE4CFCA-13C3-405B-A418-B952264A85AE}"/>
                </a:ext>
              </a:extLst>
            </p:cNvPr>
            <p:cNvSpPr/>
            <p:nvPr/>
          </p:nvSpPr>
          <p:spPr>
            <a:xfrm>
              <a:off x="8712331" y="0"/>
              <a:ext cx="473153" cy="473152"/>
            </a:xfrm>
            <a:prstGeom prst="teardrop">
              <a:avLst/>
            </a:prstGeom>
            <a:solidFill>
              <a:srgbClr val="E2D0FC"/>
            </a:solidFill>
            <a:ln>
              <a:solidFill>
                <a:srgbClr val="D4BAF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FFC7C0">
                    <a:lumMod val="50000"/>
                  </a:srgbClr>
                </a:solidFill>
              </a:endParaRP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xmlns="" id="{8250478F-6856-446B-A320-2A2862471DD5}"/>
                </a:ext>
              </a:extLst>
            </p:cNvPr>
            <p:cNvSpPr txBox="1"/>
            <p:nvPr/>
          </p:nvSpPr>
          <p:spPr>
            <a:xfrm>
              <a:off x="8671355" y="45833"/>
              <a:ext cx="603107" cy="318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28167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072</a:t>
              </a:r>
              <a:endParaRPr lang="zh-TW" altLang="en-US" dirty="0">
                <a:solidFill>
                  <a:srgbClr val="2816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249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242679"/>
              </p:ext>
            </p:extLst>
          </p:nvPr>
        </p:nvGraphicFramePr>
        <p:xfrm>
          <a:off x="535834" y="1391219"/>
          <a:ext cx="8072332" cy="4811158"/>
        </p:xfrm>
        <a:graphic>
          <a:graphicData uri="http://schemas.openxmlformats.org/drawingml/2006/table">
            <a:tbl>
              <a:tblPr/>
              <a:tblGrid>
                <a:gridCol w="10838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884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75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考試日期</a:t>
                      </a:r>
                    </a:p>
                  </a:txBody>
                  <a:tcPr marT="41125" marB="411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高三寒假（考</a:t>
                      </a: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天）</a:t>
                      </a:r>
                    </a:p>
                  </a:txBody>
                  <a:tcPr marT="41125" marB="411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5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考試科目</a:t>
                      </a:r>
                    </a:p>
                  </a:txBody>
                  <a:tcPr marT="41125" marB="411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00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zh-TW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國文（含國文寫作）、英文、數學 </a:t>
                      </a:r>
                      <a:r>
                        <a:rPr kumimoji="1" lang="en-US" altLang="zh-TW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A</a:t>
                      </a:r>
                      <a:r>
                        <a:rPr kumimoji="1" lang="zh-TW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、數學</a:t>
                      </a:r>
                      <a:r>
                        <a:rPr kumimoji="1" lang="en-US" altLang="zh-TW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B</a:t>
                      </a:r>
                      <a:r>
                        <a:rPr kumimoji="1" lang="zh-TW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、社會、自然，共 </a:t>
                      </a:r>
                      <a:r>
                        <a:rPr kumimoji="1" lang="en-US" altLang="zh-TW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 </a:t>
                      </a: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科。</a:t>
                      </a:r>
                      <a:endParaRPr kumimoji="1" lang="en-US" altLang="zh-TW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00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zh-TW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自由選考，大學參採至多 </a:t>
                      </a:r>
                      <a:r>
                        <a:rPr kumimoji="1" lang="en-US" altLang="zh-TW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 </a:t>
                      </a:r>
                      <a:r>
                        <a:rPr kumimoji="1" lang="zh-TW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科</a:t>
                      </a:r>
                    </a:p>
                  </a:txBody>
                  <a:tcPr marT="41125" marB="411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05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考試範圍</a:t>
                      </a:r>
                    </a:p>
                  </a:txBody>
                  <a:tcPr marT="41125" marB="411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國、英：第 </a:t>
                      </a:r>
                      <a:r>
                        <a:rPr kumimoji="1" lang="en-US" altLang="zh-TW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 </a:t>
                      </a:r>
                      <a:r>
                        <a:rPr kumimoji="1" lang="zh-TW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學期至第 </a:t>
                      </a:r>
                      <a:r>
                        <a:rPr kumimoji="1" lang="en-US" altLang="zh-TW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5 </a:t>
                      </a:r>
                      <a:r>
                        <a:rPr kumimoji="1" lang="zh-TW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學期部定必修課程</a:t>
                      </a:r>
                      <a:endParaRPr kumimoji="1" lang="en-US" altLang="zh-TW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數、社、自：第 </a:t>
                      </a:r>
                      <a:r>
                        <a:rPr kumimoji="1" lang="en-US" altLang="zh-TW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 </a:t>
                      </a:r>
                      <a:r>
                        <a:rPr kumimoji="1" lang="zh-TW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學期至第 </a:t>
                      </a:r>
                      <a:r>
                        <a:rPr kumimoji="1" lang="en-US" altLang="zh-TW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 </a:t>
                      </a:r>
                      <a:r>
                        <a:rPr kumimoji="1" lang="zh-TW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學期部定必修課程</a:t>
                      </a:r>
                    </a:p>
                  </a:txBody>
                  <a:tcPr marT="41125" marB="411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6399FC46-27E6-4137-8B2C-51F671DA7C19}"/>
              </a:ext>
            </a:extLst>
          </p:cNvPr>
          <p:cNvSpPr txBox="1"/>
          <p:nvPr/>
        </p:nvSpPr>
        <p:spPr>
          <a:xfrm>
            <a:off x="783543" y="570169"/>
            <a:ext cx="6236737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大學學科能力測驗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6399FC46-27E6-4137-8B2C-51F671DA7C19}"/>
              </a:ext>
            </a:extLst>
          </p:cNvPr>
          <p:cNvSpPr txBox="1"/>
          <p:nvPr/>
        </p:nvSpPr>
        <p:spPr>
          <a:xfrm>
            <a:off x="5829764" y="11367"/>
            <a:ext cx="3295529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300" b="1" dirty="0" smtClean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二、</a:t>
            </a:r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考試情報站</a:t>
            </a:r>
          </a:p>
        </p:txBody>
      </p:sp>
    </p:spTree>
    <p:extLst>
      <p:ext uri="{BB962C8B-B14F-4D97-AF65-F5344CB8AC3E}">
        <p14:creationId xmlns:p14="http://schemas.microsoft.com/office/powerpoint/2010/main" val="174243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547664" y="2651744"/>
            <a:ext cx="662473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術科</a:t>
            </a:r>
            <a:r>
              <a:rPr lang="zh-TW" altLang="en-US" sz="4400" b="1" dirty="0" smtClean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考試</a:t>
            </a:r>
            <a:r>
              <a:rPr lang="en-US" altLang="zh-TW" sz="4400" b="1" dirty="0" smtClean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</a:p>
          <a:p>
            <a:pPr algn="ctr"/>
            <a:r>
              <a:rPr lang="zh-TW" altLang="en-US" sz="4400" b="1" dirty="0" smtClean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特別</a:t>
            </a:r>
            <a:r>
              <a:rPr lang="zh-TW" altLang="en-US" sz="4400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科系需要</a:t>
            </a:r>
            <a:r>
              <a:rPr lang="zh-TW" altLang="en-US" sz="4400" b="1" dirty="0" smtClean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的考試</a:t>
            </a:r>
            <a:endParaRPr lang="en-US" altLang="zh-TW" sz="4400" b="1" dirty="0">
              <a:solidFill>
                <a:srgbClr val="46464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負責考試單位：</a:t>
            </a:r>
            <a:endParaRPr lang="en-US" altLang="zh-TW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大學術科考試委員會聯合會</a:t>
            </a:r>
            <a:r>
              <a:rPr lang="zh-TW" altLang="en-US" b="1" dirty="0">
                <a:solidFill>
                  <a:srgbClr val="C00000"/>
                </a:solidFill>
                <a:latin typeface="華康中圓體" pitchFamily="49" charset="-120"/>
                <a:ea typeface="華康中圓體" pitchFamily="49" charset="-120"/>
              </a:rPr>
              <a:t>                        </a:t>
            </a:r>
            <a:r>
              <a:rPr lang="en-US" altLang="zh-TW" b="1" dirty="0">
                <a:solidFill>
                  <a:srgbClr val="FFC7C0"/>
                </a:solidFill>
                <a:latin typeface="華康中圓體" pitchFamily="49" charset="-120"/>
                <a:ea typeface="華康中圓體" pitchFamily="49" charset="-120"/>
                <a:hlinkClick r:id="rId2"/>
              </a:rPr>
              <a:t>http://www.cape.edu.tw/</a:t>
            </a:r>
            <a:endParaRPr lang="en-US" altLang="zh-TW" b="1" dirty="0">
              <a:solidFill>
                <a:srgbClr val="FFC7C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A47CF4E2-D77D-4D78-9DD8-7286BF2B2BEE}"/>
              </a:ext>
            </a:extLst>
          </p:cNvPr>
          <p:cNvSpPr/>
          <p:nvPr/>
        </p:nvSpPr>
        <p:spPr>
          <a:xfrm>
            <a:off x="3131840" y="4796458"/>
            <a:ext cx="2592288" cy="6713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考試時間：寒假期間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482D0111-A64E-4E33-82CA-01D290A81FE0}"/>
              </a:ext>
            </a:extLst>
          </p:cNvPr>
          <p:cNvSpPr/>
          <p:nvPr/>
        </p:nvSpPr>
        <p:spPr>
          <a:xfrm>
            <a:off x="2462925" y="1755101"/>
            <a:ext cx="3924012" cy="1108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大學入門票：考試篇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6399FC46-27E6-4137-8B2C-51F671DA7C19}"/>
              </a:ext>
            </a:extLst>
          </p:cNvPr>
          <p:cNvSpPr txBox="1"/>
          <p:nvPr/>
        </p:nvSpPr>
        <p:spPr>
          <a:xfrm>
            <a:off x="783560" y="570169"/>
            <a:ext cx="3295529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300" b="1" dirty="0" smtClean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二、</a:t>
            </a:r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考試情報站</a:t>
            </a:r>
          </a:p>
        </p:txBody>
      </p:sp>
    </p:spTree>
    <p:extLst>
      <p:ext uri="{BB962C8B-B14F-4D97-AF65-F5344CB8AC3E}">
        <p14:creationId xmlns:p14="http://schemas.microsoft.com/office/powerpoint/2010/main" val="290938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oup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3128938"/>
              </p:ext>
            </p:extLst>
          </p:nvPr>
        </p:nvGraphicFramePr>
        <p:xfrm>
          <a:off x="784047" y="1170337"/>
          <a:ext cx="7597013" cy="5525879"/>
        </p:xfrm>
        <a:graphic>
          <a:graphicData uri="http://schemas.openxmlformats.org/drawingml/2006/table">
            <a:tbl>
              <a:tblPr/>
              <a:tblGrid>
                <a:gridCol w="15557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413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477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36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考試</a:t>
                      </a:r>
                      <a:endParaRPr kumimoji="1" lang="en-US" altLang="zh-TW" sz="3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336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科目</a:t>
                      </a:r>
                      <a:endParaRPr kumimoji="1" lang="zh-TW" altLang="en-US" sz="3400" b="1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21920" marR="121920" marT="54834" marB="548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36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考試項目</a:t>
                      </a:r>
                    </a:p>
                  </a:txBody>
                  <a:tcPr marL="121920" marR="121920" marT="54834" marB="54834" anchor="ctr" horzOverflow="overflow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496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美術</a:t>
                      </a:r>
                    </a:p>
                  </a:txBody>
                  <a:tcPr marL="121920" marR="121920" marT="54834" marB="548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素描、彩繪技法、創意表現、</a:t>
                      </a:r>
                      <a:endParaRPr kumimoji="1" lang="en-US" altLang="zh-TW" sz="3400" b="1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水墨書畫、美術鑑賞 </a:t>
                      </a:r>
                    </a:p>
                  </a:txBody>
                  <a:tcPr marL="121920" marR="121920" marT="54834" marB="54834" anchor="ctr" horzOverflow="overflow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45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音樂</a:t>
                      </a:r>
                    </a:p>
                  </a:txBody>
                  <a:tcPr marL="121920" marR="121920" marT="54834" marB="548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主修、副修、樂理、聽寫、視唱 </a:t>
                      </a:r>
                      <a:endParaRPr kumimoji="1" lang="en-US" altLang="zh-TW" sz="3400" b="1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21920" marR="121920" marT="54834" marB="54834" anchor="ctr" horzOverflow="overflow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825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體育</a:t>
                      </a:r>
                    </a:p>
                  </a:txBody>
                  <a:tcPr marL="121920" marR="121920" marT="54834" marB="548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60</a:t>
                      </a:r>
                      <a:r>
                        <a:rPr kumimoji="1" lang="zh-TW" alt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公尺立姿快跑、</a:t>
                      </a:r>
                      <a:r>
                        <a:rPr kumimoji="1" lang="en-US" altLang="zh-TW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20</a:t>
                      </a:r>
                      <a:r>
                        <a:rPr kumimoji="1" lang="zh-TW" alt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秒反覆側步、一分鐘屈膝仰臥起坐、立定連續三次跳、</a:t>
                      </a:r>
                      <a:r>
                        <a:rPr kumimoji="1" lang="en-US" altLang="zh-TW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1600</a:t>
                      </a:r>
                      <a:r>
                        <a:rPr kumimoji="1" lang="zh-TW" alt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公尺跑走 </a:t>
                      </a:r>
                      <a:endParaRPr kumimoji="1" lang="en-US" altLang="zh-TW" sz="3400" b="1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21920" marR="121920" marT="54834" marB="54834" anchor="ctr" horzOverflow="overflow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53D45398-F11E-4CE7-9777-4DA815A9AABA}"/>
              </a:ext>
            </a:extLst>
          </p:cNvPr>
          <p:cNvSpPr txBox="1"/>
          <p:nvPr/>
        </p:nvSpPr>
        <p:spPr>
          <a:xfrm>
            <a:off x="783560" y="570169"/>
            <a:ext cx="3295529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術科考試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6399FC46-27E6-4137-8B2C-51F671DA7C19}"/>
              </a:ext>
            </a:extLst>
          </p:cNvPr>
          <p:cNvSpPr txBox="1"/>
          <p:nvPr/>
        </p:nvSpPr>
        <p:spPr>
          <a:xfrm>
            <a:off x="5848472" y="0"/>
            <a:ext cx="3295529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300" b="1" dirty="0" smtClean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二、</a:t>
            </a:r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考試情報站</a:t>
            </a:r>
          </a:p>
        </p:txBody>
      </p:sp>
    </p:spTree>
    <p:extLst>
      <p:ext uri="{BB962C8B-B14F-4D97-AF65-F5344CB8AC3E}">
        <p14:creationId xmlns:p14="http://schemas.microsoft.com/office/powerpoint/2010/main" val="390998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方塊 11"/>
          <p:cNvSpPr txBox="1"/>
          <p:nvPr/>
        </p:nvSpPr>
        <p:spPr>
          <a:xfrm>
            <a:off x="783550" y="1289966"/>
            <a:ext cx="8203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SzPct val="80000"/>
            </a:pPr>
            <a:r>
              <a:rPr lang="zh-TW" altLang="en-US" sz="2800" b="1" dirty="0">
                <a:solidFill>
                  <a:srgbClr val="FDB7B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考試時間：高三上 </a:t>
            </a:r>
            <a:r>
              <a:rPr lang="en-US" altLang="zh-TW" sz="2800" b="1" dirty="0">
                <a:solidFill>
                  <a:srgbClr val="FDB7B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 </a:t>
            </a:r>
            <a:r>
              <a:rPr lang="zh-TW" altLang="en-US" sz="2800" b="1" dirty="0">
                <a:solidFill>
                  <a:srgbClr val="FDB7B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月與 </a:t>
            </a:r>
            <a:r>
              <a:rPr lang="en-US" altLang="zh-TW" sz="2800" b="1" dirty="0">
                <a:solidFill>
                  <a:srgbClr val="FDB7B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 </a:t>
            </a:r>
            <a:r>
              <a:rPr lang="zh-TW" altLang="en-US" sz="2800" b="1" dirty="0">
                <a:solidFill>
                  <a:srgbClr val="FDB7B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en-US" altLang="zh-TW" sz="2800" b="1" dirty="0">
              <a:solidFill>
                <a:srgbClr val="FDB7BD">
                  <a:lumMod val="7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716451"/>
              </p:ext>
            </p:extLst>
          </p:nvPr>
        </p:nvGraphicFramePr>
        <p:xfrm>
          <a:off x="683568" y="1903367"/>
          <a:ext cx="7992888" cy="49374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3138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789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4118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測驗</a:t>
                      </a:r>
                      <a:endParaRPr lang="en-US" altLang="zh-TW" sz="24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範圍</a:t>
                      </a:r>
                      <a:endParaRPr lang="zh-TW" altLang="en-US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54834" marB="54834"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涵蓋普通高級中學必修科目「英文」課程綱要所訂之第一至第四學期必修課程。</a:t>
                      </a:r>
                    </a:p>
                  </a:txBody>
                  <a:tcPr marT="54834" marB="5483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0694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測驗</a:t>
                      </a:r>
                      <a:endParaRPr lang="en-US" altLang="zh-TW" sz="24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  <a:endParaRPr lang="zh-TW" altLang="en-US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54834" marB="54834"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生活化、實用性之主題，情境包括家庭、校園、公共場所、社交場合等。詞彙範圍以高中英文常用</a:t>
                      </a:r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4,500</a:t>
                      </a: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字詞為主。</a:t>
                      </a:r>
                    </a:p>
                  </a:txBody>
                  <a:tcPr marT="54834" marB="54834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118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</a:t>
                      </a:r>
                      <a:endParaRPr lang="en-US" altLang="zh-TW" sz="24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TW" altLang="en-US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54834" marB="54834"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一年兩試</a:t>
                      </a: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，考生可擇優使用。</a:t>
                      </a:r>
                      <a:endParaRPr lang="en-US" altLang="zh-TW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每次測驗共</a:t>
                      </a:r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</a:t>
                      </a: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分鐘（含說明時間）。</a:t>
                      </a:r>
                    </a:p>
                  </a:txBody>
                  <a:tcPr marT="54834" marB="54834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0694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</a:t>
                      </a:r>
                      <a:endParaRPr lang="en-US" altLang="zh-TW" sz="24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</a:t>
                      </a:r>
                      <a:r>
                        <a:rPr lang="zh-TW" altLang="en-US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型</a:t>
                      </a:r>
                    </a:p>
                  </a:txBody>
                  <a:tcPr marT="54834" marB="54834"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內容：看圖辨義、對答、簡短對話、短文聽解。</a:t>
                      </a:r>
                      <a:endParaRPr lang="en-US" altLang="zh-TW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題型：皆為選擇題</a:t>
                      </a:r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單題、題組、四選一選擇題，共</a:t>
                      </a:r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</a:t>
                      </a: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題。</a:t>
                      </a:r>
                    </a:p>
                  </a:txBody>
                  <a:tcPr marT="54834" marB="54834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4118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成績</a:t>
                      </a:r>
                      <a:endParaRPr lang="en-US" altLang="zh-TW" sz="24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計算</a:t>
                      </a:r>
                      <a:endParaRPr lang="zh-TW" altLang="en-US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54834" marB="54834"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採等級制，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共分四等級：依序為</a:t>
                      </a:r>
                      <a:r>
                        <a:rPr lang="en-US" altLang="zh-TW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54834" marB="54834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5D080AB7-FA76-4970-BCDD-D83741B00129}"/>
              </a:ext>
            </a:extLst>
          </p:cNvPr>
          <p:cNvSpPr txBox="1"/>
          <p:nvPr/>
        </p:nvSpPr>
        <p:spPr>
          <a:xfrm>
            <a:off x="783550" y="570169"/>
            <a:ext cx="3295529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英語聽力測驗</a:t>
            </a:r>
          </a:p>
        </p:txBody>
      </p:sp>
    </p:spTree>
    <p:extLst>
      <p:ext uri="{BB962C8B-B14F-4D97-AF65-F5344CB8AC3E}">
        <p14:creationId xmlns:p14="http://schemas.microsoft.com/office/powerpoint/2010/main" val="3289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idx="4294967295"/>
          </p:nvPr>
        </p:nvSpPr>
        <p:spPr>
          <a:xfrm>
            <a:off x="503238" y="1298513"/>
            <a:ext cx="8640762" cy="4116323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APCS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Advanced Placement Computer Science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）主要在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檢測學生的程式設計能力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測驗類型：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觀念題</a:t>
            </a:r>
            <a:endParaRPr lang="en-US" altLang="zh-TW" sz="2800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實作題</a:t>
            </a:r>
            <a:endParaRPr lang="en-US" altLang="zh-TW" sz="2800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高中學生皆可免費參加，但需要個人自行報名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7996238" y="6357264"/>
            <a:ext cx="1147762" cy="363652"/>
          </a:xfrm>
        </p:spPr>
        <p:txBody>
          <a:bodyPr/>
          <a:lstStyle/>
          <a:p>
            <a:fld id="{022B156B-59AE-415F-B24B-8756D48BB977}" type="slidenum">
              <a:rPr lang="en-US" altLang="zh-TW" smtClean="0">
                <a:solidFill>
                  <a:srgbClr val="464646">
                    <a:tint val="75000"/>
                  </a:srgbClr>
                </a:solidFill>
              </a:rPr>
              <a:pPr/>
              <a:t>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pic>
        <p:nvPicPr>
          <p:cNvPr id="11" name="圖片 10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60763"/>
            <a:ext cx="9144000" cy="1222174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0457A3EC-686A-4038-8AA1-4FB52126996C}"/>
              </a:ext>
            </a:extLst>
          </p:cNvPr>
          <p:cNvSpPr txBox="1"/>
          <p:nvPr/>
        </p:nvSpPr>
        <p:spPr>
          <a:xfrm>
            <a:off x="723818" y="640942"/>
            <a:ext cx="802467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資訊</a:t>
            </a:r>
            <a:r>
              <a:rPr lang="zh-TW" altLang="en-US" sz="3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能力檢定</a:t>
            </a:r>
            <a:r>
              <a:rPr lang="en-US" altLang="zh-TW" sz="3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APCS</a:t>
            </a:r>
          </a:p>
        </p:txBody>
      </p:sp>
    </p:spTree>
    <p:extLst>
      <p:ext uri="{BB962C8B-B14F-4D97-AF65-F5344CB8AC3E}">
        <p14:creationId xmlns:p14="http://schemas.microsoft.com/office/powerpoint/2010/main" val="145083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663788" y="2651745"/>
            <a:ext cx="38164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分科測驗</a:t>
            </a:r>
            <a:endParaRPr lang="en-US" altLang="zh-TW" sz="4400" b="1" dirty="0">
              <a:solidFill>
                <a:srgbClr val="46464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負責考試單位：</a:t>
            </a:r>
            <a:endParaRPr lang="en-US" altLang="zh-TW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大學考試分發委員會</a:t>
            </a:r>
            <a:r>
              <a:rPr lang="zh-TW" altLang="en-US" b="1" dirty="0">
                <a:solidFill>
                  <a:srgbClr val="C00000"/>
                </a:solidFill>
                <a:latin typeface="華康中圓體" pitchFamily="49" charset="-120"/>
                <a:ea typeface="華康中圓體" pitchFamily="49" charset="-120"/>
              </a:rPr>
              <a:t>                        </a:t>
            </a:r>
            <a:r>
              <a:rPr lang="en-US" altLang="zh-TW" b="1" dirty="0">
                <a:solidFill>
                  <a:srgbClr val="FFC7C0"/>
                </a:solidFill>
                <a:latin typeface="華康中圓體" pitchFamily="49" charset="-120"/>
                <a:ea typeface="華康中圓體" pitchFamily="49" charset="-120"/>
                <a:hlinkClick r:id="rId2"/>
              </a:rPr>
              <a:t>http://www.cape.edu.tw/</a:t>
            </a:r>
            <a:endParaRPr lang="en-US" altLang="zh-TW" b="1" dirty="0">
              <a:solidFill>
                <a:srgbClr val="FFC7C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D97C85DE-0BFF-4B7F-9B86-0FEEBE8B1602}"/>
              </a:ext>
            </a:extLst>
          </p:cNvPr>
          <p:cNvSpPr/>
          <p:nvPr/>
        </p:nvSpPr>
        <p:spPr>
          <a:xfrm>
            <a:off x="3311860" y="4810788"/>
            <a:ext cx="2592288" cy="6713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考試時間：</a:t>
            </a:r>
            <a:r>
              <a:rPr lang="en-US" altLang="zh-TW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月初（</a:t>
            </a:r>
            <a:r>
              <a:rPr lang="en-US" altLang="zh-TW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天）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5CA4DC73-6948-4228-B697-C1EF10515106}"/>
              </a:ext>
            </a:extLst>
          </p:cNvPr>
          <p:cNvSpPr txBox="1"/>
          <p:nvPr/>
        </p:nvSpPr>
        <p:spPr>
          <a:xfrm>
            <a:off x="783560" y="570169"/>
            <a:ext cx="3295529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三、考試情報站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796D6BFA-528E-4695-9DFE-6290660472B8}"/>
              </a:ext>
            </a:extLst>
          </p:cNvPr>
          <p:cNvSpPr/>
          <p:nvPr/>
        </p:nvSpPr>
        <p:spPr>
          <a:xfrm>
            <a:off x="2462925" y="1755101"/>
            <a:ext cx="3924012" cy="1108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大學入門票：考試篇</a:t>
            </a: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xmlns="" id="{518CF331-41BF-42A7-AA08-077DB0777EE6}"/>
              </a:ext>
            </a:extLst>
          </p:cNvPr>
          <p:cNvGrpSpPr/>
          <p:nvPr/>
        </p:nvGrpSpPr>
        <p:grpSpPr>
          <a:xfrm>
            <a:off x="8637431" y="-1"/>
            <a:ext cx="583814" cy="549388"/>
            <a:chOff x="8671355" y="0"/>
            <a:chExt cx="603107" cy="473152"/>
          </a:xfrm>
        </p:grpSpPr>
        <p:sp>
          <p:nvSpPr>
            <p:cNvPr id="15" name="淚滴形 14">
              <a:extLst>
                <a:ext uri="{FF2B5EF4-FFF2-40B4-BE49-F238E27FC236}">
                  <a16:creationId xmlns:a16="http://schemas.microsoft.com/office/drawing/2014/main" xmlns="" id="{A6F469D0-17EC-465E-96B9-E6BBE3F0B58D}"/>
                </a:ext>
              </a:extLst>
            </p:cNvPr>
            <p:cNvSpPr/>
            <p:nvPr/>
          </p:nvSpPr>
          <p:spPr>
            <a:xfrm>
              <a:off x="8712331" y="0"/>
              <a:ext cx="473153" cy="473152"/>
            </a:xfrm>
            <a:prstGeom prst="teardrop">
              <a:avLst/>
            </a:prstGeom>
            <a:solidFill>
              <a:srgbClr val="E2D0FC"/>
            </a:solidFill>
            <a:ln>
              <a:solidFill>
                <a:srgbClr val="D4BAF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FFC7C0">
                    <a:lumMod val="50000"/>
                  </a:srgbClr>
                </a:solidFill>
              </a:endParaRPr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xmlns="" id="{57A3EC7D-44C5-4522-BE0B-38F4E04ED212}"/>
                </a:ext>
              </a:extLst>
            </p:cNvPr>
            <p:cNvSpPr txBox="1"/>
            <p:nvPr/>
          </p:nvSpPr>
          <p:spPr>
            <a:xfrm>
              <a:off x="8671355" y="45833"/>
              <a:ext cx="603107" cy="318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28167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072</a:t>
              </a:r>
              <a:endParaRPr lang="zh-TW" altLang="en-US" dirty="0">
                <a:solidFill>
                  <a:srgbClr val="2816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305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oup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0826605"/>
              </p:ext>
            </p:extLst>
          </p:nvPr>
        </p:nvGraphicFramePr>
        <p:xfrm>
          <a:off x="783560" y="1289971"/>
          <a:ext cx="7577377" cy="4515297"/>
        </p:xfrm>
        <a:graphic>
          <a:graphicData uri="http://schemas.openxmlformats.org/drawingml/2006/table">
            <a:tbl>
              <a:tblPr/>
              <a:tblGrid>
                <a:gridCol w="12681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092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53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考試日期</a:t>
                      </a:r>
                    </a:p>
                  </a:txBody>
                  <a:tcPr marL="121920" marR="121920" marT="54834" marB="548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月初</a:t>
                      </a:r>
                      <a:r>
                        <a:rPr kumimoji="1" lang="zh-TW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（</a:t>
                      </a:r>
                      <a:r>
                        <a:rPr kumimoji="1" lang="en-US" altLang="zh-TW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r>
                        <a:rPr kumimoji="1" lang="zh-TW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天</a:t>
                      </a: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）</a:t>
                      </a:r>
                    </a:p>
                  </a:txBody>
                  <a:tcPr marL="121920" marR="121920" marT="54834" marB="548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77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考試科目</a:t>
                      </a:r>
                    </a:p>
                  </a:txBody>
                  <a:tcPr marL="121920" marR="121920" marT="54834" marB="548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00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數甲、物理、化學、生物、歷史、地理、公民與社會</a:t>
                      </a:r>
                      <a:endParaRPr kumimoji="1" lang="en-US" altLang="zh-TW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00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七科，自行選考</a:t>
                      </a:r>
                    </a:p>
                  </a:txBody>
                  <a:tcPr marL="121920" marR="121920" marT="54834" marB="548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53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考試範圍</a:t>
                      </a:r>
                    </a:p>
                  </a:txBody>
                  <a:tcPr marL="121920" marR="121920" marT="54834" marB="548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高中三</a:t>
                      </a:r>
                      <a:r>
                        <a:rPr kumimoji="1" lang="zh-TW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學年</a:t>
                      </a:r>
                      <a:endParaRPr kumimoji="1" lang="en-US" altLang="zh-TW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部</a:t>
                      </a: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定必修</a:t>
                      </a:r>
                      <a:r>
                        <a:rPr kumimoji="1" lang="en-US" altLang="zh-TW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+</a:t>
                      </a: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加深加廣選修課程</a:t>
                      </a:r>
                    </a:p>
                  </a:txBody>
                  <a:tcPr marL="121920" marR="121920" marT="54834" marB="548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C9A981E6-0F73-473A-8AF5-D75BBC9FE379}"/>
              </a:ext>
            </a:extLst>
          </p:cNvPr>
          <p:cNvSpPr txBox="1"/>
          <p:nvPr/>
        </p:nvSpPr>
        <p:spPr>
          <a:xfrm>
            <a:off x="3923949" y="662451"/>
            <a:ext cx="2769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SzPct val="80000"/>
            </a:pPr>
            <a:r>
              <a:rPr lang="en-US" altLang="zh-TW" sz="2800" b="1" dirty="0">
                <a:solidFill>
                  <a:srgbClr val="FDB7B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【1.</a:t>
            </a:r>
            <a:r>
              <a:rPr lang="zh-TW" altLang="en-US" sz="2800" b="1" dirty="0">
                <a:solidFill>
                  <a:srgbClr val="FDB7B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考試時間</a:t>
            </a:r>
            <a:r>
              <a:rPr lang="en-US" altLang="zh-TW" sz="2800" b="1" dirty="0">
                <a:solidFill>
                  <a:srgbClr val="FDB7B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8DF496E5-C874-4F30-A7EF-E6FED4E855C9}"/>
              </a:ext>
            </a:extLst>
          </p:cNvPr>
          <p:cNvSpPr txBox="1"/>
          <p:nvPr/>
        </p:nvSpPr>
        <p:spPr>
          <a:xfrm>
            <a:off x="783560" y="570169"/>
            <a:ext cx="3295529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分科測驗（</a:t>
            </a:r>
            <a:r>
              <a:rPr lang="en-US" altLang="zh-TW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Y</a:t>
            </a:r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59971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951820" y="2801525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特殊選才</a:t>
            </a:r>
            <a:endParaRPr lang="en-US" altLang="zh-TW" sz="5400" b="1" dirty="0">
              <a:solidFill>
                <a:srgbClr val="46464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負責考試單位：各校自行辦理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E54103D8-351E-492D-BF6F-B73850DDB62A}"/>
              </a:ext>
            </a:extLst>
          </p:cNvPr>
          <p:cNvSpPr txBox="1"/>
          <p:nvPr/>
        </p:nvSpPr>
        <p:spPr>
          <a:xfrm>
            <a:off x="783560" y="570169"/>
            <a:ext cx="3295529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四</a:t>
            </a:r>
            <a:r>
              <a:rPr lang="zh-TW" altLang="en-US" sz="3300" b="1" dirty="0" smtClean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、選才方式</a:t>
            </a:r>
            <a:endParaRPr lang="zh-TW" altLang="en-US" sz="3300" b="1" dirty="0">
              <a:solidFill>
                <a:srgbClr val="FDB7BD">
                  <a:lumMod val="9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95EEB9E3-47F3-46C0-B32C-7317E1EC3428}"/>
              </a:ext>
            </a:extLst>
          </p:cNvPr>
          <p:cNvSpPr txBox="1"/>
          <p:nvPr/>
        </p:nvSpPr>
        <p:spPr>
          <a:xfrm>
            <a:off x="2419121" y="2090714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rgbClr val="FDB7B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大學入門票：管道篇</a:t>
            </a:r>
          </a:p>
        </p:txBody>
      </p:sp>
    </p:spTree>
    <p:extLst>
      <p:ext uri="{BB962C8B-B14F-4D97-AF65-F5344CB8AC3E}">
        <p14:creationId xmlns:p14="http://schemas.microsoft.com/office/powerpoint/2010/main" val="156010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berylee\008行政活動\106親職座談會\風鈴花桌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18" y="4"/>
            <a:ext cx="92110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35802" y="3573058"/>
            <a:ext cx="4708217" cy="2375893"/>
          </a:xfrm>
        </p:spPr>
        <p:txBody>
          <a:bodyPr rtlCol="0">
            <a:normAutofit fontScale="90000"/>
          </a:bodyPr>
          <a:lstStyle/>
          <a:p>
            <a:r>
              <a:rPr lang="zh-TW" altLang="en-US" sz="4000" dirty="0">
                <a:solidFill>
                  <a:srgbClr val="002060"/>
                </a:solidFill>
                <a:latin typeface="華康儷楷書" pitchFamily="65" charset="-120"/>
                <a:ea typeface="華康儷楷書" pitchFamily="65" charset="-120"/>
              </a:rPr>
              <a:t>高一生涯</a:t>
            </a:r>
            <a:r>
              <a:rPr lang="zh-TW" altLang="en-US" sz="4000" dirty="0" smtClean="0">
                <a:solidFill>
                  <a:srgbClr val="002060"/>
                </a:solidFill>
                <a:latin typeface="華康儷楷書" pitchFamily="65" charset="-120"/>
                <a:ea typeface="華康儷楷書" pitchFamily="65" charset="-120"/>
              </a:rPr>
              <a:t>規劃科老師</a:t>
            </a:r>
            <a:r>
              <a:rPr lang="en-US" altLang="zh-TW" sz="4000" dirty="0" smtClean="0">
                <a:solidFill>
                  <a:srgbClr val="002060"/>
                </a:solidFill>
                <a:latin typeface="華康儷楷書" pitchFamily="65" charset="-120"/>
                <a:ea typeface="華康儷楷書" pitchFamily="65" charset="-120"/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latin typeface="華康儷楷書" pitchFamily="65" charset="-120"/>
                <a:ea typeface="華康儷楷書" pitchFamily="65" charset="-120"/>
              </a:rPr>
            </a:br>
            <a:r>
              <a:rPr lang="zh-TW" altLang="en-US" sz="4000" b="1" dirty="0" smtClean="0">
                <a:solidFill>
                  <a:srgbClr val="002060"/>
                </a:solidFill>
                <a:latin typeface="華康儷楷書" pitchFamily="65" charset="-120"/>
                <a:ea typeface="華康儷楷書" pitchFamily="65" charset="-120"/>
              </a:rPr>
              <a:t>輔導處輔導組</a:t>
            </a:r>
            <a:r>
              <a:rPr lang="en-US" altLang="zh-TW" sz="4000" b="1" dirty="0" smtClean="0">
                <a:solidFill>
                  <a:srgbClr val="002060"/>
                </a:solidFill>
                <a:latin typeface="華康儷楷書" pitchFamily="65" charset="-120"/>
                <a:ea typeface="華康儷楷書" pitchFamily="65" charset="-120"/>
              </a:rPr>
              <a:t/>
            </a:r>
            <a:br>
              <a:rPr lang="en-US" altLang="zh-TW" sz="4000" b="1" dirty="0" smtClean="0">
                <a:solidFill>
                  <a:srgbClr val="002060"/>
                </a:solidFill>
                <a:latin typeface="華康儷楷書" pitchFamily="65" charset="-120"/>
                <a:ea typeface="華康儷楷書" pitchFamily="65" charset="-120"/>
              </a:rPr>
            </a:br>
            <a:r>
              <a:rPr lang="zh-TW" altLang="en-US" sz="4000" b="1" dirty="0" smtClean="0">
                <a:solidFill>
                  <a:srgbClr val="002060"/>
                </a:solidFill>
                <a:latin typeface="華康儷楷書" pitchFamily="65" charset="-120"/>
                <a:ea typeface="華康儷楷書" pitchFamily="65" charset="-120"/>
              </a:rPr>
              <a:t>        </a:t>
            </a:r>
            <a:r>
              <a:rPr lang="zh-TW" altLang="en-US" sz="4000" dirty="0" smtClean="0">
                <a:solidFill>
                  <a:srgbClr val="002060"/>
                </a:solidFill>
                <a:latin typeface="華康儷楷書" pitchFamily="65" charset="-120"/>
                <a:ea typeface="華康儷楷書" pitchFamily="65" charset="-120"/>
              </a:rPr>
              <a:t>王志豪</a:t>
            </a:r>
            <a:r>
              <a:rPr lang="zh-TW" altLang="en-US" sz="4000" b="1" dirty="0" smtClean="0">
                <a:solidFill>
                  <a:srgbClr val="002060"/>
                </a:solidFill>
                <a:latin typeface="華康儷楷書" pitchFamily="65" charset="-120"/>
                <a:ea typeface="華康儷楷書" pitchFamily="65" charset="-120"/>
              </a:rPr>
              <a:t>組長</a:t>
            </a:r>
            <a:r>
              <a:rPr lang="en-US" altLang="zh-TW" sz="3600" b="1" dirty="0" smtClean="0">
                <a:solidFill>
                  <a:srgbClr val="002060"/>
                </a:solidFill>
                <a:latin typeface="華康儷楷書" pitchFamily="65" charset="-120"/>
                <a:ea typeface="華康儷楷書" pitchFamily="65" charset="-120"/>
              </a:rPr>
              <a:t/>
            </a:r>
            <a:br>
              <a:rPr lang="en-US" altLang="zh-TW" sz="3600" b="1" dirty="0" smtClean="0">
                <a:solidFill>
                  <a:srgbClr val="002060"/>
                </a:solidFill>
                <a:latin typeface="華康儷楷書" pitchFamily="65" charset="-120"/>
                <a:ea typeface="華康儷楷書" pitchFamily="65" charset="-120"/>
              </a:rPr>
            </a:br>
            <a:endParaRPr lang="zh-TW" altLang="en-US" sz="2000" b="1" dirty="0">
              <a:solidFill>
                <a:srgbClr val="002060"/>
              </a:solidFill>
              <a:latin typeface="華康儷楷書" pitchFamily="65" charset="-120"/>
              <a:ea typeface="華康儷楷書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81364" y="476733"/>
            <a:ext cx="85776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zh-TW" altLang="zh-TW" sz="7200" b="1" cap="small" dirty="0" smtClean="0">
                <a:solidFill>
                  <a:srgbClr val="002060"/>
                </a:solidFill>
                <a:latin typeface="+mj-lt"/>
                <a:ea typeface="文鼎粗隸" pitchFamily="49" charset="-120"/>
                <a:cs typeface="+mj-cs"/>
              </a:rPr>
              <a:t>高一新生</a:t>
            </a:r>
            <a:endParaRPr lang="en-US" altLang="zh-TW" sz="7200" b="1" cap="small" dirty="0" smtClean="0">
              <a:solidFill>
                <a:srgbClr val="002060"/>
              </a:solidFill>
              <a:latin typeface="+mj-lt"/>
              <a:ea typeface="文鼎粗隸" pitchFamily="49" charset="-120"/>
              <a:cs typeface="+mj-cs"/>
            </a:endParaRPr>
          </a:p>
          <a:p>
            <a:pPr algn="ctr">
              <a:spcAft>
                <a:spcPts val="0"/>
              </a:spcAft>
              <a:defRPr/>
            </a:pPr>
            <a:r>
              <a:rPr lang="zh-TW" altLang="zh-TW" sz="7200" b="1" cap="small" dirty="0" smtClean="0">
                <a:solidFill>
                  <a:srgbClr val="002060"/>
                </a:solidFill>
                <a:latin typeface="+mj-lt"/>
                <a:ea typeface="文鼎粗隸" pitchFamily="49" charset="-120"/>
                <a:cs typeface="+mj-cs"/>
              </a:rPr>
              <a:t>親</a:t>
            </a:r>
            <a:r>
              <a:rPr lang="zh-TW" altLang="zh-TW" sz="7200" b="1" cap="small" dirty="0">
                <a:solidFill>
                  <a:srgbClr val="002060"/>
                </a:solidFill>
                <a:latin typeface="+mj-lt"/>
                <a:ea typeface="文鼎粗隸" pitchFamily="49" charset="-120"/>
                <a:cs typeface="+mj-cs"/>
              </a:rPr>
              <a:t>職座談會</a:t>
            </a:r>
          </a:p>
        </p:txBody>
      </p:sp>
    </p:spTree>
    <p:extLst>
      <p:ext uri="{BB962C8B-B14F-4D97-AF65-F5344CB8AC3E}">
        <p14:creationId xmlns:p14="http://schemas.microsoft.com/office/powerpoint/2010/main" val="281655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BF9807D7-E268-4B0E-9E57-AFB379F8C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70337"/>
            <a:ext cx="8568952" cy="5681482"/>
          </a:xfrm>
          <a:prstGeom prst="rect">
            <a:avLst/>
          </a:prstGeom>
        </p:spPr>
      </p:pic>
      <p:sp>
        <p:nvSpPr>
          <p:cNvPr id="26" name="文字方塊 25">
            <a:extLst>
              <a:ext uri="{FF2B5EF4-FFF2-40B4-BE49-F238E27FC236}">
                <a16:creationId xmlns:a16="http://schemas.microsoft.com/office/drawing/2014/main" xmlns="" id="{A52AB130-9C64-4428-8F4D-6DFBA95D9DAA}"/>
              </a:ext>
            </a:extLst>
          </p:cNvPr>
          <p:cNvSpPr txBox="1"/>
          <p:nvPr/>
        </p:nvSpPr>
        <p:spPr>
          <a:xfrm>
            <a:off x="783584" y="570169"/>
            <a:ext cx="2348269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特殊</a:t>
            </a:r>
            <a:r>
              <a:rPr lang="zh-TW" altLang="en-US" sz="3300" b="1" dirty="0" smtClean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選才：</a:t>
            </a:r>
            <a:endParaRPr lang="zh-TW" altLang="en-US" sz="1400" b="1" dirty="0">
              <a:solidFill>
                <a:srgbClr val="FDB7BD">
                  <a:lumMod val="9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0" r="63008" b="75259"/>
          <a:stretch/>
        </p:blipFill>
        <p:spPr bwMode="auto">
          <a:xfrm>
            <a:off x="2987834" y="343864"/>
            <a:ext cx="4509995" cy="82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0549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24053406"/>
              </p:ext>
            </p:extLst>
          </p:nvPr>
        </p:nvGraphicFramePr>
        <p:xfrm>
          <a:off x="784572" y="1701767"/>
          <a:ext cx="7862887" cy="4367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5C68CDA4-01F4-4458-AAD3-9D3205A6475A}"/>
              </a:ext>
            </a:extLst>
          </p:cNvPr>
          <p:cNvSpPr txBox="1"/>
          <p:nvPr/>
        </p:nvSpPr>
        <p:spPr>
          <a:xfrm>
            <a:off x="783550" y="570169"/>
            <a:ext cx="5156617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特殊</a:t>
            </a:r>
            <a:r>
              <a:rPr lang="zh-TW" altLang="en-US" sz="3300" b="1" dirty="0" smtClean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選</a:t>
            </a:r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才</a:t>
            </a:r>
            <a:r>
              <a:rPr lang="zh-TW" altLang="en-US" sz="3300" b="1" dirty="0" smtClean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入學管道</a:t>
            </a:r>
          </a:p>
        </p:txBody>
      </p:sp>
    </p:spTree>
    <p:extLst>
      <p:ext uri="{BB962C8B-B14F-4D97-AF65-F5344CB8AC3E}">
        <p14:creationId xmlns:p14="http://schemas.microsoft.com/office/powerpoint/2010/main" val="182241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idx="4294967295"/>
          </p:nvPr>
        </p:nvSpPr>
        <p:spPr>
          <a:xfrm>
            <a:off x="503238" y="1644493"/>
            <a:ext cx="8640762" cy="4116323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APCS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Advanced Placement Computer Science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）主要在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檢測學生的程式設計能力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測驗類型：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觀念題</a:t>
            </a:r>
            <a:endParaRPr lang="en-US" altLang="zh-TW" sz="2800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實作題</a:t>
            </a:r>
            <a:endParaRPr lang="en-US" altLang="zh-TW" sz="2800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高中學生皆可免費參加，但需要個人自行報名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7996238" y="6357264"/>
            <a:ext cx="1147762" cy="363652"/>
          </a:xfrm>
        </p:spPr>
        <p:txBody>
          <a:bodyPr/>
          <a:lstStyle/>
          <a:p>
            <a:fld id="{022B156B-59AE-415F-B24B-8756D48BB977}" type="slidenum">
              <a:rPr lang="en-US" altLang="zh-TW" smtClean="0">
                <a:solidFill>
                  <a:srgbClr val="464646">
                    <a:tint val="75000"/>
                  </a:srgbClr>
                </a:solidFill>
              </a:rPr>
              <a:pPr/>
              <a:t>22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pic>
        <p:nvPicPr>
          <p:cNvPr id="11" name="圖片 10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60763"/>
            <a:ext cx="9144000" cy="1222174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0457A3EC-686A-4038-8AA1-4FB52126996C}"/>
              </a:ext>
            </a:extLst>
          </p:cNvPr>
          <p:cNvSpPr txBox="1"/>
          <p:nvPr/>
        </p:nvSpPr>
        <p:spPr>
          <a:xfrm>
            <a:off x="702224" y="640920"/>
            <a:ext cx="8024671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資訊</a:t>
            </a:r>
            <a:r>
              <a:rPr lang="zh-TW" altLang="en-US" sz="40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能力檢定</a:t>
            </a:r>
            <a:r>
              <a:rPr lang="en-US" altLang="zh-TW" sz="40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APCS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623"/>
            <a:ext cx="9166626" cy="262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72" y="3"/>
            <a:ext cx="2887477" cy="292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60" y="5529970"/>
            <a:ext cx="9168160" cy="103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54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771800" y="2909744"/>
            <a:ext cx="345638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繁星推薦</a:t>
            </a:r>
            <a:endParaRPr lang="en-US" altLang="zh-TW" sz="4400" b="1" dirty="0">
              <a:solidFill>
                <a:srgbClr val="46464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負責考試單位：甄選入學委員會</a:t>
            </a:r>
            <a:endParaRPr lang="en-US" altLang="zh-TW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7D72778A-E482-4C5A-A8A1-C3604C70CC24}"/>
              </a:ext>
            </a:extLst>
          </p:cNvPr>
          <p:cNvSpPr/>
          <p:nvPr/>
        </p:nvSpPr>
        <p:spPr>
          <a:xfrm>
            <a:off x="3131840" y="4431392"/>
            <a:ext cx="2736304" cy="6713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考試</a:t>
            </a:r>
            <a:r>
              <a:rPr lang="zh-TW" altLang="en-US" b="1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時間：</a:t>
            </a:r>
            <a:r>
              <a:rPr lang="en-US" altLang="zh-TW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b="1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月底</a:t>
            </a:r>
            <a:r>
              <a:rPr lang="en-US" altLang="zh-TW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~4</a:t>
            </a:r>
            <a:r>
              <a:rPr lang="zh-TW" altLang="en-US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月初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D06BC365-43E4-4301-92DC-12EEAD082710}"/>
              </a:ext>
            </a:extLst>
          </p:cNvPr>
          <p:cNvSpPr txBox="1"/>
          <p:nvPr/>
        </p:nvSpPr>
        <p:spPr>
          <a:xfrm>
            <a:off x="2419111" y="2090708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rgbClr val="FDB7B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大學入門票：管道篇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7A675570-424B-4B58-93F2-729B8C9EC18E}"/>
              </a:ext>
            </a:extLst>
          </p:cNvPr>
          <p:cNvSpPr txBox="1"/>
          <p:nvPr/>
        </p:nvSpPr>
        <p:spPr>
          <a:xfrm>
            <a:off x="5868163" y="6278933"/>
            <a:ext cx="20519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FDB7B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Fun</a:t>
            </a:r>
            <a:r>
              <a:rPr lang="zh-TW" altLang="en-US" b="1" dirty="0">
                <a:solidFill>
                  <a:srgbClr val="FDB7B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心探索趣 </a:t>
            </a:r>
            <a:r>
              <a:rPr lang="en-US" altLang="zh-TW" b="1" dirty="0">
                <a:solidFill>
                  <a:srgbClr val="FDB7B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P.9</a:t>
            </a:r>
            <a:endParaRPr lang="en-US" altLang="zh-TW" b="1" dirty="0">
              <a:solidFill>
                <a:srgbClr val="FDB7BD">
                  <a:lumMod val="75000"/>
                </a:srgb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E54103D8-351E-492D-BF6F-B73850DDB62A}"/>
              </a:ext>
            </a:extLst>
          </p:cNvPr>
          <p:cNvSpPr txBox="1"/>
          <p:nvPr/>
        </p:nvSpPr>
        <p:spPr>
          <a:xfrm>
            <a:off x="783560" y="570169"/>
            <a:ext cx="3295529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四</a:t>
            </a:r>
            <a:r>
              <a:rPr lang="zh-TW" altLang="en-US" sz="3300" b="1" dirty="0" smtClean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、選才方式</a:t>
            </a:r>
            <a:endParaRPr lang="zh-TW" altLang="en-US" sz="3300" b="1" dirty="0">
              <a:solidFill>
                <a:srgbClr val="FDB7BD">
                  <a:lumMod val="9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444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119528791"/>
              </p:ext>
            </p:extLst>
          </p:nvPr>
        </p:nvGraphicFramePr>
        <p:xfrm>
          <a:off x="274099" y="1356320"/>
          <a:ext cx="8595802" cy="4677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B40EA483-EFE8-4072-A929-904B5C62D71A}"/>
              </a:ext>
            </a:extLst>
          </p:cNvPr>
          <p:cNvSpPr txBox="1"/>
          <p:nvPr/>
        </p:nvSpPr>
        <p:spPr>
          <a:xfrm>
            <a:off x="783718" y="570169"/>
            <a:ext cx="7028825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繁星推薦：學生報名</a:t>
            </a:r>
          </a:p>
        </p:txBody>
      </p:sp>
      <p:sp>
        <p:nvSpPr>
          <p:cNvPr id="2" name="六角星形 1"/>
          <p:cNvSpPr/>
          <p:nvPr/>
        </p:nvSpPr>
        <p:spPr>
          <a:xfrm>
            <a:off x="971600" y="476672"/>
            <a:ext cx="7200800" cy="6138042"/>
          </a:xfrm>
          <a:prstGeom prst="star6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ea typeface="文鼎勘亭流" panose="02010609010101010101" pitchFamily="49" charset="-120"/>
              </a:rPr>
              <a:t>德光的校內規定：</a:t>
            </a:r>
            <a:endParaRPr lang="en-US" altLang="zh-TW" sz="3600" dirty="0" smtClean="0">
              <a:solidFill>
                <a:srgbClr val="FF0000"/>
              </a:solidFill>
              <a:ea typeface="文鼎勘亭流" panose="02010609010101010101" pitchFamily="49" charset="-120"/>
            </a:endParaRPr>
          </a:p>
          <a:p>
            <a:pPr algn="ctr"/>
            <a:r>
              <a:rPr lang="zh-TW" altLang="en-US" sz="3600" dirty="0">
                <a:solidFill>
                  <a:srgbClr val="FF0000"/>
                </a:solidFill>
                <a:ea typeface="文鼎勘亭流" panose="02010609010101010101" pitchFamily="49" charset="-120"/>
              </a:rPr>
              <a:t>三</a:t>
            </a:r>
            <a:r>
              <a:rPr lang="zh-TW" altLang="en-US" sz="3600" dirty="0" smtClean="0">
                <a:solidFill>
                  <a:srgbClr val="FF0000"/>
                </a:solidFill>
                <a:ea typeface="文鼎勘亭流" panose="02010609010101010101" pitchFamily="49" charset="-120"/>
              </a:rPr>
              <a:t>年內被</a:t>
            </a:r>
            <a:r>
              <a:rPr lang="en-US" altLang="zh-TW" sz="3600" dirty="0" smtClean="0">
                <a:solidFill>
                  <a:srgbClr val="FF0000"/>
                </a:solidFill>
                <a:ea typeface="文鼎勘亭流" panose="02010609010101010101" pitchFamily="49" charset="-120"/>
              </a:rPr>
              <a:t>“</a:t>
            </a:r>
            <a:r>
              <a:rPr lang="zh-TW" altLang="en-US" sz="3600" dirty="0" smtClean="0">
                <a:solidFill>
                  <a:srgbClr val="FF0000"/>
                </a:solidFill>
                <a:ea typeface="文鼎勘亭流" panose="02010609010101010101" pitchFamily="49" charset="-120"/>
              </a:rPr>
              <a:t>記大過以上</a:t>
            </a:r>
            <a:r>
              <a:rPr lang="en-US" altLang="zh-TW" sz="3600" dirty="0" smtClean="0">
                <a:solidFill>
                  <a:srgbClr val="FF0000"/>
                </a:solidFill>
                <a:ea typeface="文鼎勘亭流" panose="02010609010101010101" pitchFamily="49" charset="-120"/>
              </a:rPr>
              <a:t>”</a:t>
            </a:r>
          </a:p>
          <a:p>
            <a:pPr algn="ctr"/>
            <a:r>
              <a:rPr lang="zh-TW" altLang="en-US" sz="3600" dirty="0" smtClean="0">
                <a:solidFill>
                  <a:srgbClr val="FF0000"/>
                </a:solidFill>
                <a:ea typeface="文鼎勘亭流" panose="02010609010101010101" pitchFamily="49" charset="-120"/>
              </a:rPr>
              <a:t>的紀錄</a:t>
            </a:r>
            <a:endParaRPr lang="en-US" altLang="zh-TW" sz="3600" dirty="0" smtClean="0">
              <a:solidFill>
                <a:srgbClr val="FF0000"/>
              </a:solidFill>
              <a:ea typeface="文鼎勘亭流" panose="02010609010101010101" pitchFamily="49" charset="-120"/>
            </a:endParaRPr>
          </a:p>
          <a:p>
            <a:pPr algn="ctr"/>
            <a:r>
              <a:rPr lang="zh-TW" altLang="en-US" sz="3600" dirty="0" smtClean="0">
                <a:solidFill>
                  <a:srgbClr val="FF0000"/>
                </a:solidFill>
                <a:ea typeface="文鼎勘亭流" panose="02010609010101010101" pitchFamily="49" charset="-120"/>
              </a:rPr>
              <a:t>不予推薦</a:t>
            </a:r>
            <a:endParaRPr lang="en-US" altLang="zh-TW" sz="3600" dirty="0" smtClean="0">
              <a:solidFill>
                <a:srgbClr val="FF0000"/>
              </a:solidFill>
              <a:ea typeface="文鼎勘亭流" panose="02010609010101010101" pitchFamily="49" charset="-120"/>
            </a:endParaRPr>
          </a:p>
          <a:p>
            <a:pPr algn="ctr"/>
            <a:r>
              <a:rPr lang="en-US" altLang="zh-TW" sz="3600" dirty="0" smtClean="0">
                <a:solidFill>
                  <a:srgbClr val="FF0000"/>
                </a:solidFill>
                <a:ea typeface="文鼎勘亭流" panose="02010609010101010101" pitchFamily="49" charset="-120"/>
              </a:rPr>
              <a:t>(</a:t>
            </a:r>
            <a:r>
              <a:rPr lang="zh-TW" altLang="en-US" sz="3600" dirty="0" smtClean="0">
                <a:solidFill>
                  <a:srgbClr val="FF0000"/>
                </a:solidFill>
                <a:ea typeface="文鼎勘亭流" panose="02010609010101010101" pitchFamily="49" charset="-120"/>
              </a:rPr>
              <a:t>銷過也不行</a:t>
            </a:r>
            <a:r>
              <a:rPr lang="en-US" altLang="zh-TW" sz="3600" dirty="0" smtClean="0">
                <a:solidFill>
                  <a:srgbClr val="FF0000"/>
                </a:solidFill>
                <a:ea typeface="文鼎勘亭流" panose="02010609010101010101" pitchFamily="49" charset="-120"/>
              </a:rPr>
              <a:t>)</a:t>
            </a:r>
          </a:p>
          <a:p>
            <a:pPr algn="ctr"/>
            <a:endParaRPr lang="zh-TW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08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「運氣」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20" y="1620931"/>
            <a:ext cx="3805695" cy="456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橢圓形圖說文字 5"/>
          <p:cNvSpPr/>
          <p:nvPr/>
        </p:nvSpPr>
        <p:spPr>
          <a:xfrm>
            <a:off x="4586875" y="1806912"/>
            <a:ext cx="4206284" cy="4192481"/>
          </a:xfrm>
          <a:prstGeom prst="wedgeEllipseCallout">
            <a:avLst>
              <a:gd name="adj1" fmla="val -65460"/>
              <a:gd name="adj2" fmla="val 8628"/>
            </a:avLst>
          </a:prstGeom>
          <a:solidFill>
            <a:schemeClr val="accent1">
              <a:lumMod val="2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000" tIns="27000" rIns="54000" bIns="27000" rtlCol="0" anchor="ctr"/>
          <a:lstStyle/>
          <a:p>
            <a:r>
              <a:rPr lang="zh-TW" altLang="en-US" sz="36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最重要的事：</a:t>
            </a:r>
            <a:endParaRPr lang="en-US" altLang="zh-TW" sz="3600" b="1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36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36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前</a:t>
            </a:r>
            <a:r>
              <a:rPr lang="en-US" altLang="zh-TW" sz="36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36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學期的</a:t>
            </a:r>
            <a:r>
              <a:rPr lang="zh-TW" altLang="en-US" sz="36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成績</a:t>
            </a:r>
            <a:endParaRPr lang="en-US" altLang="zh-TW" sz="3600" b="1" dirty="0" smtClean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36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6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前</a:t>
            </a:r>
            <a:r>
              <a:rPr lang="en-US" altLang="zh-TW" sz="36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50%)</a:t>
            </a:r>
            <a:endParaRPr lang="en-US" altLang="zh-TW" sz="3600" b="1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36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36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學測成績</a:t>
            </a:r>
            <a:endParaRPr lang="en-US" altLang="zh-TW" sz="3600" b="1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3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搶到第一輪分發</a:t>
            </a:r>
            <a:endParaRPr lang="en-US" altLang="zh-TW" sz="33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3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錄取</a:t>
            </a:r>
            <a:r>
              <a:rPr lang="zh-TW" altLang="en-US" sz="33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機會才會大</a:t>
            </a:r>
            <a:endParaRPr lang="en-US" altLang="zh-TW" sz="33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32EDC87B-8033-468E-8AE0-A03B24A5916C}"/>
              </a:ext>
            </a:extLst>
          </p:cNvPr>
          <p:cNvSpPr txBox="1"/>
          <p:nvPr/>
        </p:nvSpPr>
        <p:spPr>
          <a:xfrm>
            <a:off x="786056" y="665537"/>
            <a:ext cx="757188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繁星推薦：大學兩輪分發規則</a:t>
            </a:r>
            <a:r>
              <a:rPr lang="zh-TW" altLang="en-US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（第８學群）</a:t>
            </a:r>
            <a:endParaRPr lang="zh-TW" altLang="en-US" sz="3300" b="1" dirty="0">
              <a:solidFill>
                <a:srgbClr val="FDB7BD">
                  <a:lumMod val="9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650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454238" y="2753180"/>
            <a:ext cx="396044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個人申請</a:t>
            </a:r>
            <a:endParaRPr lang="en-US" altLang="zh-TW" sz="4400" b="1" dirty="0">
              <a:solidFill>
                <a:srgbClr val="46464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負責考試單位：甄選入學委員會</a:t>
            </a:r>
            <a:endParaRPr lang="en-US" altLang="zh-TW" b="1" dirty="0">
              <a:solidFill>
                <a:srgbClr val="FFC7C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D47AB152-A4C7-4EC0-8FDA-A6F00C3C9ACF}"/>
              </a:ext>
            </a:extLst>
          </p:cNvPr>
          <p:cNvSpPr/>
          <p:nvPr/>
        </p:nvSpPr>
        <p:spPr>
          <a:xfrm>
            <a:off x="3133433" y="4123956"/>
            <a:ext cx="2736304" cy="6713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考試</a:t>
            </a:r>
            <a:r>
              <a:rPr lang="zh-TW" altLang="en-US" b="1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時間：</a:t>
            </a:r>
            <a:r>
              <a:rPr lang="en-US" altLang="zh-TW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4~5</a:t>
            </a:r>
            <a:r>
              <a:rPr lang="zh-TW" altLang="en-US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491BF8C6-C16B-4CF2-A69D-1E62C88BC1D0}"/>
              </a:ext>
            </a:extLst>
          </p:cNvPr>
          <p:cNvSpPr txBox="1"/>
          <p:nvPr/>
        </p:nvSpPr>
        <p:spPr>
          <a:xfrm>
            <a:off x="2419103" y="2090703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rgbClr val="FDB7B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大學入門票：管道篇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636E3BDE-63F8-4FC7-BC7B-9136157AF978}"/>
              </a:ext>
            </a:extLst>
          </p:cNvPr>
          <p:cNvSpPr txBox="1"/>
          <p:nvPr/>
        </p:nvSpPr>
        <p:spPr>
          <a:xfrm>
            <a:off x="5868163" y="6278933"/>
            <a:ext cx="20519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FDB7B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Fun</a:t>
            </a:r>
            <a:r>
              <a:rPr lang="zh-TW" altLang="en-US" b="1" dirty="0">
                <a:solidFill>
                  <a:srgbClr val="FDB7B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心探索趣 </a:t>
            </a:r>
            <a:r>
              <a:rPr lang="en-US" altLang="zh-TW" b="1" dirty="0">
                <a:solidFill>
                  <a:srgbClr val="FDB7B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P.10</a:t>
            </a:r>
            <a:endParaRPr lang="en-US" altLang="zh-TW" b="1" dirty="0">
              <a:solidFill>
                <a:srgbClr val="FDB7BD">
                  <a:lumMod val="75000"/>
                </a:srgb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E54103D8-351E-492D-BF6F-B73850DDB62A}"/>
              </a:ext>
            </a:extLst>
          </p:cNvPr>
          <p:cNvSpPr txBox="1"/>
          <p:nvPr/>
        </p:nvSpPr>
        <p:spPr>
          <a:xfrm>
            <a:off x="783560" y="570169"/>
            <a:ext cx="3295529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四</a:t>
            </a:r>
            <a:r>
              <a:rPr lang="zh-TW" altLang="en-US" sz="3300" b="1" dirty="0" smtClean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、選才方式</a:t>
            </a:r>
            <a:endParaRPr lang="zh-TW" altLang="en-US" sz="3300" b="1" dirty="0">
              <a:solidFill>
                <a:srgbClr val="FDB7BD">
                  <a:lumMod val="9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5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4397B2AE-B86E-46E2-8308-2B2993DF80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75" t="15949" r="24343" b="9400"/>
          <a:stretch/>
        </p:blipFill>
        <p:spPr>
          <a:xfrm>
            <a:off x="4805772" y="908524"/>
            <a:ext cx="4019714" cy="5219027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99592" y="1364558"/>
            <a:ext cx="7467600" cy="622801"/>
          </a:xfrm>
          <a:prstGeom prst="rect">
            <a:avLst/>
          </a:prstGeom>
        </p:spPr>
        <p:txBody>
          <a:bodyPr/>
          <a:lstStyle/>
          <a:p>
            <a:pPr defTabSz="685800">
              <a:spcBef>
                <a:spcPct val="0"/>
              </a:spcBef>
              <a:defRPr/>
            </a:pPr>
            <a:r>
              <a:rPr lang="zh-TW" altLang="en-US" sz="2700" b="1" cap="small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每人申請最多</a:t>
            </a:r>
            <a:r>
              <a:rPr lang="zh-TW" altLang="en-US" sz="4000" b="1" u="sng" cap="small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六個</a:t>
            </a:r>
            <a:r>
              <a:rPr lang="zh-TW" altLang="en-US" sz="2700" b="1" cap="small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校系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27584" y="2082000"/>
            <a:ext cx="3672408" cy="4349331"/>
          </a:xfrm>
          <a:prstGeom prst="rect">
            <a:avLst/>
          </a:prstGeom>
        </p:spPr>
        <p:txBody>
          <a:bodyPr/>
          <a:lstStyle/>
          <a:p>
            <a:pPr marL="205740" indent="-205740" defTabSz="685800">
              <a:spcBef>
                <a:spcPts val="450"/>
              </a:spcBef>
              <a:buClr>
                <a:srgbClr val="000000"/>
              </a:buClr>
              <a:buSzPct val="70000"/>
              <a:buFont typeface="Wingdings"/>
              <a:buChar char=""/>
              <a:defRPr/>
            </a:pPr>
            <a:r>
              <a:rPr lang="zh-TW" altLang="en-US" sz="2100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大學得限制考生僅能申請該校一學系（組），違者取消考生報名該大學所有校系（組）之申請，請參閱個人申請招生簡章首頁</a:t>
            </a:r>
            <a:r>
              <a:rPr lang="zh-TW" altLang="en-US" sz="2100" dirty="0">
                <a:solidFill>
                  <a:srgbClr val="FFC7C0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「</a:t>
            </a:r>
            <a:r>
              <a:rPr lang="zh-TW" altLang="en-US" sz="2100" b="1" dirty="0">
                <a:solidFill>
                  <a:srgbClr val="FFC7C0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招生學校暨個人申請選填學系（組）限制一覽表</a:t>
            </a:r>
            <a:r>
              <a:rPr lang="zh-TW" altLang="en-US" sz="2100" dirty="0">
                <a:solidFill>
                  <a:srgbClr val="FFC7C0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」</a:t>
            </a:r>
            <a:r>
              <a:rPr lang="zh-TW" altLang="en-US" sz="2100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sp>
        <p:nvSpPr>
          <p:cNvPr id="16" name="圓角矩形圖說文字 15"/>
          <p:cNvSpPr/>
          <p:nvPr/>
        </p:nvSpPr>
        <p:spPr>
          <a:xfrm>
            <a:off x="1133364" y="4870742"/>
            <a:ext cx="5904656" cy="1723361"/>
          </a:xfrm>
          <a:prstGeom prst="wedgeRoundRectCallout">
            <a:avLst>
              <a:gd name="adj1" fmla="val -11446"/>
              <a:gd name="adj2" fmla="val -66261"/>
              <a:gd name="adj3" fmla="val 16667"/>
            </a:avLst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1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例如：臺北藝術大學</a:t>
            </a:r>
            <a:r>
              <a:rPr lang="zh-TW" altLang="en-US" sz="2100" b="1" dirty="0">
                <a:solidFill>
                  <a:srgbClr val="FFC7C0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限填該校</a:t>
            </a:r>
            <a:r>
              <a:rPr lang="en-US" altLang="zh-TW" sz="2100" b="1" dirty="0">
                <a:solidFill>
                  <a:srgbClr val="FFC7C0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100" b="1" dirty="0">
                <a:solidFill>
                  <a:srgbClr val="FFC7C0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系</a:t>
            </a:r>
            <a:r>
              <a:rPr lang="zh-TW" altLang="en-US" sz="21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100" b="1" dirty="0">
              <a:solidFill>
                <a:srgbClr val="464646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1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      臺北教育、嘉義大學</a:t>
            </a:r>
            <a:r>
              <a:rPr lang="zh-TW" altLang="en-US" sz="2100" b="1" dirty="0">
                <a:solidFill>
                  <a:srgbClr val="FFC7C0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填該校</a:t>
            </a:r>
            <a:r>
              <a:rPr lang="en-US" altLang="zh-TW" sz="2100" b="1" dirty="0">
                <a:solidFill>
                  <a:srgbClr val="FFC7C0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2100" b="1" dirty="0">
                <a:solidFill>
                  <a:srgbClr val="FFC7C0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系</a:t>
            </a:r>
            <a:r>
              <a:rPr lang="zh-TW" altLang="en-US" sz="21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100" b="1" dirty="0">
              <a:solidFill>
                <a:srgbClr val="464646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1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      中國醫、交大、中央、彰師等</a:t>
            </a:r>
            <a:r>
              <a:rPr lang="zh-TW" altLang="en-US" sz="2100" b="1" dirty="0">
                <a:solidFill>
                  <a:srgbClr val="FFC7C0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限填該校</a:t>
            </a:r>
            <a:r>
              <a:rPr lang="en-US" altLang="zh-TW" sz="2100" b="1" dirty="0">
                <a:solidFill>
                  <a:srgbClr val="FFC7C0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100" b="1" dirty="0">
                <a:solidFill>
                  <a:srgbClr val="FFC7C0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系</a:t>
            </a:r>
            <a:r>
              <a:rPr lang="zh-TW" altLang="en-US" sz="21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100" dirty="0">
              <a:solidFill>
                <a:srgbClr val="46464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96FE74D9-E9E0-4CD8-8ABA-AEB2806139B2}"/>
              </a:ext>
            </a:extLst>
          </p:cNvPr>
          <p:cNvSpPr txBox="1"/>
          <p:nvPr/>
        </p:nvSpPr>
        <p:spPr>
          <a:xfrm>
            <a:off x="786056" y="665529"/>
            <a:ext cx="757188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申請大學入學</a:t>
            </a:r>
            <a:r>
              <a:rPr lang="zh-TW" altLang="en-US" sz="32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管道</a:t>
            </a:r>
            <a:endParaRPr lang="zh-TW" altLang="en-US" sz="3300" b="1" dirty="0">
              <a:solidFill>
                <a:srgbClr val="FDB7BD">
                  <a:lumMod val="9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73757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/>
          </p:cNvSpPr>
          <p:nvPr/>
        </p:nvSpPr>
        <p:spPr>
          <a:xfrm>
            <a:off x="810102" y="1529048"/>
            <a:ext cx="7609319" cy="4989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00"/>
              </a:lnSpc>
            </a:pPr>
            <a:r>
              <a:rPr lang="zh-TW" altLang="en-US" sz="24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招生網頁：</a:t>
            </a:r>
            <a:r>
              <a:rPr lang="en-US" altLang="zh-TW" sz="24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  <a:hlinkClick r:id="rId3"/>
              </a:rPr>
              <a:t>https://caac.jctv.ntut.edu.tw</a:t>
            </a:r>
            <a:r>
              <a:rPr lang="en-US" altLang="zh-TW" sz="24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>
              <a:lnSpc>
                <a:spcPts val="3200"/>
              </a:lnSpc>
            </a:pP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高中生申請入學</a:t>
            </a:r>
            <a:r>
              <a:rPr lang="zh-TW" altLang="en-US" sz="24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400" b="1" u="sng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採計學測成績</a:t>
            </a:r>
            <a:r>
              <a:rPr lang="zh-TW" altLang="en-US" sz="24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400" b="1" u="sng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不需要</a:t>
            </a:r>
            <a:r>
              <a:rPr lang="zh-TW" altLang="en-US" sz="24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加考專業科目及統一入學考試。</a:t>
            </a:r>
          </a:p>
          <a:p>
            <a:pPr marL="0">
              <a:lnSpc>
                <a:spcPts val="5000"/>
              </a:lnSpc>
              <a:spcBef>
                <a:spcPts val="0"/>
              </a:spcBef>
            </a:pPr>
            <a:r>
              <a:rPr lang="zh-TW" altLang="en-US" b="1" dirty="0">
                <a:solidFill>
                  <a:srgbClr val="46464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每人最多可</a:t>
            </a:r>
            <a:r>
              <a:rPr lang="zh-TW" altLang="en-US" b="1" dirty="0" smtClean="0">
                <a:solidFill>
                  <a:srgbClr val="46464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r>
              <a:rPr lang="zh-TW" altLang="en-US" sz="40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五個</a:t>
            </a:r>
            <a:r>
              <a:rPr lang="zh-TW" altLang="en-US" b="1" dirty="0">
                <a:solidFill>
                  <a:srgbClr val="46464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校系。（</a:t>
            </a:r>
            <a:r>
              <a:rPr lang="zh-TW" altLang="en-US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部分學校會限制只能填一系</a:t>
            </a:r>
            <a:r>
              <a:rPr lang="zh-TW" altLang="en-US" b="1" dirty="0">
                <a:solidFill>
                  <a:srgbClr val="46464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，例如：臺科大、北科大</a:t>
            </a:r>
            <a:r>
              <a:rPr lang="zh-TW" altLang="en-US" b="1" dirty="0" smtClean="0">
                <a:solidFill>
                  <a:srgbClr val="46464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b="1" dirty="0">
              <a:solidFill>
                <a:srgbClr val="46464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E132820D-8593-4FC1-96F8-C0B549BC26ED}"/>
              </a:ext>
            </a:extLst>
          </p:cNvPr>
          <p:cNvSpPr txBox="1"/>
          <p:nvPr/>
        </p:nvSpPr>
        <p:spPr>
          <a:xfrm>
            <a:off x="723797" y="641016"/>
            <a:ext cx="672852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申請</a:t>
            </a:r>
            <a:r>
              <a:rPr lang="zh-TW" altLang="en-US" sz="3200" b="1" dirty="0" smtClean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科技</a:t>
            </a:r>
            <a:r>
              <a:rPr lang="zh-TW" altLang="en-US" sz="32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校</a:t>
            </a:r>
            <a:r>
              <a:rPr lang="zh-TW" altLang="en-US" sz="3200" b="1" dirty="0" smtClean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院入學管道</a:t>
            </a:r>
            <a:endParaRPr lang="en-US" altLang="zh-TW" sz="3200" b="1" dirty="0">
              <a:solidFill>
                <a:srgbClr val="FDB7BD">
                  <a:lumMod val="9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0B80164A-0A77-46C6-8512-6215F6B409F3}"/>
              </a:ext>
            </a:extLst>
          </p:cNvPr>
          <p:cNvSpPr txBox="1"/>
          <p:nvPr/>
        </p:nvSpPr>
        <p:spPr>
          <a:xfrm>
            <a:off x="5220073" y="6297250"/>
            <a:ext cx="20519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FDB7B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Fun</a:t>
            </a:r>
            <a:r>
              <a:rPr lang="zh-TW" altLang="en-US" b="1" dirty="0">
                <a:solidFill>
                  <a:srgbClr val="FDB7B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心探索趣 </a:t>
            </a:r>
            <a:r>
              <a:rPr lang="en-US" altLang="zh-TW" b="1" dirty="0">
                <a:solidFill>
                  <a:srgbClr val="FDB7B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P.11</a:t>
            </a:r>
            <a:endParaRPr lang="en-US" altLang="zh-TW" b="1" dirty="0">
              <a:solidFill>
                <a:srgbClr val="FDB7BD">
                  <a:lumMod val="75000"/>
                </a:srgb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083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7" t="9168" r="5555" b="4390"/>
          <a:stretch/>
        </p:blipFill>
        <p:spPr bwMode="auto">
          <a:xfrm>
            <a:off x="172" y="260647"/>
            <a:ext cx="9058161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ãå¤ªé½ãçåçæå°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234" y="-243407"/>
            <a:ext cx="1725326" cy="172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80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b="1" u="sng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講綱</a:t>
            </a:r>
            <a:endParaRPr lang="zh-TW" altLang="en-US" sz="5400" b="1" u="sng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907704" y="1988840"/>
            <a:ext cx="5544616" cy="4464496"/>
          </a:xfrm>
        </p:spPr>
        <p:txBody>
          <a:bodyPr/>
          <a:lstStyle/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u"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生涯決定金三角</a:t>
            </a:r>
            <a:endParaRPr lang="en-US" altLang="zh-TW" sz="4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u"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高中生涯進路</a:t>
            </a:r>
            <a:endParaRPr lang="en-US" altLang="zh-TW" sz="4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u"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考試情報</a:t>
            </a:r>
            <a:endParaRPr lang="en-US" altLang="zh-TW" sz="4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u"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選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才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方式</a:t>
            </a:r>
            <a:endParaRPr lang="en-US" altLang="zh-TW" sz="4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u"/>
            </a:pPr>
            <a:endParaRPr lang="en-US" altLang="zh-TW" sz="4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u"/>
            </a:pPr>
            <a:endParaRPr lang="en-US" altLang="zh-TW" sz="4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u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955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4" t="13878" r="11706" b="10139"/>
          <a:stretch/>
        </p:blipFill>
        <p:spPr bwMode="auto">
          <a:xfrm>
            <a:off x="5891" y="260647"/>
            <a:ext cx="9030777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ãå¤ªé½ãçåçæå°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250" y="-312550"/>
            <a:ext cx="1725326" cy="172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40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0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1" t="9051" r="32222" b="2646"/>
          <a:stretch/>
        </p:blipFill>
        <p:spPr bwMode="auto">
          <a:xfrm rot="5400000">
            <a:off x="1221256" y="-1053835"/>
            <a:ext cx="6798082" cy="90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395536" y="332655"/>
            <a:ext cx="8496944" cy="316835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6000" b="1" dirty="0" smtClean="0">
                <a:solidFill>
                  <a:schemeClr val="tx1"/>
                </a:solidFill>
                <a:latin typeface="Wide Latin" panose="020A0A07050505020404" pitchFamily="18" charset="0"/>
              </a:rPr>
              <a:t>高中學習地圖</a:t>
            </a:r>
            <a:r>
              <a:rPr lang="en-US" altLang="zh-TW" sz="6000" b="1" dirty="0" smtClean="0">
                <a:solidFill>
                  <a:schemeClr val="accent6">
                    <a:lumMod val="75000"/>
                  </a:schemeClr>
                </a:solidFill>
                <a:latin typeface="Wide Latin" panose="020A0A07050505020404" pitchFamily="18" charset="0"/>
              </a:rPr>
              <a:t/>
            </a:r>
            <a:br>
              <a:rPr lang="en-US" altLang="zh-TW" sz="6000" b="1" dirty="0" smtClean="0">
                <a:solidFill>
                  <a:schemeClr val="accent6">
                    <a:lumMod val="75000"/>
                  </a:schemeClr>
                </a:solidFill>
                <a:latin typeface="Wide Latin" panose="020A0A07050505020404" pitchFamily="18" charset="0"/>
              </a:rPr>
            </a:br>
            <a:endParaRPr lang="zh-TW" altLang="en-US" sz="6000" b="1" dirty="0">
              <a:solidFill>
                <a:schemeClr val="accent6">
                  <a:lumMod val="75000"/>
                </a:schemeClr>
              </a:solidFill>
              <a:latin typeface="Wide Latin" panose="020A0A070505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28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流程圖: 程序 33"/>
          <p:cNvSpPr/>
          <p:nvPr/>
        </p:nvSpPr>
        <p:spPr>
          <a:xfrm>
            <a:off x="4623455" y="546341"/>
            <a:ext cx="4534881" cy="6265961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8" tIns="32629" rIns="65258" bIns="32629" rtlCol="0" anchor="ctr"/>
          <a:lstStyle/>
          <a:p>
            <a:pPr algn="ctr" defTabSz="913605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3" name="流程圖: 程序 32"/>
          <p:cNvSpPr/>
          <p:nvPr/>
        </p:nvSpPr>
        <p:spPr>
          <a:xfrm>
            <a:off x="3491880" y="528229"/>
            <a:ext cx="1131554" cy="6295436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8" tIns="32629" rIns="65258" bIns="32629" rtlCol="0" anchor="ctr"/>
          <a:lstStyle/>
          <a:p>
            <a:pPr algn="ctr" defTabSz="913605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流程圖: 程序 6"/>
          <p:cNvSpPr/>
          <p:nvPr/>
        </p:nvSpPr>
        <p:spPr>
          <a:xfrm>
            <a:off x="481924" y="528275"/>
            <a:ext cx="3002249" cy="626596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8" tIns="32629" rIns="65258" bIns="32629" rtlCol="0" anchor="ctr"/>
          <a:lstStyle/>
          <a:p>
            <a:pPr algn="ctr" defTabSz="913605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026019" y="85779"/>
            <a:ext cx="5323449" cy="373672"/>
          </a:xfrm>
          <a:prstGeom prst="rect">
            <a:avLst/>
          </a:prstGeom>
          <a:noFill/>
        </p:spPr>
        <p:txBody>
          <a:bodyPr wrap="square" lIns="65258" tIns="32629" rIns="65258" bIns="32629" rtlCol="0">
            <a:spAutoFit/>
          </a:bodyPr>
          <a:lstStyle/>
          <a:p>
            <a:pPr defTabSz="913605"/>
            <a:r>
              <a:rPr lang="zh-TW" altLang="en-US" sz="2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臺南市德光高級中學</a:t>
            </a:r>
            <a:r>
              <a:rPr lang="en-US" altLang="zh-TW" sz="20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20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</a:t>
            </a:r>
            <a:r>
              <a:rPr lang="zh-TW" altLang="en-US" sz="2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度新生課程地圖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3306" y="1885978"/>
            <a:ext cx="439567" cy="977251"/>
          </a:xfrm>
          <a:prstGeom prst="rect">
            <a:avLst/>
          </a:prstGeom>
          <a:solidFill>
            <a:srgbClr val="92D050"/>
          </a:solidFill>
        </p:spPr>
        <p:txBody>
          <a:bodyPr vert="eaVert" wrap="square" lIns="65258" tIns="32629" rIns="65258" bIns="32629" rtlCol="0">
            <a:spAutoFit/>
          </a:bodyPr>
          <a:lstStyle/>
          <a:p>
            <a:pPr algn="ctr" defTabSz="913605"/>
            <a:r>
              <a:rPr lang="zh-TW" altLang="en-US" sz="2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社會組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69147" y="4663429"/>
            <a:ext cx="439567" cy="9772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eaVert" wrap="square" lIns="65258" tIns="32629" rIns="65258" bIns="32629" rtlCol="0">
            <a:spAutoFit/>
          </a:bodyPr>
          <a:lstStyle/>
          <a:p>
            <a:pPr algn="ctr" defTabSz="913605"/>
            <a:r>
              <a:rPr lang="zh-TW" altLang="en-US" sz="2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自然組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541902" y="1243404"/>
            <a:ext cx="2942261" cy="30320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5258" tIns="32629" rIns="65258" bIns="32629" numCol="3" rtlCol="0">
            <a:spAutoFit/>
          </a:bodyPr>
          <a:lstStyle/>
          <a:p>
            <a:pPr algn="ctr" defTabSz="913605"/>
            <a:r>
              <a:rPr lang="zh-TW" altLang="en-US" sz="1100" b="1" dirty="0" smtClean="0">
                <a:solidFill>
                  <a:prstClr val="black"/>
                </a:solidFill>
              </a:rPr>
              <a:t>高一</a:t>
            </a:r>
            <a:endParaRPr lang="en-US" altLang="zh-TW" sz="1100" b="1" dirty="0">
              <a:solidFill>
                <a:prstClr val="black"/>
              </a:solidFill>
            </a:endParaRPr>
          </a:p>
          <a:p>
            <a:pPr algn="ctr" defTabSz="913605"/>
            <a:r>
              <a:rPr lang="zh-TW" altLang="en-US" sz="1100" b="1" dirty="0">
                <a:solidFill>
                  <a:prstClr val="black"/>
                </a:solidFill>
              </a:rPr>
              <a:t>上學期</a:t>
            </a:r>
            <a:endParaRPr lang="en-US" altLang="zh-TW" sz="1100" b="1" dirty="0">
              <a:solidFill>
                <a:prstClr val="black"/>
              </a:solidFill>
            </a:endParaRPr>
          </a:p>
          <a:p>
            <a:pPr algn="ctr" defTabSz="913605"/>
            <a:endParaRPr lang="en-US" altLang="zh-TW" sz="1000" dirty="0">
              <a:solidFill>
                <a:prstClr val="black"/>
              </a:solidFill>
            </a:endParaRP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國語文</a:t>
            </a:r>
            <a:r>
              <a:rPr lang="en-US" altLang="zh-TW" sz="1100" dirty="0">
                <a:solidFill>
                  <a:prstClr val="black"/>
                </a:solidFill>
              </a:rPr>
              <a:t>4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英語文</a:t>
            </a:r>
            <a:r>
              <a:rPr lang="en-US" altLang="zh-TW" sz="1100" dirty="0">
                <a:solidFill>
                  <a:prstClr val="black"/>
                </a:solidFill>
              </a:rPr>
              <a:t>4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數學</a:t>
            </a:r>
            <a:r>
              <a:rPr lang="en-US" altLang="zh-TW" sz="1100" dirty="0">
                <a:solidFill>
                  <a:prstClr val="black"/>
                </a:solidFill>
              </a:rPr>
              <a:t>4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歷史</a:t>
            </a:r>
            <a:r>
              <a:rPr lang="en-US" altLang="zh-TW" sz="1100" dirty="0">
                <a:solidFill>
                  <a:prstClr val="black"/>
                </a:solidFill>
              </a:rPr>
              <a:t>2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地理</a:t>
            </a:r>
            <a:r>
              <a:rPr lang="en-US" altLang="zh-TW" sz="1100" dirty="0">
                <a:solidFill>
                  <a:prstClr val="black"/>
                </a:solidFill>
              </a:rPr>
              <a:t>2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公民與社會</a:t>
            </a:r>
            <a:r>
              <a:rPr lang="en-US" altLang="zh-TW" sz="1100" dirty="0">
                <a:solidFill>
                  <a:prstClr val="black"/>
                </a:solidFill>
              </a:rPr>
              <a:t>2</a:t>
            </a:r>
          </a:p>
          <a:p>
            <a:pPr algn="ctr" defTabSz="913605"/>
            <a:r>
              <a:rPr lang="zh-TW" altLang="en-US" sz="1100" dirty="0">
                <a:solidFill>
                  <a:srgbClr val="FF0000"/>
                </a:solidFill>
              </a:rPr>
              <a:t>物理</a:t>
            </a:r>
            <a:r>
              <a:rPr lang="en-US" altLang="zh-TW" sz="1100" dirty="0">
                <a:solidFill>
                  <a:srgbClr val="FF0000"/>
                </a:solidFill>
              </a:rPr>
              <a:t>2/</a:t>
            </a:r>
            <a:r>
              <a:rPr lang="zh-TW" altLang="en-US" sz="1100" dirty="0">
                <a:solidFill>
                  <a:srgbClr val="FF0000"/>
                </a:solidFill>
              </a:rPr>
              <a:t>化學</a:t>
            </a:r>
            <a:r>
              <a:rPr lang="en-US" altLang="zh-TW" sz="1100" dirty="0">
                <a:solidFill>
                  <a:srgbClr val="FF0000"/>
                </a:solidFill>
              </a:rPr>
              <a:t>2</a:t>
            </a:r>
          </a:p>
          <a:p>
            <a:pPr algn="ctr" defTabSz="913605"/>
            <a:r>
              <a:rPr lang="zh-TW" altLang="en-US" sz="1100" dirty="0">
                <a:solidFill>
                  <a:srgbClr val="FF0000"/>
                </a:solidFill>
              </a:rPr>
              <a:t>生物</a:t>
            </a:r>
            <a:r>
              <a:rPr lang="en-US" altLang="zh-TW" sz="1100" dirty="0">
                <a:solidFill>
                  <a:srgbClr val="FF0000"/>
                </a:solidFill>
              </a:rPr>
              <a:t>2/</a:t>
            </a:r>
            <a:r>
              <a:rPr lang="zh-TW" altLang="en-US" sz="1100" dirty="0">
                <a:solidFill>
                  <a:srgbClr val="FF0000"/>
                </a:solidFill>
              </a:rPr>
              <a:t>地科</a:t>
            </a:r>
            <a:r>
              <a:rPr lang="en-US" altLang="zh-TW" sz="1100" dirty="0">
                <a:solidFill>
                  <a:srgbClr val="FF0000"/>
                </a:solidFill>
              </a:rPr>
              <a:t>2</a:t>
            </a:r>
          </a:p>
          <a:p>
            <a:pPr algn="ctr" defTabSz="913605"/>
            <a:r>
              <a:rPr lang="zh-TW" altLang="en-US" sz="900" dirty="0">
                <a:solidFill>
                  <a:prstClr val="black"/>
                </a:solidFill>
              </a:rPr>
              <a:t>自然科學探究與實作</a:t>
            </a:r>
            <a:r>
              <a:rPr lang="en-US" altLang="zh-TW" sz="900" dirty="0">
                <a:solidFill>
                  <a:prstClr val="black"/>
                </a:solidFill>
              </a:rPr>
              <a:t>2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音樂</a:t>
            </a:r>
            <a:r>
              <a:rPr lang="en-US" altLang="zh-TW" sz="1100" dirty="0">
                <a:solidFill>
                  <a:prstClr val="black"/>
                </a:solidFill>
              </a:rPr>
              <a:t>1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生涯規劃</a:t>
            </a:r>
            <a:r>
              <a:rPr lang="en-US" altLang="zh-TW" sz="1100" dirty="0">
                <a:solidFill>
                  <a:prstClr val="black"/>
                </a:solidFill>
              </a:rPr>
              <a:t>1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體育</a:t>
            </a:r>
            <a:r>
              <a:rPr lang="en-US" altLang="zh-TW" sz="1100" dirty="0">
                <a:solidFill>
                  <a:prstClr val="black"/>
                </a:solidFill>
              </a:rPr>
              <a:t>2</a:t>
            </a:r>
          </a:p>
          <a:p>
            <a:pPr algn="ctr" defTabSz="913605"/>
            <a:r>
              <a:rPr lang="zh-TW" altLang="en-US" sz="1100" b="1" dirty="0">
                <a:solidFill>
                  <a:prstClr val="black"/>
                </a:solidFill>
              </a:rPr>
              <a:t>高二</a:t>
            </a:r>
          </a:p>
          <a:p>
            <a:pPr algn="ctr" defTabSz="913605"/>
            <a:r>
              <a:rPr lang="zh-TW" altLang="en-US" sz="1100" b="1" dirty="0">
                <a:solidFill>
                  <a:prstClr val="black"/>
                </a:solidFill>
              </a:rPr>
              <a:t>上學期</a:t>
            </a:r>
          </a:p>
          <a:p>
            <a:pPr algn="ctr" defTabSz="913605"/>
            <a:endParaRPr lang="zh-TW" altLang="en-US" sz="1100" dirty="0">
              <a:solidFill>
                <a:prstClr val="black"/>
              </a:solidFill>
            </a:endParaRP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國語文</a:t>
            </a:r>
            <a:r>
              <a:rPr lang="en-US" altLang="zh-TW" sz="1100" dirty="0">
                <a:solidFill>
                  <a:prstClr val="black"/>
                </a:solidFill>
              </a:rPr>
              <a:t>4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英語文</a:t>
            </a:r>
            <a:r>
              <a:rPr lang="en-US" altLang="zh-TW" sz="1100" dirty="0">
                <a:solidFill>
                  <a:prstClr val="black"/>
                </a:solidFill>
              </a:rPr>
              <a:t>4</a:t>
            </a:r>
          </a:p>
          <a:p>
            <a:pPr algn="ctr" defTabSz="913605"/>
            <a:r>
              <a:rPr lang="zh-TW" altLang="en-US" sz="1100" dirty="0">
                <a:solidFill>
                  <a:srgbClr val="FF0000"/>
                </a:solidFill>
              </a:rPr>
              <a:t>數學</a:t>
            </a:r>
            <a:r>
              <a:rPr lang="en-US" altLang="zh-TW" sz="1100" dirty="0">
                <a:solidFill>
                  <a:srgbClr val="FF0000"/>
                </a:solidFill>
              </a:rPr>
              <a:t>4(A/B)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歷史</a:t>
            </a:r>
            <a:r>
              <a:rPr lang="en-US" altLang="zh-TW" sz="1100" dirty="0">
                <a:solidFill>
                  <a:prstClr val="black"/>
                </a:solidFill>
              </a:rPr>
              <a:t>2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地理</a:t>
            </a:r>
            <a:r>
              <a:rPr lang="en-US" altLang="zh-TW" sz="1100" dirty="0">
                <a:solidFill>
                  <a:prstClr val="black"/>
                </a:solidFill>
              </a:rPr>
              <a:t>2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公民與社會</a:t>
            </a:r>
            <a:r>
              <a:rPr lang="en-US" altLang="zh-TW" sz="1100" dirty="0">
                <a:solidFill>
                  <a:prstClr val="black"/>
                </a:solidFill>
              </a:rPr>
              <a:t>2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美術</a:t>
            </a:r>
            <a:r>
              <a:rPr lang="en-US" altLang="zh-TW" sz="1100" dirty="0">
                <a:solidFill>
                  <a:prstClr val="black"/>
                </a:solidFill>
              </a:rPr>
              <a:t>1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藝術生活</a:t>
            </a:r>
            <a:r>
              <a:rPr lang="en-US" altLang="zh-TW" sz="1100" dirty="0">
                <a:solidFill>
                  <a:prstClr val="black"/>
                </a:solidFill>
              </a:rPr>
              <a:t>1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生活科技</a:t>
            </a:r>
            <a:r>
              <a:rPr lang="en-US" altLang="zh-TW" sz="1100" dirty="0">
                <a:solidFill>
                  <a:prstClr val="black"/>
                </a:solidFill>
              </a:rPr>
              <a:t>1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資訊科技</a:t>
            </a:r>
            <a:r>
              <a:rPr lang="en-US" altLang="zh-TW" sz="1100" dirty="0">
                <a:solidFill>
                  <a:prstClr val="black"/>
                </a:solidFill>
              </a:rPr>
              <a:t>1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體育</a:t>
            </a:r>
            <a:r>
              <a:rPr lang="en-US" altLang="zh-TW" sz="1100" dirty="0">
                <a:solidFill>
                  <a:prstClr val="black"/>
                </a:solidFill>
              </a:rPr>
              <a:t>2</a:t>
            </a:r>
          </a:p>
          <a:p>
            <a:pPr algn="ctr" defTabSz="913605"/>
            <a:endParaRPr lang="en-US" altLang="zh-TW" sz="1100" dirty="0">
              <a:solidFill>
                <a:prstClr val="black"/>
              </a:solidFill>
            </a:endParaRPr>
          </a:p>
          <a:p>
            <a:pPr algn="ctr" defTabSz="913605"/>
            <a:r>
              <a:rPr lang="zh-TW" altLang="en-US" sz="1100" b="1" dirty="0" smtClean="0">
                <a:solidFill>
                  <a:prstClr val="black"/>
                </a:solidFill>
              </a:rPr>
              <a:t>高</a:t>
            </a:r>
            <a:r>
              <a:rPr lang="zh-TW" altLang="en-US" sz="1100" b="1" dirty="0">
                <a:solidFill>
                  <a:prstClr val="black"/>
                </a:solidFill>
              </a:rPr>
              <a:t>三</a:t>
            </a:r>
          </a:p>
          <a:p>
            <a:pPr algn="ctr" defTabSz="913605"/>
            <a:r>
              <a:rPr lang="zh-TW" altLang="en-US" sz="1100" b="1" dirty="0">
                <a:solidFill>
                  <a:prstClr val="black"/>
                </a:solidFill>
              </a:rPr>
              <a:t>上學期</a:t>
            </a:r>
          </a:p>
          <a:p>
            <a:pPr algn="ctr" defTabSz="913605"/>
            <a:endParaRPr lang="zh-TW" altLang="en-US" sz="1100" dirty="0">
              <a:solidFill>
                <a:prstClr val="black"/>
              </a:solidFill>
            </a:endParaRP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國語文</a:t>
            </a:r>
            <a:r>
              <a:rPr lang="en-US" altLang="zh-TW" sz="1100" dirty="0">
                <a:solidFill>
                  <a:prstClr val="black"/>
                </a:solidFill>
              </a:rPr>
              <a:t>4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英語文</a:t>
            </a:r>
            <a:r>
              <a:rPr lang="en-US" altLang="zh-TW" sz="1100" dirty="0">
                <a:solidFill>
                  <a:prstClr val="black"/>
                </a:solidFill>
              </a:rPr>
              <a:t>4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音樂</a:t>
            </a:r>
            <a:r>
              <a:rPr lang="en-US" altLang="zh-TW" sz="1100" dirty="0">
                <a:solidFill>
                  <a:prstClr val="black"/>
                </a:solidFill>
              </a:rPr>
              <a:t>1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藝術生活</a:t>
            </a:r>
            <a:r>
              <a:rPr lang="en-US" altLang="zh-TW" sz="1100" dirty="0">
                <a:solidFill>
                  <a:prstClr val="black"/>
                </a:solidFill>
              </a:rPr>
              <a:t>1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健康與護理</a:t>
            </a:r>
            <a:r>
              <a:rPr lang="en-US" altLang="zh-TW" sz="1100" dirty="0">
                <a:solidFill>
                  <a:prstClr val="black"/>
                </a:solidFill>
              </a:rPr>
              <a:t>1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體育</a:t>
            </a:r>
            <a:r>
              <a:rPr lang="en-US" altLang="zh-TW" sz="1100" dirty="0">
                <a:solidFill>
                  <a:prstClr val="black"/>
                </a:solidFill>
              </a:rPr>
              <a:t>2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全民國防教育</a:t>
            </a:r>
            <a:r>
              <a:rPr lang="en-US" altLang="zh-TW" sz="1100" dirty="0">
                <a:solidFill>
                  <a:prstClr val="black"/>
                </a:solidFill>
              </a:rPr>
              <a:t>1</a:t>
            </a:r>
          </a:p>
          <a:p>
            <a:pPr algn="ctr" defTabSz="913605"/>
            <a:endParaRPr lang="en-US" altLang="zh-TW" sz="1100" dirty="0">
              <a:solidFill>
                <a:prstClr val="black"/>
              </a:solidFill>
            </a:endParaRPr>
          </a:p>
          <a:p>
            <a:pPr algn="ctr" defTabSz="913605"/>
            <a:endParaRPr lang="zh-TW" altLang="en-US" sz="1100" dirty="0">
              <a:solidFill>
                <a:prstClr val="black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02576" y="4057242"/>
            <a:ext cx="2989306" cy="29213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5258" tIns="32629" rIns="65258" bIns="32629" numCol="3" rtlCol="0">
            <a:spAutoFit/>
          </a:bodyPr>
          <a:lstStyle/>
          <a:p>
            <a:pPr algn="ctr" defTabSz="913605"/>
            <a:r>
              <a:rPr lang="zh-TW" altLang="en-US" sz="1100" b="1" dirty="0">
                <a:solidFill>
                  <a:prstClr val="black"/>
                </a:solidFill>
              </a:rPr>
              <a:t>高一</a:t>
            </a:r>
            <a:endParaRPr lang="en-US" altLang="zh-TW" sz="1100" b="1" dirty="0">
              <a:solidFill>
                <a:prstClr val="black"/>
              </a:solidFill>
            </a:endParaRPr>
          </a:p>
          <a:p>
            <a:pPr algn="ctr" defTabSz="913605"/>
            <a:r>
              <a:rPr lang="zh-TW" altLang="en-US" sz="1100" b="1" dirty="0">
                <a:solidFill>
                  <a:prstClr val="black"/>
                </a:solidFill>
              </a:rPr>
              <a:t>下學期</a:t>
            </a:r>
            <a:endParaRPr lang="en-US" altLang="zh-TW" sz="1100" b="1" dirty="0">
              <a:solidFill>
                <a:prstClr val="black"/>
              </a:solidFill>
            </a:endParaRPr>
          </a:p>
          <a:p>
            <a:pPr algn="ctr" defTabSz="913605"/>
            <a:endParaRPr lang="en-US" altLang="zh-TW" sz="1000" dirty="0">
              <a:solidFill>
                <a:prstClr val="black"/>
              </a:solidFill>
            </a:endParaRP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國語文</a:t>
            </a:r>
            <a:r>
              <a:rPr lang="en-US" altLang="zh-TW" sz="1100" dirty="0">
                <a:solidFill>
                  <a:prstClr val="black"/>
                </a:solidFill>
              </a:rPr>
              <a:t>4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英語文</a:t>
            </a:r>
            <a:r>
              <a:rPr lang="en-US" altLang="zh-TW" sz="1100" dirty="0">
                <a:solidFill>
                  <a:prstClr val="black"/>
                </a:solidFill>
              </a:rPr>
              <a:t>4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數學</a:t>
            </a:r>
            <a:r>
              <a:rPr lang="en-US" altLang="zh-TW" sz="1100" dirty="0">
                <a:solidFill>
                  <a:prstClr val="black"/>
                </a:solidFill>
              </a:rPr>
              <a:t>4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歷史</a:t>
            </a:r>
            <a:r>
              <a:rPr lang="en-US" altLang="zh-TW" sz="1100" dirty="0">
                <a:solidFill>
                  <a:prstClr val="black"/>
                </a:solidFill>
              </a:rPr>
              <a:t>2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地理</a:t>
            </a:r>
            <a:r>
              <a:rPr lang="en-US" altLang="zh-TW" sz="1100" dirty="0">
                <a:solidFill>
                  <a:prstClr val="black"/>
                </a:solidFill>
              </a:rPr>
              <a:t>2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公民與社會</a:t>
            </a:r>
            <a:r>
              <a:rPr lang="en-US" altLang="zh-TW" sz="1100" dirty="0">
                <a:solidFill>
                  <a:prstClr val="black"/>
                </a:solidFill>
              </a:rPr>
              <a:t>2</a:t>
            </a:r>
          </a:p>
          <a:p>
            <a:pPr algn="ctr" defTabSz="913605"/>
            <a:r>
              <a:rPr lang="zh-TW" altLang="en-US" sz="1100" dirty="0">
                <a:solidFill>
                  <a:srgbClr val="FF0000"/>
                </a:solidFill>
              </a:rPr>
              <a:t>化學</a:t>
            </a:r>
            <a:r>
              <a:rPr lang="en-US" altLang="zh-TW" sz="1100" dirty="0">
                <a:solidFill>
                  <a:srgbClr val="FF0000"/>
                </a:solidFill>
              </a:rPr>
              <a:t>2/</a:t>
            </a:r>
            <a:r>
              <a:rPr lang="zh-TW" altLang="en-US" sz="1100" dirty="0">
                <a:solidFill>
                  <a:srgbClr val="FF0000"/>
                </a:solidFill>
              </a:rPr>
              <a:t>物理</a:t>
            </a:r>
            <a:r>
              <a:rPr lang="en-US" altLang="zh-TW" sz="1100" dirty="0">
                <a:solidFill>
                  <a:srgbClr val="FF0000"/>
                </a:solidFill>
              </a:rPr>
              <a:t>2</a:t>
            </a:r>
          </a:p>
          <a:p>
            <a:pPr algn="ctr" defTabSz="913605"/>
            <a:r>
              <a:rPr lang="zh-TW" altLang="en-US" sz="1100" dirty="0">
                <a:solidFill>
                  <a:srgbClr val="FF0000"/>
                </a:solidFill>
              </a:rPr>
              <a:t>地科</a:t>
            </a:r>
            <a:r>
              <a:rPr lang="en-US" altLang="zh-TW" sz="1100" dirty="0">
                <a:solidFill>
                  <a:srgbClr val="FF0000"/>
                </a:solidFill>
              </a:rPr>
              <a:t>2/</a:t>
            </a:r>
            <a:r>
              <a:rPr lang="zh-TW" altLang="en-US" sz="1100" dirty="0">
                <a:solidFill>
                  <a:srgbClr val="FF0000"/>
                </a:solidFill>
              </a:rPr>
              <a:t>生物</a:t>
            </a:r>
            <a:r>
              <a:rPr lang="en-US" altLang="zh-TW" sz="1100" dirty="0">
                <a:solidFill>
                  <a:srgbClr val="FF0000"/>
                </a:solidFill>
              </a:rPr>
              <a:t>2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自然科學探究與實作</a:t>
            </a:r>
            <a:r>
              <a:rPr lang="en-US" altLang="zh-TW" sz="1100" dirty="0">
                <a:solidFill>
                  <a:prstClr val="black"/>
                </a:solidFill>
              </a:rPr>
              <a:t>2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音樂</a:t>
            </a:r>
            <a:r>
              <a:rPr lang="en-US" altLang="zh-TW" sz="1100" dirty="0">
                <a:solidFill>
                  <a:prstClr val="black"/>
                </a:solidFill>
              </a:rPr>
              <a:t>1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生涯規劃</a:t>
            </a:r>
            <a:r>
              <a:rPr lang="en-US" altLang="zh-TW" sz="1100" dirty="0">
                <a:solidFill>
                  <a:prstClr val="black"/>
                </a:solidFill>
              </a:rPr>
              <a:t>1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體育</a:t>
            </a:r>
            <a:r>
              <a:rPr lang="en-US" altLang="zh-TW" sz="1100" dirty="0">
                <a:solidFill>
                  <a:prstClr val="black"/>
                </a:solidFill>
              </a:rPr>
              <a:t>2</a:t>
            </a:r>
          </a:p>
          <a:p>
            <a:pPr algn="ctr" defTabSz="913605"/>
            <a:r>
              <a:rPr lang="zh-TW" altLang="en-US" sz="1100" b="1" dirty="0">
                <a:solidFill>
                  <a:prstClr val="black"/>
                </a:solidFill>
              </a:rPr>
              <a:t>高二</a:t>
            </a:r>
          </a:p>
          <a:p>
            <a:pPr algn="ctr" defTabSz="913605"/>
            <a:r>
              <a:rPr lang="zh-TW" altLang="en-US" sz="1100" b="1" dirty="0">
                <a:solidFill>
                  <a:prstClr val="black"/>
                </a:solidFill>
              </a:rPr>
              <a:t>下學期</a:t>
            </a:r>
          </a:p>
          <a:p>
            <a:pPr algn="ctr" defTabSz="913605"/>
            <a:endParaRPr lang="zh-TW" altLang="en-US" sz="1100" dirty="0">
              <a:solidFill>
                <a:prstClr val="black"/>
              </a:solidFill>
            </a:endParaRP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國語文</a:t>
            </a:r>
            <a:r>
              <a:rPr lang="en-US" altLang="zh-TW" sz="1100" dirty="0">
                <a:solidFill>
                  <a:prstClr val="black"/>
                </a:solidFill>
              </a:rPr>
              <a:t>4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英語文</a:t>
            </a:r>
            <a:r>
              <a:rPr lang="en-US" altLang="zh-TW" sz="1100" dirty="0">
                <a:solidFill>
                  <a:prstClr val="black"/>
                </a:solidFill>
              </a:rPr>
              <a:t>4</a:t>
            </a:r>
          </a:p>
          <a:p>
            <a:pPr algn="ctr" defTabSz="913605"/>
            <a:r>
              <a:rPr lang="zh-TW" altLang="en-US" sz="1100" dirty="0">
                <a:solidFill>
                  <a:srgbClr val="FF0000"/>
                </a:solidFill>
              </a:rPr>
              <a:t>數學</a:t>
            </a:r>
            <a:r>
              <a:rPr lang="en-US" altLang="zh-TW" sz="1100" dirty="0">
                <a:solidFill>
                  <a:srgbClr val="FF0000"/>
                </a:solidFill>
              </a:rPr>
              <a:t>4(A/B)</a:t>
            </a:r>
            <a:endParaRPr lang="en-US" altLang="zh-TW" sz="1100" dirty="0">
              <a:solidFill>
                <a:prstClr val="black"/>
              </a:solidFill>
            </a:endParaRP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美術</a:t>
            </a:r>
            <a:r>
              <a:rPr lang="en-US" altLang="zh-TW" sz="1100" dirty="0">
                <a:solidFill>
                  <a:prstClr val="black"/>
                </a:solidFill>
              </a:rPr>
              <a:t>1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藝術生活</a:t>
            </a:r>
            <a:r>
              <a:rPr lang="en-US" altLang="zh-TW" sz="1100" dirty="0">
                <a:solidFill>
                  <a:prstClr val="black"/>
                </a:solidFill>
              </a:rPr>
              <a:t>1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生活科技</a:t>
            </a:r>
            <a:r>
              <a:rPr lang="en-US" altLang="zh-TW" sz="1100" dirty="0">
                <a:solidFill>
                  <a:prstClr val="black"/>
                </a:solidFill>
              </a:rPr>
              <a:t>1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資訊科技</a:t>
            </a:r>
            <a:r>
              <a:rPr lang="en-US" altLang="zh-TW" sz="1100" dirty="0">
                <a:solidFill>
                  <a:prstClr val="black"/>
                </a:solidFill>
              </a:rPr>
              <a:t>1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體育</a:t>
            </a:r>
            <a:r>
              <a:rPr lang="en-US" altLang="zh-TW" sz="1100" dirty="0">
                <a:solidFill>
                  <a:prstClr val="black"/>
                </a:solidFill>
              </a:rPr>
              <a:t>2</a:t>
            </a:r>
          </a:p>
          <a:p>
            <a:pPr algn="ctr" defTabSz="913605"/>
            <a:endParaRPr lang="en-US" altLang="zh-TW" sz="1100" dirty="0">
              <a:solidFill>
                <a:prstClr val="black"/>
              </a:solidFill>
            </a:endParaRPr>
          </a:p>
          <a:p>
            <a:pPr algn="ctr" defTabSz="913605"/>
            <a:endParaRPr lang="en-US" altLang="zh-TW" sz="1100" dirty="0">
              <a:solidFill>
                <a:prstClr val="black"/>
              </a:solidFill>
            </a:endParaRPr>
          </a:p>
          <a:p>
            <a:pPr algn="ctr" defTabSz="913605"/>
            <a:endParaRPr lang="en-US" altLang="zh-TW" sz="1100" dirty="0">
              <a:solidFill>
                <a:prstClr val="black"/>
              </a:solidFill>
            </a:endParaRPr>
          </a:p>
          <a:p>
            <a:pPr algn="ctr" defTabSz="913605"/>
            <a:endParaRPr lang="en-US" altLang="zh-TW" sz="1100" dirty="0">
              <a:solidFill>
                <a:prstClr val="black"/>
              </a:solidFill>
            </a:endParaRPr>
          </a:p>
          <a:p>
            <a:pPr algn="ctr" defTabSz="913605"/>
            <a:r>
              <a:rPr lang="zh-TW" altLang="en-US" sz="1100" b="1" dirty="0" smtClean="0">
                <a:solidFill>
                  <a:prstClr val="black"/>
                </a:solidFill>
              </a:rPr>
              <a:t>高</a:t>
            </a:r>
            <a:r>
              <a:rPr lang="zh-TW" altLang="en-US" sz="1100" b="1" dirty="0">
                <a:solidFill>
                  <a:prstClr val="black"/>
                </a:solidFill>
              </a:rPr>
              <a:t>三</a:t>
            </a:r>
          </a:p>
          <a:p>
            <a:pPr algn="ctr" defTabSz="913605"/>
            <a:r>
              <a:rPr lang="zh-TW" altLang="en-US" sz="1100" b="1" dirty="0">
                <a:solidFill>
                  <a:prstClr val="black"/>
                </a:solidFill>
              </a:rPr>
              <a:t>下學期</a:t>
            </a:r>
          </a:p>
          <a:p>
            <a:pPr algn="ctr" defTabSz="913605"/>
            <a:endParaRPr lang="zh-TW" altLang="en-US" sz="1100" dirty="0">
              <a:solidFill>
                <a:prstClr val="black"/>
              </a:solidFill>
            </a:endParaRP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音樂</a:t>
            </a:r>
            <a:r>
              <a:rPr lang="en-US" altLang="zh-TW" sz="1100" dirty="0">
                <a:solidFill>
                  <a:prstClr val="black"/>
                </a:solidFill>
              </a:rPr>
              <a:t>1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藝術生活</a:t>
            </a:r>
            <a:r>
              <a:rPr lang="en-US" altLang="zh-TW" sz="1100" dirty="0">
                <a:solidFill>
                  <a:prstClr val="black"/>
                </a:solidFill>
              </a:rPr>
              <a:t>1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家政</a:t>
            </a:r>
            <a:r>
              <a:rPr lang="en-US" altLang="zh-TW" sz="1100" dirty="0">
                <a:solidFill>
                  <a:prstClr val="black"/>
                </a:solidFill>
              </a:rPr>
              <a:t>2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健康與護理</a:t>
            </a:r>
            <a:r>
              <a:rPr lang="en-US" altLang="zh-TW" sz="1100" dirty="0">
                <a:solidFill>
                  <a:prstClr val="black"/>
                </a:solidFill>
              </a:rPr>
              <a:t>1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體育</a:t>
            </a:r>
            <a:r>
              <a:rPr lang="en-US" altLang="zh-TW" sz="1100" dirty="0">
                <a:solidFill>
                  <a:prstClr val="black"/>
                </a:solidFill>
              </a:rPr>
              <a:t>2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全民國防教育</a:t>
            </a:r>
            <a:r>
              <a:rPr lang="en-US" altLang="zh-TW" sz="1100" dirty="0">
                <a:solidFill>
                  <a:prstClr val="black"/>
                </a:solidFill>
              </a:rPr>
              <a:t>1</a:t>
            </a:r>
            <a:endParaRPr lang="zh-TW" altLang="en-US" sz="1100" dirty="0">
              <a:solidFill>
                <a:prstClr val="black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541914" y="528269"/>
            <a:ext cx="2847129" cy="65067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5258" tIns="32629" rIns="65258" bIns="32629" rtlCol="0">
            <a:spAutoFit/>
          </a:bodyPr>
          <a:lstStyle/>
          <a:p>
            <a:pPr algn="ctr" defTabSz="913605"/>
            <a:r>
              <a:rPr lang="zh-TW" altLang="en-US" sz="19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部定必修</a:t>
            </a:r>
            <a:endParaRPr lang="en-US" altLang="zh-TW" sz="19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defTabSz="913605"/>
            <a:r>
              <a:rPr lang="en-US" altLang="zh-TW" sz="19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122</a:t>
            </a:r>
            <a:r>
              <a:rPr lang="zh-TW" altLang="en-US" sz="19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學分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3491896" y="600119"/>
            <a:ext cx="1112997" cy="6506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5258" tIns="32629" rIns="65258" bIns="32629" rtlCol="0">
            <a:spAutoFit/>
          </a:bodyPr>
          <a:lstStyle/>
          <a:p>
            <a:pPr algn="ctr" defTabSz="913605"/>
            <a:r>
              <a:rPr lang="zh-TW" altLang="en-US" sz="19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校訂必修</a:t>
            </a:r>
            <a:endParaRPr lang="en-US" altLang="zh-TW" sz="19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defTabSz="913605"/>
            <a:r>
              <a:rPr lang="en-US" altLang="zh-TW" sz="19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19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學分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5427107" y="681356"/>
            <a:ext cx="3257369" cy="35828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65258" tIns="32629" rIns="65258" bIns="32629" rtlCol="0">
            <a:spAutoFit/>
          </a:bodyPr>
          <a:lstStyle/>
          <a:p>
            <a:pPr algn="ctr" defTabSz="913605"/>
            <a:r>
              <a:rPr lang="zh-TW" altLang="en-US" sz="19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多元選修</a:t>
            </a:r>
            <a:r>
              <a:rPr lang="en-US" altLang="zh-TW" sz="19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19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學分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4531307" y="1361711"/>
            <a:ext cx="1547198" cy="49749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65258" tIns="32629" rIns="65258" bIns="32629" rtlCol="0">
            <a:spAutoFit/>
          </a:bodyPr>
          <a:lstStyle/>
          <a:p>
            <a:pPr algn="ctr" defTabSz="913605"/>
            <a:r>
              <a:rPr lang="zh-TW" altLang="en-US" sz="1100" b="1" dirty="0">
                <a:solidFill>
                  <a:prstClr val="black"/>
                </a:solidFill>
              </a:rPr>
              <a:t>高一                                                            </a:t>
            </a:r>
            <a:br>
              <a:rPr lang="zh-TW" altLang="en-US" sz="1100" b="1" dirty="0">
                <a:solidFill>
                  <a:prstClr val="black"/>
                </a:solidFill>
              </a:rPr>
            </a:br>
            <a:r>
              <a:rPr lang="zh-TW" altLang="en-US" sz="1100" b="1" dirty="0">
                <a:solidFill>
                  <a:prstClr val="black"/>
                </a:solidFill>
              </a:rPr>
              <a:t>（上下學期各</a:t>
            </a:r>
            <a:r>
              <a:rPr lang="en-US" altLang="zh-TW" sz="1100" b="1" dirty="0">
                <a:solidFill>
                  <a:prstClr val="black"/>
                </a:solidFill>
              </a:rPr>
              <a:t>1</a:t>
            </a:r>
            <a:r>
              <a:rPr lang="zh-TW" altLang="en-US" sz="1100" b="1" dirty="0">
                <a:solidFill>
                  <a:prstClr val="black"/>
                </a:solidFill>
              </a:rPr>
              <a:t>）</a:t>
            </a:r>
            <a:endParaRPr lang="en-US" altLang="zh-TW" sz="1100" b="1" dirty="0">
              <a:solidFill>
                <a:prstClr val="black"/>
              </a:solidFill>
            </a:endParaRP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科學初探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心理學好好玩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主題式翻譯</a:t>
            </a:r>
          </a:p>
          <a:p>
            <a:pPr algn="ctr" defTabSz="913605"/>
            <a:r>
              <a:rPr lang="en-US" altLang="zh-TW" sz="1100" dirty="0">
                <a:solidFill>
                  <a:prstClr val="black"/>
                </a:solidFill>
              </a:rPr>
              <a:t>App</a:t>
            </a:r>
            <a:r>
              <a:rPr lang="zh-TW" altLang="en-US" sz="1100" dirty="0">
                <a:solidFill>
                  <a:prstClr val="black"/>
                </a:solidFill>
              </a:rPr>
              <a:t>製作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試算表實作</a:t>
            </a:r>
          </a:p>
          <a:p>
            <a:pPr algn="ctr" defTabSz="913605"/>
            <a:r>
              <a:rPr lang="en-US" altLang="zh-TW" sz="1100" dirty="0">
                <a:solidFill>
                  <a:prstClr val="black"/>
                </a:solidFill>
              </a:rPr>
              <a:t>3D</a:t>
            </a:r>
            <a:r>
              <a:rPr lang="zh-TW" altLang="en-US" sz="1100" dirty="0">
                <a:solidFill>
                  <a:prstClr val="black"/>
                </a:solidFill>
              </a:rPr>
              <a:t>設計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廣告</a:t>
            </a:r>
            <a:r>
              <a:rPr lang="en-US" altLang="zh-TW" sz="1100" dirty="0">
                <a:solidFill>
                  <a:prstClr val="black"/>
                </a:solidFill>
              </a:rPr>
              <a:t>DNA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投資理財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機電整合創作</a:t>
            </a:r>
            <a:r>
              <a:rPr lang="en-US" altLang="zh-TW" sz="1100" dirty="0">
                <a:solidFill>
                  <a:prstClr val="black"/>
                </a:solidFill>
              </a:rPr>
              <a:t>I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愛練數學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多元文化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網路英文萬花筒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科學探究實驗創新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生活科學探究實作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用對方「法」過生活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臺灣好「客」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活化思維創意表達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生活中的科學探究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試算表設計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小論文專題製作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文學遇見戲曲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商用英文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影像與文學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數學看運動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科學思辨論證與動手做創意</a:t>
            </a:r>
            <a:r>
              <a:rPr lang="en-US" altLang="zh-TW" sz="1100" dirty="0" err="1">
                <a:solidFill>
                  <a:prstClr val="black"/>
                </a:solidFill>
              </a:rPr>
              <a:t>I&amp;II</a:t>
            </a:r>
            <a:endParaRPr lang="en-US" altLang="zh-TW" sz="1100" dirty="0">
              <a:solidFill>
                <a:prstClr val="black"/>
              </a:solidFill>
            </a:endParaRPr>
          </a:p>
          <a:p>
            <a:pPr algn="ctr" defTabSz="913605"/>
            <a:endParaRPr lang="en-US" altLang="zh-TW" sz="1100" dirty="0">
              <a:solidFill>
                <a:prstClr val="black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078509" y="1320201"/>
            <a:ext cx="3065501" cy="548673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65258" tIns="32629" rIns="65258" bIns="32629" numCol="2" rtlCol="0">
            <a:spAutoFit/>
          </a:bodyPr>
          <a:lstStyle/>
          <a:p>
            <a:pPr algn="ctr" defTabSz="913605"/>
            <a:r>
              <a:rPr lang="zh-TW" altLang="en-US" sz="1100" b="1" dirty="0">
                <a:solidFill>
                  <a:prstClr val="black"/>
                </a:solidFill>
              </a:rPr>
              <a:t>高二、高三</a:t>
            </a:r>
          </a:p>
          <a:p>
            <a:pPr algn="ctr" defTabSz="913605"/>
            <a:r>
              <a:rPr lang="zh-TW" altLang="en-US" sz="1100" b="1" dirty="0">
                <a:solidFill>
                  <a:prstClr val="black"/>
                </a:solidFill>
              </a:rPr>
              <a:t>（下學期各</a:t>
            </a:r>
            <a:r>
              <a:rPr lang="en-US" altLang="zh-TW" sz="1100" b="1" dirty="0">
                <a:solidFill>
                  <a:prstClr val="black"/>
                </a:solidFill>
              </a:rPr>
              <a:t>2</a:t>
            </a:r>
            <a:r>
              <a:rPr lang="zh-TW" altLang="en-US" sz="1100" b="1" dirty="0">
                <a:solidFill>
                  <a:prstClr val="black"/>
                </a:solidFill>
              </a:rPr>
              <a:t>）</a:t>
            </a:r>
            <a:endParaRPr lang="en-US" altLang="zh-TW" sz="1100" b="1" dirty="0">
              <a:solidFill>
                <a:prstClr val="black"/>
              </a:solidFill>
            </a:endParaRP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社會議題與廣告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投資理財</a:t>
            </a:r>
            <a:r>
              <a:rPr lang="en-US" altLang="zh-TW" sz="1100" dirty="0">
                <a:solidFill>
                  <a:prstClr val="black"/>
                </a:solidFill>
              </a:rPr>
              <a:t>(</a:t>
            </a:r>
            <a:r>
              <a:rPr lang="zh-TW" altLang="en-US" sz="1100" dirty="0">
                <a:solidFill>
                  <a:prstClr val="black"/>
                </a:solidFill>
              </a:rPr>
              <a:t>進階</a:t>
            </a:r>
            <a:r>
              <a:rPr lang="en-US" altLang="zh-TW" sz="1100" dirty="0">
                <a:solidFill>
                  <a:prstClr val="black"/>
                </a:solidFill>
              </a:rPr>
              <a:t>)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機電整合創作</a:t>
            </a:r>
            <a:r>
              <a:rPr lang="en-US" altLang="zh-TW" sz="1100" dirty="0" err="1">
                <a:solidFill>
                  <a:prstClr val="black"/>
                </a:solidFill>
              </a:rPr>
              <a:t>II&amp;III</a:t>
            </a:r>
            <a:endParaRPr lang="en-US" altLang="zh-TW" sz="1100" dirty="0">
              <a:solidFill>
                <a:prstClr val="black"/>
              </a:solidFill>
            </a:endParaRP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心理學概論</a:t>
            </a:r>
          </a:p>
          <a:p>
            <a:pPr algn="ctr" defTabSz="913605"/>
            <a:r>
              <a:rPr lang="zh-TW" altLang="en-US" sz="1000" dirty="0">
                <a:solidFill>
                  <a:prstClr val="black"/>
                </a:solidFill>
              </a:rPr>
              <a:t>犯罪心理學及小論文初探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犯罪心理學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生科與食品農業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動手探究生物學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表演藝術秀出自己</a:t>
            </a:r>
          </a:p>
          <a:p>
            <a:pPr algn="ctr" defTabSz="913605"/>
            <a:r>
              <a:rPr lang="zh-TW" altLang="en-US" sz="1000" dirty="0">
                <a:solidFill>
                  <a:prstClr val="black"/>
                </a:solidFill>
              </a:rPr>
              <a:t>日語、德語、西班牙語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歌劇與音樂劇</a:t>
            </a:r>
          </a:p>
          <a:p>
            <a:pPr algn="ctr" defTabSz="913605"/>
            <a:r>
              <a:rPr lang="zh-TW" altLang="en-US" sz="900" dirty="0">
                <a:solidFill>
                  <a:prstClr val="black"/>
                </a:solidFill>
              </a:rPr>
              <a:t>巴克禮紀念公園的前世今生</a:t>
            </a:r>
          </a:p>
          <a:p>
            <a:pPr algn="ctr" defTabSz="913605"/>
            <a:r>
              <a:rPr lang="zh-TW" altLang="en-US" sz="1000" dirty="0">
                <a:solidFill>
                  <a:prstClr val="black"/>
                </a:solidFill>
              </a:rPr>
              <a:t>墨路鄉逢</a:t>
            </a:r>
            <a:r>
              <a:rPr lang="en-US" altLang="zh-TW" sz="1000" dirty="0">
                <a:solidFill>
                  <a:prstClr val="black"/>
                </a:solidFill>
              </a:rPr>
              <a:t>-</a:t>
            </a:r>
            <a:r>
              <a:rPr lang="zh-TW" altLang="en-US" sz="1000" dirty="0">
                <a:solidFill>
                  <a:prstClr val="black"/>
                </a:solidFill>
              </a:rPr>
              <a:t>以文學玩故鄉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英文寫作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笑談學測作文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政治學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數學大觀園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戲劇有藝思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言之有物</a:t>
            </a:r>
            <a:r>
              <a:rPr lang="en-US" altLang="zh-TW" sz="1100" dirty="0">
                <a:solidFill>
                  <a:prstClr val="black"/>
                </a:solidFill>
              </a:rPr>
              <a:t>-</a:t>
            </a:r>
            <a:r>
              <a:rPr lang="zh-TW" altLang="en-US" sz="1100" dirty="0">
                <a:solidFill>
                  <a:prstClr val="black"/>
                </a:solidFill>
              </a:rPr>
              <a:t>實作物理</a:t>
            </a:r>
            <a:endParaRPr lang="en-US" altLang="zh-TW" sz="1100" dirty="0">
              <a:solidFill>
                <a:prstClr val="black"/>
              </a:solidFill>
            </a:endParaRPr>
          </a:p>
          <a:p>
            <a:pPr algn="ctr" defTabSz="913605"/>
            <a:endParaRPr lang="en-US" altLang="zh-TW" sz="1100" dirty="0">
              <a:solidFill>
                <a:prstClr val="black"/>
              </a:solidFill>
            </a:endParaRPr>
          </a:p>
          <a:p>
            <a:pPr algn="ctr" defTabSz="913605"/>
            <a:endParaRPr lang="en-US" altLang="zh-TW" sz="1100" dirty="0">
              <a:solidFill>
                <a:prstClr val="black"/>
              </a:solidFill>
            </a:endParaRPr>
          </a:p>
          <a:p>
            <a:pPr algn="ctr" defTabSz="913605"/>
            <a:endParaRPr lang="en-US" altLang="zh-TW" sz="1100" dirty="0">
              <a:solidFill>
                <a:prstClr val="black"/>
              </a:solidFill>
            </a:endParaRPr>
          </a:p>
          <a:p>
            <a:pPr algn="ctr" defTabSz="913605"/>
            <a:endParaRPr lang="en-US" altLang="zh-TW" sz="1100" dirty="0">
              <a:solidFill>
                <a:prstClr val="black"/>
              </a:solidFill>
            </a:endParaRPr>
          </a:p>
          <a:p>
            <a:pPr algn="ctr" defTabSz="913605"/>
            <a:endParaRPr lang="en-US" altLang="zh-TW" sz="1100" dirty="0">
              <a:solidFill>
                <a:prstClr val="black"/>
              </a:solidFill>
            </a:endParaRPr>
          </a:p>
          <a:p>
            <a:pPr algn="ctr" defTabSz="913605"/>
            <a:endParaRPr lang="en-US" altLang="zh-TW" sz="1100" dirty="0">
              <a:solidFill>
                <a:prstClr val="black"/>
              </a:solidFill>
            </a:endParaRPr>
          </a:p>
          <a:p>
            <a:pPr algn="ctr" defTabSz="913605"/>
            <a:endParaRPr lang="en-US" altLang="zh-TW" sz="1100" dirty="0">
              <a:solidFill>
                <a:prstClr val="black"/>
              </a:solidFill>
            </a:endParaRPr>
          </a:p>
          <a:p>
            <a:pPr algn="ctr" defTabSz="913605"/>
            <a:endParaRPr lang="en-US" altLang="zh-TW" sz="1100" dirty="0">
              <a:solidFill>
                <a:prstClr val="black"/>
              </a:solidFill>
            </a:endParaRPr>
          </a:p>
          <a:p>
            <a:pPr algn="ctr" defTabSz="913605"/>
            <a:endParaRPr lang="en-US" altLang="zh-TW" sz="1100" dirty="0">
              <a:solidFill>
                <a:prstClr val="black"/>
              </a:solidFill>
            </a:endParaRPr>
          </a:p>
          <a:p>
            <a:pPr algn="ctr" defTabSz="913605"/>
            <a:endParaRPr lang="en-US" altLang="zh-TW" sz="1100" dirty="0">
              <a:solidFill>
                <a:prstClr val="black"/>
              </a:solidFill>
            </a:endParaRP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旅遊書寫文學</a:t>
            </a:r>
          </a:p>
          <a:p>
            <a:pPr algn="ctr" defTabSz="913605"/>
            <a:r>
              <a:rPr lang="zh-TW" altLang="en-US" sz="1000" dirty="0">
                <a:solidFill>
                  <a:prstClr val="black"/>
                </a:solidFill>
              </a:rPr>
              <a:t>休閒運動與管理</a:t>
            </a:r>
            <a:r>
              <a:rPr lang="en-US" altLang="zh-TW" sz="1000" dirty="0">
                <a:solidFill>
                  <a:prstClr val="black"/>
                </a:solidFill>
              </a:rPr>
              <a:t>-</a:t>
            </a:r>
            <a:r>
              <a:rPr lang="zh-TW" altLang="en-US" sz="1000" dirty="0">
                <a:solidFill>
                  <a:prstClr val="black"/>
                </a:solidFill>
              </a:rPr>
              <a:t>健身運動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多元文化萬花筒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新聞採訪與寫作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運動與休閒</a:t>
            </a:r>
          </a:p>
          <a:p>
            <a:pPr algn="ctr" defTabSz="913605"/>
            <a:r>
              <a:rPr lang="en-US" altLang="zh-TW" sz="1100" dirty="0">
                <a:solidFill>
                  <a:prstClr val="black"/>
                </a:solidFill>
              </a:rPr>
              <a:t>3D</a:t>
            </a:r>
            <a:r>
              <a:rPr lang="zh-TW" altLang="en-US" sz="1100" dirty="0">
                <a:solidFill>
                  <a:prstClr val="black"/>
                </a:solidFill>
              </a:rPr>
              <a:t>設計與建築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異數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文學遇見戲曲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演讀小說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科學閱讀與批判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文學中的性別與法政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江湖二三事</a:t>
            </a:r>
            <a:r>
              <a:rPr lang="en-US" altLang="zh-TW" sz="1100" dirty="0">
                <a:solidFill>
                  <a:prstClr val="black"/>
                </a:solidFill>
              </a:rPr>
              <a:t>-</a:t>
            </a:r>
            <a:r>
              <a:rPr lang="zh-TW" altLang="en-US" sz="1100" dirty="0">
                <a:solidFill>
                  <a:prstClr val="black"/>
                </a:solidFill>
              </a:rPr>
              <a:t>武俠小說選讀與影像欣賞</a:t>
            </a:r>
          </a:p>
          <a:p>
            <a:pPr algn="ctr" defTabSz="913605"/>
            <a:r>
              <a:rPr lang="en-US" altLang="zh-TW" sz="1100" dirty="0" err="1">
                <a:solidFill>
                  <a:prstClr val="black"/>
                </a:solidFill>
              </a:rPr>
              <a:t>ACPS</a:t>
            </a:r>
            <a:r>
              <a:rPr lang="zh-TW" altLang="en-US" sz="1100" dirty="0">
                <a:solidFill>
                  <a:prstClr val="black"/>
                </a:solidFill>
              </a:rPr>
              <a:t>與</a:t>
            </a:r>
            <a:r>
              <a:rPr lang="en-US" altLang="zh-TW" sz="1100" dirty="0">
                <a:solidFill>
                  <a:prstClr val="black"/>
                </a:solidFill>
              </a:rPr>
              <a:t>Python</a:t>
            </a:r>
          </a:p>
          <a:p>
            <a:pPr algn="ctr" defTabSz="913605"/>
            <a:r>
              <a:rPr lang="en-US" altLang="zh-TW" sz="1100" dirty="0">
                <a:solidFill>
                  <a:prstClr val="black"/>
                </a:solidFill>
              </a:rPr>
              <a:t>APCS</a:t>
            </a:r>
            <a:r>
              <a:rPr lang="zh-TW" altLang="en-US" sz="1100" dirty="0">
                <a:solidFill>
                  <a:prstClr val="black"/>
                </a:solidFill>
              </a:rPr>
              <a:t>資料結構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商用英文多廣角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網路英文學習網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商用英文與財商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網路英文趣味學</a:t>
            </a:r>
          </a:p>
          <a:p>
            <a:pPr algn="ctr" defTabSz="913605"/>
            <a:r>
              <a:rPr lang="zh-TW" altLang="en-US" sz="1000" dirty="0">
                <a:solidFill>
                  <a:prstClr val="black"/>
                </a:solidFill>
              </a:rPr>
              <a:t>影像與文學</a:t>
            </a:r>
            <a:r>
              <a:rPr lang="en-US" altLang="zh-TW" sz="1000" dirty="0">
                <a:solidFill>
                  <a:prstClr val="black"/>
                </a:solidFill>
              </a:rPr>
              <a:t>-</a:t>
            </a:r>
            <a:r>
              <a:rPr lang="zh-TW" altLang="en-US" sz="1000" dirty="0">
                <a:solidFill>
                  <a:prstClr val="black"/>
                </a:solidFill>
              </a:rPr>
              <a:t>種族平權探討</a:t>
            </a:r>
          </a:p>
          <a:p>
            <a:pPr algn="ctr" defTabSz="913605"/>
            <a:r>
              <a:rPr lang="zh-TW" altLang="en-US" sz="900" dirty="0">
                <a:solidFill>
                  <a:prstClr val="black"/>
                </a:solidFill>
              </a:rPr>
              <a:t>科學思辨論證與動手做創意</a:t>
            </a:r>
          </a:p>
          <a:p>
            <a:pPr algn="ctr" defTabSz="913605"/>
            <a:endParaRPr lang="en-US" altLang="zh-TW" sz="1100" dirty="0">
              <a:solidFill>
                <a:prstClr val="black"/>
              </a:solidFill>
            </a:endParaRPr>
          </a:p>
          <a:p>
            <a:pPr algn="ctr" defTabSz="913605"/>
            <a:endParaRPr lang="zh-TW" altLang="en-US" sz="1100" dirty="0">
              <a:solidFill>
                <a:prstClr val="black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573659" y="1379819"/>
            <a:ext cx="822949" cy="20048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5258" tIns="32629" rIns="65258" bIns="32629" rtlCol="0">
            <a:spAutoFit/>
          </a:bodyPr>
          <a:lstStyle/>
          <a:p>
            <a:pPr algn="ctr" defTabSz="913605"/>
            <a:r>
              <a:rPr lang="zh-TW" altLang="en-US" b="1" dirty="0">
                <a:solidFill>
                  <a:prstClr val="black"/>
                </a:solidFill>
              </a:rPr>
              <a:t>高一</a:t>
            </a:r>
            <a:r>
              <a:rPr lang="en-US" altLang="zh-TW" b="1" dirty="0">
                <a:solidFill>
                  <a:prstClr val="black"/>
                </a:solidFill>
              </a:rPr>
              <a:t>2</a:t>
            </a:r>
            <a:r>
              <a:rPr lang="zh-TW" altLang="en-US" dirty="0">
                <a:solidFill>
                  <a:prstClr val="black"/>
                </a:solidFill>
              </a:rPr>
              <a:t>英</a:t>
            </a:r>
            <a:endParaRPr lang="en-US" altLang="zh-TW" dirty="0">
              <a:solidFill>
                <a:prstClr val="black"/>
              </a:solidFill>
            </a:endParaRPr>
          </a:p>
          <a:p>
            <a:pPr algn="ctr" defTabSz="913605"/>
            <a:r>
              <a:rPr lang="zh-TW" altLang="en-US" dirty="0">
                <a:solidFill>
                  <a:prstClr val="black"/>
                </a:solidFill>
              </a:rPr>
              <a:t>語</a:t>
            </a:r>
            <a:endParaRPr lang="en-US" altLang="zh-TW" dirty="0">
              <a:solidFill>
                <a:prstClr val="black"/>
              </a:solidFill>
            </a:endParaRPr>
          </a:p>
          <a:p>
            <a:pPr algn="ctr" defTabSz="913605"/>
            <a:r>
              <a:rPr lang="zh-TW" altLang="en-US" dirty="0">
                <a:solidFill>
                  <a:prstClr val="black"/>
                </a:solidFill>
              </a:rPr>
              <a:t>口</a:t>
            </a:r>
            <a:endParaRPr lang="en-US" altLang="zh-TW" dirty="0">
              <a:solidFill>
                <a:prstClr val="black"/>
              </a:solidFill>
            </a:endParaRPr>
          </a:p>
          <a:p>
            <a:pPr algn="ctr" defTabSz="913605"/>
            <a:r>
              <a:rPr lang="zh-TW" altLang="en-US" dirty="0">
                <a:solidFill>
                  <a:prstClr val="black"/>
                </a:solidFill>
              </a:rPr>
              <a:t>語</a:t>
            </a:r>
            <a:endParaRPr lang="en-US" altLang="zh-TW" dirty="0">
              <a:solidFill>
                <a:prstClr val="black"/>
              </a:solidFill>
            </a:endParaRPr>
          </a:p>
          <a:p>
            <a:pPr algn="ctr" defTabSz="913605"/>
            <a:r>
              <a:rPr lang="zh-TW" altLang="en-US" dirty="0">
                <a:solidFill>
                  <a:prstClr val="black"/>
                </a:solidFill>
              </a:rPr>
              <a:t>表</a:t>
            </a:r>
            <a:endParaRPr lang="en-US" altLang="zh-TW" dirty="0">
              <a:solidFill>
                <a:prstClr val="black"/>
              </a:solidFill>
            </a:endParaRPr>
          </a:p>
          <a:p>
            <a:pPr algn="ctr" defTabSz="913605"/>
            <a:r>
              <a:rPr lang="zh-TW" altLang="en-US" dirty="0">
                <a:solidFill>
                  <a:prstClr val="black"/>
                </a:solidFill>
              </a:rPr>
              <a:t>達</a:t>
            </a:r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3582954" y="4123817"/>
            <a:ext cx="822949" cy="2281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5258" tIns="32629" rIns="65258" bIns="32629" rtlCol="0">
            <a:spAutoFit/>
          </a:bodyPr>
          <a:lstStyle/>
          <a:p>
            <a:pPr algn="ctr" defTabSz="913605"/>
            <a:r>
              <a:rPr lang="zh-TW" altLang="en-US" b="1" dirty="0">
                <a:solidFill>
                  <a:prstClr val="black"/>
                </a:solidFill>
              </a:rPr>
              <a:t>高二</a:t>
            </a:r>
            <a:r>
              <a:rPr lang="en-US" altLang="zh-TW" b="1" dirty="0">
                <a:solidFill>
                  <a:prstClr val="black"/>
                </a:solidFill>
              </a:rPr>
              <a:t>2</a:t>
            </a:r>
          </a:p>
          <a:p>
            <a:pPr algn="ctr" defTabSz="913605"/>
            <a:r>
              <a:rPr lang="zh-TW" altLang="en-US" dirty="0">
                <a:solidFill>
                  <a:prstClr val="black"/>
                </a:solidFill>
              </a:rPr>
              <a:t>專</a:t>
            </a:r>
            <a:endParaRPr lang="en-US" altLang="zh-TW" dirty="0">
              <a:solidFill>
                <a:prstClr val="black"/>
              </a:solidFill>
            </a:endParaRPr>
          </a:p>
          <a:p>
            <a:pPr algn="ctr" defTabSz="913605"/>
            <a:r>
              <a:rPr lang="zh-TW" altLang="en-US" dirty="0">
                <a:solidFill>
                  <a:prstClr val="black"/>
                </a:solidFill>
              </a:rPr>
              <a:t>題</a:t>
            </a:r>
            <a:endParaRPr lang="en-US" altLang="zh-TW" dirty="0">
              <a:solidFill>
                <a:prstClr val="black"/>
              </a:solidFill>
            </a:endParaRPr>
          </a:p>
          <a:p>
            <a:pPr algn="ctr" defTabSz="913605"/>
            <a:r>
              <a:rPr lang="zh-TW" altLang="en-US" dirty="0">
                <a:solidFill>
                  <a:prstClr val="black"/>
                </a:solidFill>
              </a:rPr>
              <a:t>寫</a:t>
            </a:r>
            <a:endParaRPr lang="en-US" altLang="zh-TW" dirty="0">
              <a:solidFill>
                <a:prstClr val="black"/>
              </a:solidFill>
            </a:endParaRPr>
          </a:p>
          <a:p>
            <a:pPr algn="ctr" defTabSz="913605"/>
            <a:r>
              <a:rPr lang="zh-TW" altLang="en-US" dirty="0">
                <a:solidFill>
                  <a:prstClr val="black"/>
                </a:solidFill>
              </a:rPr>
              <a:t>作</a:t>
            </a:r>
            <a:endParaRPr lang="en-US" altLang="zh-TW" dirty="0">
              <a:solidFill>
                <a:prstClr val="black"/>
              </a:solidFill>
            </a:endParaRPr>
          </a:p>
          <a:p>
            <a:pPr algn="ctr" defTabSz="913605"/>
            <a:r>
              <a:rPr lang="zh-TW" altLang="en-US" dirty="0">
                <a:solidFill>
                  <a:prstClr val="black"/>
                </a:solidFill>
              </a:rPr>
              <a:t>與</a:t>
            </a:r>
            <a:endParaRPr lang="en-US" altLang="zh-TW" dirty="0">
              <a:solidFill>
                <a:prstClr val="black"/>
              </a:solidFill>
            </a:endParaRPr>
          </a:p>
          <a:p>
            <a:pPr algn="ctr" defTabSz="913605"/>
            <a:r>
              <a:rPr lang="zh-TW" altLang="en-US" dirty="0">
                <a:solidFill>
                  <a:prstClr val="black"/>
                </a:solidFill>
              </a:rPr>
              <a:t>表</a:t>
            </a:r>
            <a:endParaRPr lang="en-US" altLang="zh-TW" dirty="0">
              <a:solidFill>
                <a:prstClr val="black"/>
              </a:solidFill>
            </a:endParaRPr>
          </a:p>
          <a:p>
            <a:pPr algn="ctr" defTabSz="913605"/>
            <a:r>
              <a:rPr lang="zh-TW" altLang="en-US" dirty="0">
                <a:solidFill>
                  <a:prstClr val="black"/>
                </a:solidFill>
              </a:rPr>
              <a:t>達</a:t>
            </a:r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05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流程圖: 程序 18"/>
          <p:cNvSpPr/>
          <p:nvPr/>
        </p:nvSpPr>
        <p:spPr>
          <a:xfrm>
            <a:off x="6648218" y="503852"/>
            <a:ext cx="1210823" cy="6315303"/>
          </a:xfrm>
          <a:prstGeom prst="flowChartProcess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 defTabSz="914155"/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18" name="流程圖: 程序 17"/>
          <p:cNvSpPr/>
          <p:nvPr/>
        </p:nvSpPr>
        <p:spPr>
          <a:xfrm>
            <a:off x="499138" y="503852"/>
            <a:ext cx="6180967" cy="6315303"/>
          </a:xfrm>
          <a:prstGeom prst="flowChartProcess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 defTabSz="914155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154588" y="156495"/>
            <a:ext cx="4989126" cy="342935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pPr defTabSz="914155"/>
            <a:r>
              <a:rPr lang="zh-TW" altLang="en-US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臺南市德光高級中學</a:t>
            </a:r>
            <a:r>
              <a:rPr lang="en-US" altLang="zh-TW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</a:t>
            </a:r>
            <a:r>
              <a:rPr lang="zh-TW" altLang="en-US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度新生課程地圖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29220" y="1268763"/>
            <a:ext cx="439648" cy="977251"/>
          </a:xfrm>
          <a:prstGeom prst="rect">
            <a:avLst/>
          </a:prstGeom>
          <a:solidFill>
            <a:srgbClr val="92D050"/>
          </a:solidFill>
        </p:spPr>
        <p:txBody>
          <a:bodyPr vert="eaVert" wrap="square" lIns="65298" tIns="32649" rIns="65298" bIns="32649" rtlCol="0">
            <a:spAutoFit/>
          </a:bodyPr>
          <a:lstStyle/>
          <a:p>
            <a:pPr algn="ctr" defTabSz="914155"/>
            <a:r>
              <a:rPr lang="zh-TW" altLang="en-US" sz="2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社會組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54059" y="4200516"/>
            <a:ext cx="439648" cy="9772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eaVert" wrap="square" lIns="65298" tIns="32649" rIns="65298" bIns="32649" rtlCol="0">
            <a:spAutoFit/>
          </a:bodyPr>
          <a:lstStyle/>
          <a:p>
            <a:pPr algn="ctr" defTabSz="914155"/>
            <a:r>
              <a:rPr lang="zh-TW" altLang="en-US" sz="2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自然組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1177352" y="503851"/>
            <a:ext cx="3086057" cy="6199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65298" tIns="32649" rIns="65298" bIns="32649" rtlCol="0">
            <a:spAutoFit/>
          </a:bodyPr>
          <a:lstStyle/>
          <a:p>
            <a:pPr algn="ctr" defTabSz="914155"/>
            <a:r>
              <a:rPr lang="zh-TW" altLang="en-US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加深加廣選修</a:t>
            </a:r>
            <a:endParaRPr lang="en-US" altLang="zh-TW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defTabSz="914155"/>
            <a:r>
              <a:rPr lang="zh-TW" altLang="en-US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社會組</a:t>
            </a:r>
            <a:r>
              <a:rPr lang="en-US" altLang="zh-TW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47</a:t>
            </a:r>
            <a:r>
              <a:rPr lang="zh-TW" altLang="en-US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學分</a:t>
            </a:r>
            <a:r>
              <a:rPr lang="en-US" altLang="zh-TW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自然組</a:t>
            </a:r>
            <a:r>
              <a:rPr lang="en-US" altLang="zh-TW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</a:t>
            </a:r>
            <a:r>
              <a:rPr lang="zh-TW" altLang="en-US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學分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5497819" y="599875"/>
            <a:ext cx="1151851" cy="2813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65298" tIns="32649" rIns="65298" bIns="32649" rtlCol="0">
            <a:spAutoFit/>
          </a:bodyPr>
          <a:lstStyle/>
          <a:p>
            <a:pPr algn="ctr" defTabSz="914155"/>
            <a:r>
              <a:rPr lang="zh-TW" altLang="en-US" sz="1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補強性選修</a:t>
            </a:r>
            <a:endParaRPr lang="en-US" altLang="zh-TW" sz="14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5558939" y="1132964"/>
            <a:ext cx="1090511" cy="927710"/>
          </a:xfrm>
          <a:prstGeom prst="rect">
            <a:avLst/>
          </a:prstGeom>
          <a:solidFill>
            <a:srgbClr val="92D050"/>
          </a:solidFill>
        </p:spPr>
        <p:txBody>
          <a:bodyPr wrap="square" lIns="65298" tIns="32649" rIns="65298" bIns="32649" rtlCol="0">
            <a:spAutoFit/>
          </a:bodyPr>
          <a:lstStyle/>
          <a:p>
            <a:pPr algn="ctr" defTabSz="914155"/>
            <a:r>
              <a:rPr lang="zh-TW" altLang="en-US" sz="1400" b="1" dirty="0">
                <a:solidFill>
                  <a:prstClr val="black"/>
                </a:solidFill>
              </a:rPr>
              <a:t>高三上學期</a:t>
            </a:r>
            <a:endParaRPr lang="en-US" altLang="zh-TW" sz="1400" b="1" dirty="0">
              <a:solidFill>
                <a:prstClr val="black"/>
              </a:solidFill>
            </a:endParaRPr>
          </a:p>
          <a:p>
            <a:pPr algn="ctr" defTabSz="914155"/>
            <a:endParaRPr lang="en-US" altLang="zh-TW" sz="1400" dirty="0">
              <a:solidFill>
                <a:prstClr val="black"/>
              </a:solidFill>
            </a:endParaRPr>
          </a:p>
          <a:p>
            <a:pPr algn="ctr" defTabSz="914155"/>
            <a:r>
              <a:rPr lang="zh-TW" altLang="en-US" sz="1400" dirty="0">
                <a:solidFill>
                  <a:prstClr val="black"/>
                </a:solidFill>
              </a:rPr>
              <a:t>英語文</a:t>
            </a:r>
            <a:r>
              <a:rPr lang="en-US" altLang="zh-TW" sz="1400" dirty="0">
                <a:solidFill>
                  <a:prstClr val="black"/>
                </a:solidFill>
              </a:rPr>
              <a:t>2</a:t>
            </a:r>
          </a:p>
          <a:p>
            <a:pPr algn="ctr" defTabSz="914155"/>
            <a:r>
              <a:rPr lang="zh-TW" altLang="en-US" sz="1400" dirty="0">
                <a:solidFill>
                  <a:prstClr val="black"/>
                </a:solidFill>
              </a:rPr>
              <a:t>數學</a:t>
            </a:r>
            <a:r>
              <a:rPr lang="en-US" altLang="zh-TW" sz="14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5468655" y="4200555"/>
            <a:ext cx="1151851" cy="4968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65298" tIns="32649" rIns="65298" bIns="32649" rtlCol="0">
            <a:spAutoFit/>
          </a:bodyPr>
          <a:lstStyle/>
          <a:p>
            <a:pPr algn="ctr" defTabSz="914155"/>
            <a:r>
              <a:rPr lang="zh-TW" altLang="en-US" sz="1400" b="1" dirty="0">
                <a:solidFill>
                  <a:prstClr val="black"/>
                </a:solidFill>
              </a:rPr>
              <a:t>高三上學期</a:t>
            </a:r>
            <a:endParaRPr lang="en-US" altLang="zh-TW" sz="1400" b="1" dirty="0">
              <a:solidFill>
                <a:prstClr val="black"/>
              </a:solidFill>
            </a:endParaRPr>
          </a:p>
          <a:p>
            <a:pPr algn="ctr" defTabSz="914155"/>
            <a:r>
              <a:rPr lang="zh-TW" altLang="en-US" sz="1400" dirty="0">
                <a:solidFill>
                  <a:prstClr val="black"/>
                </a:solidFill>
              </a:rPr>
              <a:t>數學</a:t>
            </a:r>
            <a:r>
              <a:rPr lang="en-US" altLang="zh-TW" sz="14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680816" y="600156"/>
            <a:ext cx="1159389" cy="28137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65298" tIns="32649" rIns="65298" bIns="32649" rtlCol="0">
            <a:spAutoFit/>
          </a:bodyPr>
          <a:lstStyle/>
          <a:p>
            <a:pPr algn="ctr" defTabSz="914155"/>
            <a:r>
              <a:rPr lang="zh-TW" altLang="en-US" sz="1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彈性學習</a:t>
            </a:r>
            <a:endParaRPr lang="en-US" altLang="zh-TW" sz="14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55343" y="1123783"/>
            <a:ext cx="4839606" cy="3047096"/>
          </a:xfrm>
          <a:prstGeom prst="rect">
            <a:avLst/>
          </a:prstGeom>
          <a:solidFill>
            <a:srgbClr val="92D050"/>
          </a:solidFill>
        </p:spPr>
        <p:txBody>
          <a:bodyPr wrap="square" lIns="65298" tIns="32649" rIns="65298" bIns="32649" numCol="2" rtlCol="0">
            <a:noAutofit/>
          </a:bodyPr>
          <a:lstStyle/>
          <a:p>
            <a:pPr defTabSz="914155"/>
            <a:r>
              <a:rPr lang="zh-TW" altLang="en-US" sz="1100" b="1" dirty="0">
                <a:solidFill>
                  <a:prstClr val="black"/>
                </a:solidFill>
              </a:rPr>
              <a:t>高二 上學期</a:t>
            </a:r>
            <a:endParaRPr lang="en-US" altLang="zh-TW" sz="1100" b="1" dirty="0">
              <a:solidFill>
                <a:prstClr val="black"/>
              </a:solidFill>
            </a:endParaRPr>
          </a:p>
          <a:p>
            <a:pPr defTabSz="914155"/>
            <a:r>
              <a:rPr lang="zh-TW" altLang="en-US" sz="1100" dirty="0">
                <a:solidFill>
                  <a:prstClr val="black"/>
                </a:solidFill>
              </a:rPr>
              <a:t>探究與實作：歷史學探究</a:t>
            </a:r>
            <a:r>
              <a:rPr lang="en-US" altLang="zh-TW" sz="1100" dirty="0">
                <a:solidFill>
                  <a:prstClr val="black"/>
                </a:solidFill>
              </a:rPr>
              <a:t>2</a:t>
            </a:r>
          </a:p>
          <a:p>
            <a:pPr defTabSz="914155"/>
            <a:r>
              <a:rPr lang="zh-TW" altLang="en-US" sz="1000" dirty="0">
                <a:solidFill>
                  <a:prstClr val="black"/>
                </a:solidFill>
              </a:rPr>
              <a:t>探究與實作：地理與人文社會科學研究</a:t>
            </a:r>
            <a:r>
              <a:rPr lang="en-US" altLang="zh-TW" sz="1000" dirty="0">
                <a:solidFill>
                  <a:prstClr val="black"/>
                </a:solidFill>
              </a:rPr>
              <a:t>2</a:t>
            </a:r>
          </a:p>
          <a:p>
            <a:pPr defTabSz="914155"/>
            <a:r>
              <a:rPr lang="zh-TW" altLang="en-US" sz="1100" dirty="0">
                <a:solidFill>
                  <a:prstClr val="black"/>
                </a:solidFill>
              </a:rPr>
              <a:t>未來想像與生涯進路</a:t>
            </a:r>
            <a:r>
              <a:rPr lang="en-US" altLang="zh-TW" sz="1100" dirty="0">
                <a:solidFill>
                  <a:prstClr val="black"/>
                </a:solidFill>
              </a:rPr>
              <a:t>1</a:t>
            </a:r>
          </a:p>
          <a:p>
            <a:pPr defTabSz="914155"/>
            <a:endParaRPr lang="en-US" altLang="zh-TW" sz="1100" dirty="0">
              <a:solidFill>
                <a:prstClr val="black"/>
              </a:solidFill>
            </a:endParaRPr>
          </a:p>
          <a:p>
            <a:pPr defTabSz="914155"/>
            <a:endParaRPr lang="en-US" altLang="zh-TW" sz="1100" b="1" dirty="0">
              <a:solidFill>
                <a:prstClr val="black"/>
              </a:solidFill>
            </a:endParaRPr>
          </a:p>
          <a:p>
            <a:pPr defTabSz="914155"/>
            <a:endParaRPr lang="en-US" altLang="zh-TW" sz="1100" b="1" dirty="0">
              <a:solidFill>
                <a:prstClr val="black"/>
              </a:solidFill>
            </a:endParaRPr>
          </a:p>
          <a:p>
            <a:pPr defTabSz="914155"/>
            <a:endParaRPr lang="en-US" altLang="zh-TW" sz="1100" b="1" dirty="0">
              <a:solidFill>
                <a:prstClr val="black"/>
              </a:solidFill>
            </a:endParaRPr>
          </a:p>
          <a:p>
            <a:pPr defTabSz="914155"/>
            <a:r>
              <a:rPr lang="zh-TW" altLang="en-US" sz="1100" b="1" dirty="0">
                <a:solidFill>
                  <a:prstClr val="black"/>
                </a:solidFill>
              </a:rPr>
              <a:t>高二 下學期</a:t>
            </a:r>
          </a:p>
          <a:p>
            <a:pPr defTabSz="914155"/>
            <a:r>
              <a:rPr lang="zh-TW" altLang="en-US" sz="1100" dirty="0">
                <a:solidFill>
                  <a:prstClr val="black"/>
                </a:solidFill>
              </a:rPr>
              <a:t>族群、性別與國家的歷史</a:t>
            </a:r>
            <a:r>
              <a:rPr lang="en-US" altLang="zh-TW" sz="1100" dirty="0">
                <a:solidFill>
                  <a:prstClr val="black"/>
                </a:solidFill>
              </a:rPr>
              <a:t>2</a:t>
            </a:r>
          </a:p>
          <a:p>
            <a:pPr defTabSz="914155"/>
            <a:r>
              <a:rPr lang="zh-TW" altLang="en-US" sz="1100" dirty="0">
                <a:solidFill>
                  <a:prstClr val="black"/>
                </a:solidFill>
              </a:rPr>
              <a:t>空間資訊科技</a:t>
            </a:r>
            <a:r>
              <a:rPr lang="en-US" altLang="zh-TW" sz="1100" dirty="0">
                <a:solidFill>
                  <a:prstClr val="black"/>
                </a:solidFill>
              </a:rPr>
              <a:t>3</a:t>
            </a:r>
          </a:p>
          <a:p>
            <a:pPr defTabSz="914155"/>
            <a:r>
              <a:rPr lang="zh-TW" altLang="en-US" sz="1100" dirty="0">
                <a:solidFill>
                  <a:prstClr val="black"/>
                </a:solidFill>
              </a:rPr>
              <a:t>探究與實作：公共議題與社會探究</a:t>
            </a:r>
            <a:r>
              <a:rPr lang="en-US" altLang="zh-TW" sz="1100" dirty="0">
                <a:solidFill>
                  <a:prstClr val="black"/>
                </a:solidFill>
              </a:rPr>
              <a:t>2</a:t>
            </a:r>
          </a:p>
          <a:p>
            <a:pPr defTabSz="914155"/>
            <a:r>
              <a:rPr lang="zh-TW" altLang="en-US" sz="1100" dirty="0">
                <a:solidFill>
                  <a:prstClr val="black"/>
                </a:solidFill>
              </a:rPr>
              <a:t>未來想像與生涯進路</a:t>
            </a:r>
            <a:r>
              <a:rPr lang="en-US" altLang="zh-TW" sz="1100" dirty="0">
                <a:solidFill>
                  <a:prstClr val="black"/>
                </a:solidFill>
              </a:rPr>
              <a:t>1</a:t>
            </a:r>
          </a:p>
          <a:p>
            <a:pPr defTabSz="914155"/>
            <a:endParaRPr lang="en-US" altLang="zh-TW" sz="1100" dirty="0">
              <a:solidFill>
                <a:prstClr val="black"/>
              </a:solidFill>
            </a:endParaRPr>
          </a:p>
          <a:p>
            <a:pPr defTabSz="914155"/>
            <a:endParaRPr lang="en-US" altLang="zh-TW" sz="1100" dirty="0">
              <a:solidFill>
                <a:prstClr val="black"/>
              </a:solidFill>
            </a:endParaRPr>
          </a:p>
          <a:p>
            <a:pPr defTabSz="914155"/>
            <a:endParaRPr lang="en-US" altLang="zh-TW" sz="1100" dirty="0">
              <a:solidFill>
                <a:prstClr val="black"/>
              </a:solidFill>
            </a:endParaRPr>
          </a:p>
          <a:p>
            <a:pPr defTabSz="914155"/>
            <a:endParaRPr lang="en-US" altLang="zh-TW" sz="1100" dirty="0">
              <a:solidFill>
                <a:prstClr val="black"/>
              </a:solidFill>
            </a:endParaRPr>
          </a:p>
          <a:p>
            <a:pPr defTabSz="914155"/>
            <a:endParaRPr lang="en-US" altLang="zh-TW" sz="1100" dirty="0">
              <a:solidFill>
                <a:prstClr val="black"/>
              </a:solidFill>
            </a:endParaRPr>
          </a:p>
          <a:p>
            <a:pPr defTabSz="914155"/>
            <a:r>
              <a:rPr lang="zh-TW" altLang="en-US" sz="1100" b="1" dirty="0">
                <a:solidFill>
                  <a:prstClr val="black"/>
                </a:solidFill>
              </a:rPr>
              <a:t>高三 上學期</a:t>
            </a:r>
          </a:p>
          <a:p>
            <a:pPr defTabSz="914155"/>
            <a:r>
              <a:rPr lang="zh-TW" altLang="en-US" sz="1100" dirty="0">
                <a:solidFill>
                  <a:prstClr val="black"/>
                </a:solidFill>
              </a:rPr>
              <a:t>英文作文</a:t>
            </a:r>
            <a:r>
              <a:rPr lang="en-US" altLang="zh-TW" sz="1100" dirty="0">
                <a:solidFill>
                  <a:prstClr val="black"/>
                </a:solidFill>
              </a:rPr>
              <a:t>2</a:t>
            </a:r>
          </a:p>
          <a:p>
            <a:pPr defTabSz="914155"/>
            <a:r>
              <a:rPr lang="zh-TW" altLang="en-US" sz="1100" dirty="0">
                <a:solidFill>
                  <a:prstClr val="black"/>
                </a:solidFill>
              </a:rPr>
              <a:t>數學乙</a:t>
            </a:r>
            <a:r>
              <a:rPr lang="en-US" altLang="zh-TW" sz="1100" dirty="0">
                <a:solidFill>
                  <a:prstClr val="black"/>
                </a:solidFill>
              </a:rPr>
              <a:t>4</a:t>
            </a:r>
          </a:p>
          <a:p>
            <a:pPr defTabSz="914155"/>
            <a:r>
              <a:rPr lang="zh-TW" altLang="en-US" sz="1100" dirty="0">
                <a:solidFill>
                  <a:prstClr val="black"/>
                </a:solidFill>
              </a:rPr>
              <a:t>科技、環境與藝術的歷史</a:t>
            </a:r>
            <a:r>
              <a:rPr lang="en-US" altLang="zh-TW" sz="1100" dirty="0">
                <a:solidFill>
                  <a:prstClr val="black"/>
                </a:solidFill>
              </a:rPr>
              <a:t>3</a:t>
            </a:r>
          </a:p>
          <a:p>
            <a:pPr defTabSz="914155"/>
            <a:r>
              <a:rPr lang="zh-TW" altLang="en-US" sz="1100" dirty="0">
                <a:solidFill>
                  <a:prstClr val="black"/>
                </a:solidFill>
              </a:rPr>
              <a:t>現代社會與經濟</a:t>
            </a:r>
            <a:r>
              <a:rPr lang="en-US" altLang="zh-TW" sz="1100" dirty="0">
                <a:solidFill>
                  <a:prstClr val="black"/>
                </a:solidFill>
              </a:rPr>
              <a:t>3</a:t>
            </a:r>
          </a:p>
          <a:p>
            <a:pPr defTabSz="914155"/>
            <a:r>
              <a:rPr lang="zh-TW" altLang="en-US" sz="1100" dirty="0">
                <a:solidFill>
                  <a:prstClr val="black"/>
                </a:solidFill>
              </a:rPr>
              <a:t>表演創作</a:t>
            </a:r>
            <a:r>
              <a:rPr lang="en-US" altLang="zh-TW" sz="1100" dirty="0">
                <a:solidFill>
                  <a:prstClr val="black"/>
                </a:solidFill>
              </a:rPr>
              <a:t>1</a:t>
            </a:r>
          </a:p>
          <a:p>
            <a:pPr defTabSz="914155"/>
            <a:r>
              <a:rPr lang="zh-TW" altLang="en-US" sz="1100" dirty="0">
                <a:solidFill>
                  <a:prstClr val="black"/>
                </a:solidFill>
              </a:rPr>
              <a:t>運動與健康</a:t>
            </a:r>
            <a:r>
              <a:rPr lang="en-US" altLang="zh-TW" sz="1100" dirty="0">
                <a:solidFill>
                  <a:prstClr val="black"/>
                </a:solidFill>
              </a:rPr>
              <a:t>1</a:t>
            </a:r>
          </a:p>
          <a:p>
            <a:pPr defTabSz="914155"/>
            <a:endParaRPr lang="en-US" altLang="zh-TW" sz="1100" dirty="0">
              <a:solidFill>
                <a:prstClr val="black"/>
              </a:solidFill>
            </a:endParaRPr>
          </a:p>
          <a:p>
            <a:pPr defTabSz="914155"/>
            <a:r>
              <a:rPr lang="zh-TW" altLang="en-US" sz="1100" b="1" dirty="0">
                <a:solidFill>
                  <a:prstClr val="black"/>
                </a:solidFill>
              </a:rPr>
              <a:t>高三 下學期</a:t>
            </a:r>
          </a:p>
          <a:p>
            <a:pPr defTabSz="914155"/>
            <a:r>
              <a:rPr lang="zh-TW" altLang="en-US" sz="1100" dirty="0">
                <a:solidFill>
                  <a:prstClr val="black"/>
                </a:solidFill>
              </a:rPr>
              <a:t>語文表達與傳播應用</a:t>
            </a:r>
            <a:r>
              <a:rPr lang="en-US" altLang="zh-TW" sz="1100" dirty="0">
                <a:solidFill>
                  <a:prstClr val="black"/>
                </a:solidFill>
              </a:rPr>
              <a:t>2</a:t>
            </a:r>
          </a:p>
          <a:p>
            <a:pPr defTabSz="914155"/>
            <a:r>
              <a:rPr lang="zh-TW" altLang="en-US" sz="1100" dirty="0">
                <a:solidFill>
                  <a:prstClr val="black"/>
                </a:solidFill>
              </a:rPr>
              <a:t>專題閱讀與研究</a:t>
            </a:r>
            <a:r>
              <a:rPr lang="en-US" altLang="zh-TW" sz="1100" dirty="0">
                <a:solidFill>
                  <a:prstClr val="black"/>
                </a:solidFill>
              </a:rPr>
              <a:t>2</a:t>
            </a:r>
          </a:p>
          <a:p>
            <a:pPr defTabSz="914155"/>
            <a:r>
              <a:rPr lang="zh-TW" altLang="en-US" sz="1100" dirty="0">
                <a:solidFill>
                  <a:prstClr val="black"/>
                </a:solidFill>
              </a:rPr>
              <a:t>英語聽講</a:t>
            </a:r>
            <a:r>
              <a:rPr lang="en-US" altLang="zh-TW" sz="1100" dirty="0">
                <a:solidFill>
                  <a:prstClr val="black"/>
                </a:solidFill>
              </a:rPr>
              <a:t>2</a:t>
            </a:r>
          </a:p>
          <a:p>
            <a:pPr defTabSz="914155"/>
            <a:r>
              <a:rPr lang="zh-TW" altLang="en-US" sz="1100" dirty="0">
                <a:solidFill>
                  <a:prstClr val="black"/>
                </a:solidFill>
              </a:rPr>
              <a:t>英文閱讀與寫作</a:t>
            </a:r>
            <a:r>
              <a:rPr lang="en-US" altLang="zh-TW" sz="1100" dirty="0">
                <a:solidFill>
                  <a:prstClr val="black"/>
                </a:solidFill>
              </a:rPr>
              <a:t>2</a:t>
            </a:r>
          </a:p>
          <a:p>
            <a:pPr defTabSz="914155"/>
            <a:r>
              <a:rPr lang="zh-TW" altLang="en-US" sz="1100" dirty="0">
                <a:solidFill>
                  <a:prstClr val="black"/>
                </a:solidFill>
              </a:rPr>
              <a:t>數學乙</a:t>
            </a:r>
            <a:r>
              <a:rPr lang="en-US" altLang="zh-TW" sz="1100" dirty="0">
                <a:solidFill>
                  <a:prstClr val="black"/>
                </a:solidFill>
              </a:rPr>
              <a:t>4</a:t>
            </a:r>
          </a:p>
          <a:p>
            <a:pPr defTabSz="914155"/>
            <a:r>
              <a:rPr lang="zh-TW" altLang="en-US" sz="1100" dirty="0">
                <a:solidFill>
                  <a:prstClr val="black"/>
                </a:solidFill>
              </a:rPr>
              <a:t>社會環境議題</a:t>
            </a:r>
            <a:r>
              <a:rPr lang="en-US" altLang="zh-TW" sz="1100" dirty="0">
                <a:solidFill>
                  <a:prstClr val="black"/>
                </a:solidFill>
              </a:rPr>
              <a:t>3</a:t>
            </a:r>
          </a:p>
          <a:p>
            <a:pPr defTabSz="914155"/>
            <a:r>
              <a:rPr lang="zh-TW" altLang="en-US" sz="1100" dirty="0">
                <a:solidFill>
                  <a:prstClr val="black"/>
                </a:solidFill>
              </a:rPr>
              <a:t>民主政治與法律</a:t>
            </a:r>
            <a:r>
              <a:rPr lang="en-US" altLang="zh-TW" sz="1100" dirty="0">
                <a:solidFill>
                  <a:prstClr val="black"/>
                </a:solidFill>
              </a:rPr>
              <a:t>3</a:t>
            </a:r>
          </a:p>
          <a:p>
            <a:pPr defTabSz="914155"/>
            <a:r>
              <a:rPr lang="zh-TW" altLang="en-US" sz="1100" dirty="0">
                <a:solidFill>
                  <a:prstClr val="black"/>
                </a:solidFill>
              </a:rPr>
              <a:t>表演創作</a:t>
            </a:r>
            <a:r>
              <a:rPr lang="en-US" altLang="zh-TW" sz="1100" dirty="0">
                <a:solidFill>
                  <a:prstClr val="black"/>
                </a:solidFill>
              </a:rPr>
              <a:t>1</a:t>
            </a:r>
          </a:p>
          <a:p>
            <a:pPr defTabSz="914155"/>
            <a:r>
              <a:rPr lang="zh-TW" altLang="en-US" sz="1100" dirty="0">
                <a:solidFill>
                  <a:prstClr val="black"/>
                </a:solidFill>
              </a:rPr>
              <a:t>運動與健康</a:t>
            </a:r>
            <a:r>
              <a:rPr lang="en-US" altLang="zh-TW" sz="1100" dirty="0">
                <a:solidFill>
                  <a:prstClr val="black"/>
                </a:solidFill>
              </a:rPr>
              <a:t>1</a:t>
            </a:r>
            <a:endParaRPr lang="zh-TW" altLang="en-US" sz="1000" dirty="0">
              <a:solidFill>
                <a:prstClr val="black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549633" y="4196004"/>
            <a:ext cx="4845316" cy="2661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65298" tIns="32649" rIns="65298" bIns="32649" numCol="2" rtlCol="0">
            <a:noAutofit/>
          </a:bodyPr>
          <a:lstStyle/>
          <a:p>
            <a:pPr defTabSz="914155"/>
            <a:r>
              <a:rPr lang="zh-TW" altLang="en-US" sz="1100" dirty="0">
                <a:solidFill>
                  <a:prstClr val="black"/>
                </a:solidFill>
              </a:rPr>
              <a:t>高二上學期</a:t>
            </a:r>
          </a:p>
          <a:p>
            <a:pPr defTabSz="914155"/>
            <a:r>
              <a:rPr lang="zh-TW" altLang="en-US" sz="1000" dirty="0">
                <a:solidFill>
                  <a:prstClr val="black"/>
                </a:solidFill>
              </a:rPr>
              <a:t>選修物理：力學一</a:t>
            </a:r>
            <a:r>
              <a:rPr lang="en-US" altLang="zh-TW" sz="1000" dirty="0">
                <a:solidFill>
                  <a:prstClr val="black"/>
                </a:solidFill>
              </a:rPr>
              <a:t>2</a:t>
            </a:r>
          </a:p>
          <a:p>
            <a:pPr defTabSz="914155"/>
            <a:r>
              <a:rPr lang="zh-TW" altLang="en-US" sz="1000" dirty="0">
                <a:solidFill>
                  <a:prstClr val="black"/>
                </a:solidFill>
              </a:rPr>
              <a:t>選修化學：物質構造與反應速率</a:t>
            </a:r>
            <a:r>
              <a:rPr lang="en-US" altLang="zh-TW" sz="1000" dirty="0">
                <a:solidFill>
                  <a:prstClr val="black"/>
                </a:solidFill>
              </a:rPr>
              <a:t>1</a:t>
            </a:r>
          </a:p>
          <a:p>
            <a:pPr defTabSz="914155"/>
            <a:r>
              <a:rPr lang="zh-TW" altLang="en-US" sz="1000" dirty="0">
                <a:solidFill>
                  <a:prstClr val="black"/>
                </a:solidFill>
              </a:rPr>
              <a:t>選修生物：細胞與遺傳</a:t>
            </a:r>
            <a:r>
              <a:rPr lang="en-US" altLang="zh-TW" sz="1000" dirty="0">
                <a:solidFill>
                  <a:prstClr val="black"/>
                </a:solidFill>
              </a:rPr>
              <a:t>2</a:t>
            </a:r>
          </a:p>
          <a:p>
            <a:pPr defTabSz="914155"/>
            <a:endParaRPr lang="en-US" altLang="zh-TW" sz="1000" dirty="0">
              <a:solidFill>
                <a:prstClr val="black"/>
              </a:solidFill>
            </a:endParaRPr>
          </a:p>
          <a:p>
            <a:pPr defTabSz="914155"/>
            <a:endParaRPr lang="en-US" altLang="zh-TW" sz="1000" dirty="0">
              <a:solidFill>
                <a:prstClr val="black"/>
              </a:solidFill>
            </a:endParaRPr>
          </a:p>
          <a:p>
            <a:pPr defTabSz="914155"/>
            <a:endParaRPr lang="en-US" altLang="zh-TW" sz="1000" dirty="0">
              <a:solidFill>
                <a:prstClr val="black"/>
              </a:solidFill>
            </a:endParaRPr>
          </a:p>
          <a:p>
            <a:pPr defTabSz="914155"/>
            <a:endParaRPr lang="en-US" altLang="zh-TW" sz="1000" dirty="0">
              <a:solidFill>
                <a:prstClr val="black"/>
              </a:solidFill>
            </a:endParaRPr>
          </a:p>
          <a:p>
            <a:pPr defTabSz="914155"/>
            <a:endParaRPr lang="en-US" altLang="zh-TW" sz="1000" dirty="0">
              <a:solidFill>
                <a:prstClr val="black"/>
              </a:solidFill>
            </a:endParaRPr>
          </a:p>
          <a:p>
            <a:pPr defTabSz="914155"/>
            <a:r>
              <a:rPr lang="zh-TW" altLang="en-US" sz="1100" b="1" dirty="0">
                <a:solidFill>
                  <a:prstClr val="black"/>
                </a:solidFill>
              </a:rPr>
              <a:t>高二下學期</a:t>
            </a:r>
          </a:p>
          <a:p>
            <a:pPr defTabSz="914155"/>
            <a:r>
              <a:rPr lang="zh-TW" altLang="en-US" sz="1000" dirty="0">
                <a:solidFill>
                  <a:prstClr val="black"/>
                </a:solidFill>
              </a:rPr>
              <a:t>選修物理：力學二與熱學</a:t>
            </a:r>
            <a:r>
              <a:rPr lang="en-US" altLang="zh-TW" sz="1000" dirty="0">
                <a:solidFill>
                  <a:prstClr val="black"/>
                </a:solidFill>
              </a:rPr>
              <a:t>2</a:t>
            </a:r>
          </a:p>
          <a:p>
            <a:pPr defTabSz="914155"/>
            <a:r>
              <a:rPr lang="zh-TW" altLang="en-US" sz="1000" dirty="0">
                <a:solidFill>
                  <a:prstClr val="black"/>
                </a:solidFill>
              </a:rPr>
              <a:t>選修化學：物質構造與反應速率</a:t>
            </a:r>
            <a:r>
              <a:rPr lang="en-US" altLang="zh-TW" sz="1000" dirty="0">
                <a:solidFill>
                  <a:prstClr val="black"/>
                </a:solidFill>
              </a:rPr>
              <a:t>1</a:t>
            </a:r>
          </a:p>
          <a:p>
            <a:pPr defTabSz="914155"/>
            <a:r>
              <a:rPr lang="zh-TW" altLang="en-US" sz="900" dirty="0">
                <a:solidFill>
                  <a:prstClr val="black"/>
                </a:solidFill>
              </a:rPr>
              <a:t>選修生物：生命的起源與植物體的構造功能</a:t>
            </a:r>
            <a:r>
              <a:rPr lang="en-US" altLang="zh-TW" sz="900" dirty="0">
                <a:solidFill>
                  <a:prstClr val="black"/>
                </a:solidFill>
              </a:rPr>
              <a:t>2</a:t>
            </a:r>
          </a:p>
          <a:p>
            <a:pPr defTabSz="914155"/>
            <a:r>
              <a:rPr lang="zh-TW" altLang="en-US" sz="1000" dirty="0">
                <a:solidFill>
                  <a:prstClr val="black"/>
                </a:solidFill>
              </a:rPr>
              <a:t>選修地球科學：地質與環境</a:t>
            </a:r>
            <a:r>
              <a:rPr lang="en-US" altLang="zh-TW" sz="1000" dirty="0">
                <a:solidFill>
                  <a:prstClr val="black"/>
                </a:solidFill>
              </a:rPr>
              <a:t>2</a:t>
            </a:r>
          </a:p>
          <a:p>
            <a:pPr defTabSz="914155"/>
            <a:r>
              <a:rPr lang="zh-TW" altLang="en-US" sz="1000" dirty="0">
                <a:solidFill>
                  <a:prstClr val="black"/>
                </a:solidFill>
              </a:rPr>
              <a:t>選修化學：有機化學與應用科技</a:t>
            </a:r>
            <a:r>
              <a:rPr lang="en-US" altLang="zh-TW" sz="1000" dirty="0">
                <a:solidFill>
                  <a:prstClr val="black"/>
                </a:solidFill>
              </a:rPr>
              <a:t>2</a:t>
            </a:r>
          </a:p>
          <a:p>
            <a:pPr defTabSz="914155"/>
            <a:endParaRPr lang="en-US" altLang="zh-TW" sz="1000" dirty="0">
              <a:solidFill>
                <a:prstClr val="black"/>
              </a:solidFill>
            </a:endParaRPr>
          </a:p>
          <a:p>
            <a:pPr defTabSz="914155"/>
            <a:endParaRPr lang="en-US" altLang="zh-TW" sz="1100" b="1" dirty="0">
              <a:solidFill>
                <a:prstClr val="black"/>
              </a:solidFill>
            </a:endParaRPr>
          </a:p>
          <a:p>
            <a:pPr defTabSz="914155"/>
            <a:r>
              <a:rPr lang="zh-TW" altLang="en-US" sz="1100" b="1" dirty="0">
                <a:solidFill>
                  <a:prstClr val="black"/>
                </a:solidFill>
              </a:rPr>
              <a:t>高三上學期</a:t>
            </a:r>
          </a:p>
          <a:p>
            <a:pPr defTabSz="914155"/>
            <a:r>
              <a:rPr lang="zh-TW" altLang="en-US" sz="1000" dirty="0">
                <a:solidFill>
                  <a:prstClr val="black"/>
                </a:solidFill>
              </a:rPr>
              <a:t>英文作文</a:t>
            </a:r>
            <a:r>
              <a:rPr lang="en-US" altLang="zh-TW" sz="1000" dirty="0">
                <a:solidFill>
                  <a:prstClr val="black"/>
                </a:solidFill>
              </a:rPr>
              <a:t>2</a:t>
            </a:r>
            <a:r>
              <a:rPr lang="zh-TW" altLang="en-US" sz="1000" dirty="0">
                <a:solidFill>
                  <a:prstClr val="black"/>
                </a:solidFill>
              </a:rPr>
              <a:t>、數學甲</a:t>
            </a:r>
            <a:r>
              <a:rPr lang="en-US" altLang="zh-TW" sz="1000" dirty="0">
                <a:solidFill>
                  <a:prstClr val="black"/>
                </a:solidFill>
              </a:rPr>
              <a:t>4</a:t>
            </a:r>
          </a:p>
          <a:p>
            <a:pPr defTabSz="914155"/>
            <a:r>
              <a:rPr lang="zh-TW" altLang="en-US" sz="1000" dirty="0">
                <a:solidFill>
                  <a:prstClr val="black"/>
                </a:solidFill>
              </a:rPr>
              <a:t>選修物理：波動、光及聲音</a:t>
            </a:r>
            <a:r>
              <a:rPr lang="en-US" altLang="zh-TW" sz="1000" dirty="0">
                <a:solidFill>
                  <a:prstClr val="black"/>
                </a:solidFill>
              </a:rPr>
              <a:t>1</a:t>
            </a:r>
          </a:p>
          <a:p>
            <a:pPr defTabSz="914155"/>
            <a:r>
              <a:rPr lang="zh-TW" altLang="en-US" sz="1000" dirty="0">
                <a:solidFill>
                  <a:prstClr val="black"/>
                </a:solidFill>
              </a:rPr>
              <a:t>選修化學：物質與能量</a:t>
            </a:r>
            <a:r>
              <a:rPr lang="en-US" altLang="zh-TW" sz="1000" dirty="0">
                <a:solidFill>
                  <a:prstClr val="black"/>
                </a:solidFill>
              </a:rPr>
              <a:t>1</a:t>
            </a:r>
          </a:p>
          <a:p>
            <a:pPr defTabSz="914155"/>
            <a:r>
              <a:rPr lang="zh-TW" altLang="en-US" sz="1000" dirty="0">
                <a:solidFill>
                  <a:prstClr val="black"/>
                </a:solidFill>
              </a:rPr>
              <a:t>選修生物：動物體的構造與功能</a:t>
            </a:r>
            <a:r>
              <a:rPr lang="en-US" altLang="zh-TW" sz="1000" dirty="0">
                <a:solidFill>
                  <a:prstClr val="black"/>
                </a:solidFill>
              </a:rPr>
              <a:t>2</a:t>
            </a:r>
          </a:p>
          <a:p>
            <a:pPr defTabSz="914155"/>
            <a:r>
              <a:rPr lang="zh-TW" altLang="en-US" sz="1000" dirty="0">
                <a:solidFill>
                  <a:prstClr val="black"/>
                </a:solidFill>
              </a:rPr>
              <a:t>選修地球科學：大氣、海洋及天文</a:t>
            </a:r>
            <a:r>
              <a:rPr lang="en-US" altLang="zh-TW" sz="1000" dirty="0">
                <a:solidFill>
                  <a:prstClr val="black"/>
                </a:solidFill>
              </a:rPr>
              <a:t>2</a:t>
            </a:r>
          </a:p>
          <a:p>
            <a:pPr defTabSz="914155"/>
            <a:r>
              <a:rPr lang="zh-TW" altLang="en-US" sz="1000" dirty="0">
                <a:solidFill>
                  <a:prstClr val="black"/>
                </a:solidFill>
              </a:rPr>
              <a:t>選修物理：電磁現象一</a:t>
            </a:r>
            <a:r>
              <a:rPr lang="en-US" altLang="zh-TW" sz="1000" dirty="0">
                <a:solidFill>
                  <a:prstClr val="black"/>
                </a:solidFill>
              </a:rPr>
              <a:t>2</a:t>
            </a:r>
          </a:p>
          <a:p>
            <a:pPr defTabSz="914155"/>
            <a:r>
              <a:rPr lang="zh-TW" altLang="en-US" sz="1000" dirty="0">
                <a:solidFill>
                  <a:prstClr val="black"/>
                </a:solidFill>
              </a:rPr>
              <a:t>選修化學：反應與平衡一</a:t>
            </a:r>
            <a:r>
              <a:rPr lang="en-US" altLang="zh-TW" sz="1000" dirty="0">
                <a:solidFill>
                  <a:prstClr val="black"/>
                </a:solidFill>
              </a:rPr>
              <a:t>2</a:t>
            </a:r>
          </a:p>
          <a:p>
            <a:pPr defTabSz="914155"/>
            <a:endParaRPr lang="en-US" altLang="zh-TW" sz="1000" dirty="0">
              <a:solidFill>
                <a:prstClr val="black"/>
              </a:solidFill>
            </a:endParaRPr>
          </a:p>
          <a:p>
            <a:pPr defTabSz="914155"/>
            <a:r>
              <a:rPr lang="zh-TW" altLang="en-US" sz="1100" b="1" dirty="0">
                <a:solidFill>
                  <a:prstClr val="black"/>
                </a:solidFill>
              </a:rPr>
              <a:t>高三下學期</a:t>
            </a:r>
          </a:p>
          <a:p>
            <a:pPr defTabSz="914155"/>
            <a:r>
              <a:rPr lang="zh-TW" altLang="en-US" sz="1000" dirty="0">
                <a:solidFill>
                  <a:prstClr val="black"/>
                </a:solidFill>
              </a:rPr>
              <a:t>語文表達與傳播應用</a:t>
            </a:r>
            <a:r>
              <a:rPr lang="en-US" altLang="zh-TW" sz="1000" dirty="0">
                <a:solidFill>
                  <a:prstClr val="black"/>
                </a:solidFill>
              </a:rPr>
              <a:t>2</a:t>
            </a:r>
            <a:r>
              <a:rPr lang="zh-TW" altLang="en-US" sz="1000" dirty="0">
                <a:solidFill>
                  <a:prstClr val="black"/>
                </a:solidFill>
              </a:rPr>
              <a:t>、專題閱讀與研究</a:t>
            </a:r>
            <a:r>
              <a:rPr lang="en-US" altLang="zh-TW" sz="1000" dirty="0">
                <a:solidFill>
                  <a:prstClr val="black"/>
                </a:solidFill>
              </a:rPr>
              <a:t>2</a:t>
            </a:r>
          </a:p>
          <a:p>
            <a:pPr defTabSz="914155"/>
            <a:r>
              <a:rPr lang="zh-TW" altLang="en-US" sz="1000" dirty="0">
                <a:solidFill>
                  <a:prstClr val="black"/>
                </a:solidFill>
              </a:rPr>
              <a:t>英語聽講</a:t>
            </a:r>
            <a:r>
              <a:rPr lang="en-US" altLang="zh-TW" sz="1000" dirty="0">
                <a:solidFill>
                  <a:prstClr val="black"/>
                </a:solidFill>
              </a:rPr>
              <a:t>2</a:t>
            </a:r>
            <a:r>
              <a:rPr lang="zh-TW" altLang="en-US" sz="1000" dirty="0">
                <a:solidFill>
                  <a:prstClr val="black"/>
                </a:solidFill>
              </a:rPr>
              <a:t>、英文閱讀與寫作</a:t>
            </a:r>
            <a:r>
              <a:rPr lang="en-US" altLang="zh-TW" sz="1000" dirty="0">
                <a:solidFill>
                  <a:prstClr val="black"/>
                </a:solidFill>
              </a:rPr>
              <a:t>2</a:t>
            </a:r>
            <a:r>
              <a:rPr lang="zh-TW" altLang="en-US" sz="1000" dirty="0">
                <a:solidFill>
                  <a:prstClr val="black"/>
                </a:solidFill>
              </a:rPr>
              <a:t>、數學甲</a:t>
            </a:r>
            <a:r>
              <a:rPr lang="en-US" altLang="zh-TW" sz="1000" dirty="0">
                <a:solidFill>
                  <a:prstClr val="black"/>
                </a:solidFill>
              </a:rPr>
              <a:t>4</a:t>
            </a:r>
          </a:p>
          <a:p>
            <a:pPr defTabSz="914155"/>
            <a:r>
              <a:rPr lang="zh-TW" altLang="en-US" sz="1000" dirty="0">
                <a:solidFill>
                  <a:prstClr val="black"/>
                </a:solidFill>
              </a:rPr>
              <a:t>選修物理：波動、光及聲音</a:t>
            </a:r>
            <a:r>
              <a:rPr lang="en-US" altLang="zh-TW" sz="1000" dirty="0">
                <a:solidFill>
                  <a:prstClr val="black"/>
                </a:solidFill>
              </a:rPr>
              <a:t>1</a:t>
            </a:r>
          </a:p>
          <a:p>
            <a:pPr defTabSz="914155"/>
            <a:r>
              <a:rPr lang="zh-TW" altLang="en-US" sz="1000" dirty="0">
                <a:solidFill>
                  <a:prstClr val="black"/>
                </a:solidFill>
              </a:rPr>
              <a:t>選修化學：物質與能量</a:t>
            </a:r>
            <a:r>
              <a:rPr lang="en-US" altLang="zh-TW" sz="1000" dirty="0">
                <a:solidFill>
                  <a:prstClr val="black"/>
                </a:solidFill>
              </a:rPr>
              <a:t>1</a:t>
            </a:r>
          </a:p>
          <a:p>
            <a:pPr defTabSz="914155"/>
            <a:r>
              <a:rPr lang="zh-TW" altLang="en-US" sz="1000" dirty="0">
                <a:solidFill>
                  <a:prstClr val="black"/>
                </a:solidFill>
              </a:rPr>
              <a:t>選修生物：生態、演化及生物多樣性</a:t>
            </a:r>
            <a:r>
              <a:rPr lang="en-US" altLang="zh-TW" sz="1000" dirty="0">
                <a:solidFill>
                  <a:prstClr val="black"/>
                </a:solidFill>
              </a:rPr>
              <a:t>2</a:t>
            </a:r>
          </a:p>
          <a:p>
            <a:pPr defTabSz="914155"/>
            <a:r>
              <a:rPr lang="zh-TW" altLang="en-US" sz="1000" dirty="0">
                <a:solidFill>
                  <a:prstClr val="black"/>
                </a:solidFill>
              </a:rPr>
              <a:t>選修物理：電磁現象二與量子現象</a:t>
            </a:r>
            <a:r>
              <a:rPr lang="en-US" altLang="zh-TW" sz="1000" dirty="0">
                <a:solidFill>
                  <a:prstClr val="black"/>
                </a:solidFill>
              </a:rPr>
              <a:t>2</a:t>
            </a:r>
          </a:p>
          <a:p>
            <a:pPr defTabSz="914155"/>
            <a:r>
              <a:rPr lang="zh-TW" altLang="en-US" sz="1000" dirty="0">
                <a:solidFill>
                  <a:prstClr val="black"/>
                </a:solidFill>
              </a:rPr>
              <a:t>選修化學：反應與平衡二</a:t>
            </a:r>
            <a:r>
              <a:rPr lang="en-US" altLang="zh-TW" sz="1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6608588" y="939078"/>
            <a:ext cx="647654" cy="546915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wordArtVert" wrap="square" lIns="65298" tIns="32649" rIns="65298" bIns="32649" rtlCol="0" anchor="b" anchorCtr="0">
            <a:spAutoFit/>
          </a:bodyPr>
          <a:lstStyle/>
          <a:p>
            <a:pPr defTabSz="914155"/>
            <a:r>
              <a:rPr lang="zh-TW" altLang="en-US" b="1" dirty="0">
                <a:solidFill>
                  <a:prstClr val="black"/>
                </a:solidFill>
              </a:rPr>
              <a:t>團體活動</a:t>
            </a:r>
            <a:r>
              <a:rPr lang="en-US" altLang="zh-TW" b="1" dirty="0">
                <a:solidFill>
                  <a:prstClr val="black"/>
                </a:solidFill>
                <a:sym typeface="Wingdings 2"/>
              </a:rPr>
              <a:t>2</a:t>
            </a:r>
            <a:r>
              <a:rPr lang="zh-TW" altLang="en-US" sz="1100" dirty="0">
                <a:solidFill>
                  <a:prstClr val="black"/>
                </a:solidFill>
              </a:rPr>
              <a:t>：班級活動、社團活動與發表、節慶活動、學生服務學習、遊學分享、英語劇團表演、星光大道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7216142" y="943041"/>
            <a:ext cx="647654" cy="546915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wordArtVert" wrap="square" lIns="65298" tIns="32649" rIns="65298" bIns="32649" rtlCol="0" anchor="b" anchorCtr="0">
            <a:spAutoFit/>
          </a:bodyPr>
          <a:lstStyle/>
          <a:p>
            <a:pPr defTabSz="914155"/>
            <a:r>
              <a:rPr lang="zh-TW" altLang="en-US" b="1" dirty="0">
                <a:solidFill>
                  <a:prstClr val="black"/>
                </a:solidFill>
                <a:sym typeface="Wingdings 2"/>
              </a:rPr>
              <a:t>彈性學習</a:t>
            </a:r>
            <a:r>
              <a:rPr lang="en-US" altLang="zh-TW" b="1" dirty="0">
                <a:solidFill>
                  <a:prstClr val="black"/>
                </a:solidFill>
                <a:sym typeface="Wingdings 2"/>
              </a:rPr>
              <a:t>3</a:t>
            </a:r>
            <a:r>
              <a:rPr lang="zh-TW" altLang="en-US" sz="1100" dirty="0">
                <a:solidFill>
                  <a:prstClr val="black"/>
                </a:solidFill>
              </a:rPr>
              <a:t>：補強性學習、</a:t>
            </a:r>
            <a:r>
              <a:rPr lang="zh-TW" altLang="en-US" sz="1100" b="1" dirty="0">
                <a:solidFill>
                  <a:prstClr val="black"/>
                </a:solidFill>
              </a:rPr>
              <a:t>自主學習（高二下</a:t>
            </a:r>
            <a:r>
              <a:rPr lang="en-US" altLang="zh-TW" sz="1100" b="1" dirty="0">
                <a:solidFill>
                  <a:prstClr val="black"/>
                </a:solidFill>
              </a:rPr>
              <a:t>18</a:t>
            </a:r>
            <a:r>
              <a:rPr lang="zh-TW" altLang="en-US" sz="1100" b="1" dirty="0">
                <a:solidFill>
                  <a:prstClr val="black"/>
                </a:solidFill>
              </a:rPr>
              <a:t>小時）</a:t>
            </a:r>
            <a:r>
              <a:rPr lang="zh-TW" altLang="en-US" sz="1100" dirty="0">
                <a:solidFill>
                  <a:prstClr val="black"/>
                </a:solidFill>
              </a:rPr>
              <a:t>、選手培訓、充實或增廣教育、學校特色動（生命教育與國際教育）</a:t>
            </a:r>
          </a:p>
        </p:txBody>
      </p:sp>
      <p:sp>
        <p:nvSpPr>
          <p:cNvPr id="36" name="流程圖: 程序 35"/>
          <p:cNvSpPr/>
          <p:nvPr/>
        </p:nvSpPr>
        <p:spPr>
          <a:xfrm>
            <a:off x="7863864" y="503852"/>
            <a:ext cx="1210823" cy="6315303"/>
          </a:xfrm>
          <a:prstGeom prst="flowChart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 defTabSz="914155"/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863864" y="602327"/>
            <a:ext cx="1210823" cy="281379"/>
          </a:xfrm>
          <a:prstGeom prst="rect">
            <a:avLst/>
          </a:prstGeom>
          <a:solidFill>
            <a:srgbClr val="FFFF99"/>
          </a:solidFill>
        </p:spPr>
        <p:txBody>
          <a:bodyPr wrap="square" lIns="65298" tIns="32649" rIns="65298" bIns="32649" rtlCol="0">
            <a:spAutoFit/>
          </a:bodyPr>
          <a:lstStyle/>
          <a:p>
            <a:pPr algn="ctr" defTabSz="914155"/>
            <a:r>
              <a:rPr lang="zh-TW" altLang="en-US" sz="1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升學進路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7889582" y="1132964"/>
            <a:ext cx="1159389" cy="4744139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pPr algn="ctr" defTabSz="914155"/>
            <a:r>
              <a:rPr lang="zh-TW" altLang="en-US" sz="1600" b="1" dirty="0">
                <a:solidFill>
                  <a:prstClr val="black"/>
                </a:solidFill>
              </a:rPr>
              <a:t>管理</a:t>
            </a:r>
            <a:endParaRPr lang="en-US" altLang="zh-TW" sz="1600" b="1" dirty="0">
              <a:solidFill>
                <a:prstClr val="black"/>
              </a:solidFill>
            </a:endParaRPr>
          </a:p>
          <a:p>
            <a:pPr algn="ctr" defTabSz="914155"/>
            <a:r>
              <a:rPr lang="zh-TW" altLang="en-US" sz="1600" b="1" dirty="0">
                <a:solidFill>
                  <a:prstClr val="black"/>
                </a:solidFill>
              </a:rPr>
              <a:t>工程</a:t>
            </a:r>
            <a:endParaRPr lang="en-US" altLang="zh-TW" sz="1600" b="1" dirty="0">
              <a:solidFill>
                <a:prstClr val="black"/>
              </a:solidFill>
            </a:endParaRPr>
          </a:p>
          <a:p>
            <a:pPr algn="ctr" defTabSz="914155"/>
            <a:r>
              <a:rPr lang="zh-TW" altLang="en-US" sz="1600" b="1" dirty="0">
                <a:solidFill>
                  <a:prstClr val="black"/>
                </a:solidFill>
              </a:rPr>
              <a:t>醫療衛生</a:t>
            </a:r>
            <a:endParaRPr lang="en-US" altLang="zh-TW" sz="1600" b="1" dirty="0">
              <a:solidFill>
                <a:prstClr val="black"/>
              </a:solidFill>
            </a:endParaRPr>
          </a:p>
          <a:p>
            <a:pPr algn="ctr" defTabSz="914155"/>
            <a:r>
              <a:rPr lang="zh-TW" altLang="en-US" sz="1600" b="1" dirty="0">
                <a:solidFill>
                  <a:prstClr val="black"/>
                </a:solidFill>
              </a:rPr>
              <a:t>財經</a:t>
            </a:r>
            <a:endParaRPr lang="en-US" altLang="zh-TW" sz="1600" b="1" dirty="0">
              <a:solidFill>
                <a:prstClr val="black"/>
              </a:solidFill>
            </a:endParaRPr>
          </a:p>
          <a:p>
            <a:pPr algn="ctr" defTabSz="914155"/>
            <a:r>
              <a:rPr lang="zh-TW" altLang="en-US" sz="1600" b="1" dirty="0">
                <a:solidFill>
                  <a:prstClr val="black"/>
                </a:solidFill>
              </a:rPr>
              <a:t>外語</a:t>
            </a:r>
            <a:endParaRPr lang="en-US" altLang="zh-TW" sz="1600" b="1" dirty="0">
              <a:solidFill>
                <a:prstClr val="black"/>
              </a:solidFill>
            </a:endParaRPr>
          </a:p>
          <a:p>
            <a:pPr algn="ctr" defTabSz="914155"/>
            <a:r>
              <a:rPr lang="zh-TW" altLang="en-US" sz="1600" b="1" dirty="0">
                <a:solidFill>
                  <a:prstClr val="black"/>
                </a:solidFill>
              </a:rPr>
              <a:t>資訊</a:t>
            </a:r>
            <a:endParaRPr lang="en-US" altLang="zh-TW" sz="1600" b="1" dirty="0">
              <a:solidFill>
                <a:prstClr val="black"/>
              </a:solidFill>
            </a:endParaRPr>
          </a:p>
          <a:p>
            <a:pPr algn="ctr" defTabSz="914155"/>
            <a:r>
              <a:rPr lang="zh-TW" altLang="en-US" sz="1600" b="1" dirty="0">
                <a:solidFill>
                  <a:prstClr val="black"/>
                </a:solidFill>
              </a:rPr>
              <a:t>文史哲</a:t>
            </a:r>
            <a:endParaRPr lang="en-US" altLang="zh-TW" sz="1600" b="1" dirty="0">
              <a:solidFill>
                <a:prstClr val="black"/>
              </a:solidFill>
            </a:endParaRPr>
          </a:p>
          <a:p>
            <a:pPr algn="ctr" defTabSz="914155"/>
            <a:r>
              <a:rPr lang="zh-TW" altLang="en-US" sz="1600" b="1" dirty="0">
                <a:solidFill>
                  <a:prstClr val="black"/>
                </a:solidFill>
              </a:rPr>
              <a:t>建築與設計</a:t>
            </a:r>
            <a:endParaRPr lang="en-US" altLang="zh-TW" sz="1600" b="1" dirty="0">
              <a:solidFill>
                <a:prstClr val="black"/>
              </a:solidFill>
            </a:endParaRPr>
          </a:p>
          <a:p>
            <a:pPr algn="ctr" defTabSz="914155"/>
            <a:r>
              <a:rPr lang="zh-TW" altLang="en-US" sz="1600" b="1" dirty="0">
                <a:solidFill>
                  <a:prstClr val="black"/>
                </a:solidFill>
              </a:rPr>
              <a:t>數理化</a:t>
            </a:r>
            <a:endParaRPr lang="en-US" altLang="zh-TW" sz="1600" b="1" dirty="0">
              <a:solidFill>
                <a:prstClr val="black"/>
              </a:solidFill>
            </a:endParaRPr>
          </a:p>
          <a:p>
            <a:pPr algn="ctr" defTabSz="914155"/>
            <a:r>
              <a:rPr lang="zh-TW" altLang="en-US" sz="1600" b="1" dirty="0">
                <a:solidFill>
                  <a:prstClr val="black"/>
                </a:solidFill>
              </a:rPr>
              <a:t>教育</a:t>
            </a:r>
            <a:endParaRPr lang="en-US" altLang="zh-TW" sz="1600" b="1" dirty="0">
              <a:solidFill>
                <a:prstClr val="black"/>
              </a:solidFill>
            </a:endParaRPr>
          </a:p>
          <a:p>
            <a:pPr algn="ctr" defTabSz="914155"/>
            <a:r>
              <a:rPr lang="zh-TW" altLang="en-US" sz="1600" b="1" dirty="0">
                <a:solidFill>
                  <a:prstClr val="black"/>
                </a:solidFill>
              </a:rPr>
              <a:t>藝術</a:t>
            </a:r>
            <a:endParaRPr lang="en-US" altLang="zh-TW" sz="1600" b="1" dirty="0">
              <a:solidFill>
                <a:prstClr val="black"/>
              </a:solidFill>
            </a:endParaRPr>
          </a:p>
          <a:p>
            <a:pPr algn="ctr" defTabSz="914155"/>
            <a:r>
              <a:rPr lang="zh-TW" altLang="en-US" sz="1600" b="1" dirty="0">
                <a:solidFill>
                  <a:prstClr val="black"/>
                </a:solidFill>
              </a:rPr>
              <a:t>社會與心理</a:t>
            </a:r>
            <a:endParaRPr lang="en-US" altLang="zh-TW" sz="1600" b="1" dirty="0">
              <a:solidFill>
                <a:prstClr val="black"/>
              </a:solidFill>
            </a:endParaRPr>
          </a:p>
          <a:p>
            <a:pPr algn="ctr" defTabSz="914155"/>
            <a:r>
              <a:rPr lang="zh-TW" altLang="en-US" sz="1600" b="1" dirty="0">
                <a:solidFill>
                  <a:prstClr val="black"/>
                </a:solidFill>
              </a:rPr>
              <a:t>生命科學</a:t>
            </a:r>
            <a:endParaRPr lang="en-US" altLang="zh-TW" sz="1600" b="1" dirty="0">
              <a:solidFill>
                <a:prstClr val="black"/>
              </a:solidFill>
            </a:endParaRPr>
          </a:p>
          <a:p>
            <a:pPr algn="ctr" defTabSz="914155"/>
            <a:r>
              <a:rPr lang="zh-TW" altLang="en-US" sz="1600" b="1" dirty="0">
                <a:solidFill>
                  <a:prstClr val="black"/>
                </a:solidFill>
              </a:rPr>
              <a:t>大眾傳播</a:t>
            </a:r>
            <a:endParaRPr lang="en-US" altLang="zh-TW" sz="1600" b="1" dirty="0">
              <a:solidFill>
                <a:prstClr val="black"/>
              </a:solidFill>
            </a:endParaRPr>
          </a:p>
          <a:p>
            <a:pPr algn="ctr" defTabSz="914155"/>
            <a:r>
              <a:rPr lang="zh-TW" altLang="en-US" sz="1600" b="1" dirty="0">
                <a:solidFill>
                  <a:prstClr val="black"/>
                </a:solidFill>
              </a:rPr>
              <a:t>法政</a:t>
            </a:r>
            <a:endParaRPr lang="en-US" altLang="zh-TW" sz="1600" b="1" dirty="0">
              <a:solidFill>
                <a:prstClr val="black"/>
              </a:solidFill>
            </a:endParaRPr>
          </a:p>
          <a:p>
            <a:pPr algn="ctr" defTabSz="914155"/>
            <a:r>
              <a:rPr lang="zh-TW" altLang="en-US" sz="1600" b="1" dirty="0">
                <a:solidFill>
                  <a:prstClr val="black"/>
                </a:solidFill>
              </a:rPr>
              <a:t>遊憩與運動</a:t>
            </a:r>
            <a:endParaRPr lang="en-US" altLang="zh-TW" sz="1600" b="1" dirty="0">
              <a:solidFill>
                <a:prstClr val="black"/>
              </a:solidFill>
            </a:endParaRPr>
          </a:p>
          <a:p>
            <a:pPr algn="ctr" defTabSz="914155"/>
            <a:r>
              <a:rPr lang="zh-TW" altLang="en-US" sz="1600" b="1" dirty="0">
                <a:solidFill>
                  <a:prstClr val="black"/>
                </a:solidFill>
              </a:rPr>
              <a:t>生物資源</a:t>
            </a:r>
            <a:endParaRPr lang="en-US" altLang="zh-TW" sz="1600" b="1" dirty="0">
              <a:solidFill>
                <a:prstClr val="black"/>
              </a:solidFill>
            </a:endParaRPr>
          </a:p>
          <a:p>
            <a:pPr algn="ctr" defTabSz="914155"/>
            <a:r>
              <a:rPr lang="zh-TW" altLang="en-US" sz="1600" b="1" dirty="0">
                <a:solidFill>
                  <a:prstClr val="black"/>
                </a:solidFill>
              </a:rPr>
              <a:t>地球環境</a:t>
            </a:r>
            <a:endParaRPr lang="en-US" altLang="zh-TW" sz="1600" b="1" dirty="0">
              <a:solidFill>
                <a:prstClr val="black"/>
              </a:solidFill>
            </a:endParaRPr>
          </a:p>
          <a:p>
            <a:pPr algn="ctr" defTabSz="914155"/>
            <a:r>
              <a:rPr lang="zh-TW" altLang="en-US" sz="1600" b="1" dirty="0">
                <a:solidFill>
                  <a:prstClr val="black"/>
                </a:solidFill>
              </a:rPr>
              <a:t>出國</a:t>
            </a:r>
            <a:r>
              <a:rPr lang="en-US" altLang="zh-TW" sz="1600" b="1" dirty="0">
                <a:solidFill>
                  <a:prstClr val="black"/>
                </a:solidFill>
              </a:rPr>
              <a:t>/</a:t>
            </a:r>
            <a:r>
              <a:rPr lang="zh-TW" altLang="en-US" sz="1600" b="1" dirty="0">
                <a:solidFill>
                  <a:prstClr val="black"/>
                </a:solidFill>
              </a:rPr>
              <a:t>軍警</a:t>
            </a:r>
          </a:p>
        </p:txBody>
      </p:sp>
    </p:spTree>
    <p:extLst>
      <p:ext uri="{BB962C8B-B14F-4D97-AF65-F5344CB8AC3E}">
        <p14:creationId xmlns:p14="http://schemas.microsoft.com/office/powerpoint/2010/main" val="168674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8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r>
              <a:rPr lang="zh-TW" altLang="en-US" b="1" cap="all" dirty="0">
                <a:solidFill>
                  <a:schemeClr val="tx1"/>
                </a:solidFill>
              </a:rPr>
              <a:t>教育部學習歷程檔案審議</a:t>
            </a:r>
            <a:r>
              <a:rPr lang="zh-TW" altLang="en-US" b="1" cap="all" dirty="0" smtClean="0">
                <a:solidFill>
                  <a:schemeClr val="tx1"/>
                </a:solidFill>
              </a:rPr>
              <a:t>計畫</a:t>
            </a:r>
            <a:r>
              <a:rPr lang="en-US" altLang="zh-TW" b="1" cap="all" dirty="0" smtClean="0">
                <a:solidFill>
                  <a:schemeClr val="tx1"/>
                </a:solidFill>
              </a:rPr>
              <a:t>—</a:t>
            </a:r>
            <a:r>
              <a:rPr lang="zh-TW" altLang="en-US" b="1" cap="all" dirty="0" smtClean="0">
                <a:solidFill>
                  <a:schemeClr val="tx1"/>
                </a:solidFill>
              </a:rPr>
              <a:t>介紹網頁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0" t="11751" r="15130" b="4718"/>
          <a:stretch/>
        </p:blipFill>
        <p:spPr bwMode="auto">
          <a:xfrm>
            <a:off x="8" y="1196752"/>
            <a:ext cx="9152457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32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3" t="8445" r="5472" b="4602"/>
          <a:stretch/>
        </p:blipFill>
        <p:spPr bwMode="auto">
          <a:xfrm>
            <a:off x="172" y="260647"/>
            <a:ext cx="9033259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ãå¤ªé½ãçåçæå°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234" y="-243407"/>
            <a:ext cx="1725326" cy="172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26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7" t="8518" r="5433" b="4684"/>
          <a:stretch/>
        </p:blipFill>
        <p:spPr bwMode="auto">
          <a:xfrm>
            <a:off x="9872" y="260647"/>
            <a:ext cx="9057256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ãå¤ªé½ãçåçæå°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234" y="-243407"/>
            <a:ext cx="1725326" cy="172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22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440830" y="2794172"/>
            <a:ext cx="3852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分科考試</a:t>
            </a:r>
            <a:r>
              <a:rPr lang="zh-TW" altLang="en-US" sz="4400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分發</a:t>
            </a:r>
            <a:endParaRPr lang="en-US" altLang="zh-TW" sz="4400" b="1" dirty="0">
              <a:solidFill>
                <a:srgbClr val="46464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負責考試單位：大學考試分發委員會</a:t>
            </a:r>
            <a:endParaRPr lang="en-US" altLang="zh-TW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b="1" dirty="0">
                <a:solidFill>
                  <a:srgbClr val="FFFAF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hlinkClick r:id="rId2"/>
              </a:rPr>
              <a:t>http://www.uac.edu.tw</a:t>
            </a:r>
            <a:endParaRPr lang="en-US" altLang="zh-TW" b="1" dirty="0">
              <a:solidFill>
                <a:srgbClr val="FFFAF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C0E7C396-8969-4224-B72C-C7196421BC6B}"/>
              </a:ext>
            </a:extLst>
          </p:cNvPr>
          <p:cNvSpPr/>
          <p:nvPr/>
        </p:nvSpPr>
        <p:spPr>
          <a:xfrm>
            <a:off x="3079321" y="4607761"/>
            <a:ext cx="2736304" cy="6713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考試時間：</a:t>
            </a:r>
            <a:r>
              <a:rPr lang="en-US" altLang="zh-TW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月上旬</a:t>
            </a:r>
            <a:endParaRPr lang="en-US" altLang="zh-TW" b="1" dirty="0">
              <a:solidFill>
                <a:srgbClr val="46464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放榜時間：</a:t>
            </a:r>
            <a:r>
              <a:rPr lang="en-US" altLang="zh-TW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月上旬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E6C4C302-4673-4DD6-A316-F2666872A749}"/>
              </a:ext>
            </a:extLst>
          </p:cNvPr>
          <p:cNvSpPr txBox="1"/>
          <p:nvPr/>
        </p:nvSpPr>
        <p:spPr>
          <a:xfrm>
            <a:off x="2419101" y="2090702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rgbClr val="FDB7B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大學入門票：管道篇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94435B66-7FB7-4D6B-B5BD-C2F04F52C818}"/>
              </a:ext>
            </a:extLst>
          </p:cNvPr>
          <p:cNvSpPr txBox="1"/>
          <p:nvPr/>
        </p:nvSpPr>
        <p:spPr>
          <a:xfrm>
            <a:off x="5868163" y="6278933"/>
            <a:ext cx="20519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FDB7B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Fun</a:t>
            </a:r>
            <a:r>
              <a:rPr lang="zh-TW" altLang="en-US" b="1" dirty="0">
                <a:solidFill>
                  <a:srgbClr val="FDB7B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心探索趣 </a:t>
            </a:r>
            <a:r>
              <a:rPr lang="en-US" altLang="zh-TW" b="1" dirty="0">
                <a:solidFill>
                  <a:srgbClr val="FDB7B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P.10</a:t>
            </a:r>
            <a:endParaRPr lang="en-US" altLang="zh-TW" b="1" dirty="0">
              <a:solidFill>
                <a:srgbClr val="FDB7BD">
                  <a:lumMod val="75000"/>
                </a:srgb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E54103D8-351E-492D-BF6F-B73850DDB62A}"/>
              </a:ext>
            </a:extLst>
          </p:cNvPr>
          <p:cNvSpPr txBox="1"/>
          <p:nvPr/>
        </p:nvSpPr>
        <p:spPr>
          <a:xfrm>
            <a:off x="783560" y="570169"/>
            <a:ext cx="3295529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四</a:t>
            </a:r>
            <a:r>
              <a:rPr lang="zh-TW" altLang="en-US" sz="3300" b="1" dirty="0" smtClean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、選才方式</a:t>
            </a:r>
            <a:endParaRPr lang="zh-TW" altLang="en-US" sz="3300" b="1" dirty="0">
              <a:solidFill>
                <a:srgbClr val="FDB7BD">
                  <a:lumMod val="9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320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AutoShape 2"/>
          <p:cNvSpPr>
            <a:spLocks noChangeArrowheads="1"/>
          </p:cNvSpPr>
          <p:nvPr/>
        </p:nvSpPr>
        <p:spPr bwMode="auto">
          <a:xfrm>
            <a:off x="3366597" y="535029"/>
            <a:ext cx="2303636" cy="180022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1800" b="1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3600" b="1" u="sng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自己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800" b="1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自我認識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b="1" dirty="0">
              <a:solidFill>
                <a:srgbClr val="3333FF"/>
              </a:solidFill>
              <a:ea typeface="華康新綜藝體" pitchFamily="49" charset="-120"/>
            </a:endParaRPr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979398" y="4183856"/>
            <a:ext cx="2447925" cy="165735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3600" b="1" u="sng" dirty="0">
                <a:solidFill>
                  <a:srgbClr val="3333FF"/>
                </a:solidFill>
                <a:ea typeface="標楷體" pitchFamily="65" charset="-120"/>
              </a:rPr>
              <a:t>環境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400" b="1" dirty="0">
                <a:solidFill>
                  <a:srgbClr val="3333FF"/>
                </a:solidFill>
              </a:rPr>
              <a:t>社會</a:t>
            </a:r>
            <a:r>
              <a:rPr lang="zh-TW" altLang="en-US" sz="2400" b="1" dirty="0" smtClean="0">
                <a:solidFill>
                  <a:srgbClr val="3333FF"/>
                </a:solidFill>
              </a:rPr>
              <a:t>與環境</a:t>
            </a:r>
            <a:r>
              <a:rPr lang="zh-TW" altLang="en-US" sz="2400" b="1" dirty="0">
                <a:solidFill>
                  <a:srgbClr val="3333FF"/>
                </a:solidFill>
              </a:rPr>
              <a:t>因素</a:t>
            </a: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5685948" y="4105278"/>
            <a:ext cx="2447304" cy="1792988"/>
          </a:xfrm>
          <a:prstGeom prst="triangle">
            <a:avLst>
              <a:gd name="adj" fmla="val 50000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3600" b="1" u="sng" dirty="0">
                <a:solidFill>
                  <a:srgbClr val="3333FF"/>
                </a:solidFill>
                <a:ea typeface="標楷體" pitchFamily="65" charset="-120"/>
              </a:rPr>
              <a:t>目標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800" b="1" dirty="0" smtClean="0">
                <a:solidFill>
                  <a:srgbClr val="3333FF"/>
                </a:solidFill>
                <a:latin typeface="Verdana" pitchFamily="34" charset="0"/>
              </a:rPr>
              <a:t>升學制度</a:t>
            </a:r>
            <a:endParaRPr lang="zh-TW" altLang="en-US" sz="2800" b="1" dirty="0">
              <a:solidFill>
                <a:srgbClr val="3333FF"/>
              </a:solidFill>
              <a:latin typeface="Verdana" pitchFamily="34" charset="0"/>
            </a:endParaRPr>
          </a:p>
        </p:txBody>
      </p:sp>
      <p:sp>
        <p:nvSpPr>
          <p:cNvPr id="248837" name="AutoShape 5"/>
          <p:cNvSpPr>
            <a:spLocks noChangeArrowheads="1"/>
          </p:cNvSpPr>
          <p:nvPr/>
        </p:nvSpPr>
        <p:spPr bwMode="auto">
          <a:xfrm>
            <a:off x="3844925" y="3600450"/>
            <a:ext cx="1296988" cy="12954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b="1">
                <a:solidFill>
                  <a:srgbClr val="FF0000"/>
                </a:solidFill>
              </a:rPr>
              <a:t>選校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b="1">
                <a:solidFill>
                  <a:srgbClr val="FF0000"/>
                </a:solidFill>
              </a:rPr>
              <a:t>選系</a:t>
            </a:r>
          </a:p>
        </p:txBody>
      </p:sp>
      <p:sp>
        <p:nvSpPr>
          <p:cNvPr id="248838" name="Line 6"/>
          <p:cNvSpPr>
            <a:spLocks noChangeShapeType="1"/>
          </p:cNvSpPr>
          <p:nvPr/>
        </p:nvSpPr>
        <p:spPr bwMode="auto">
          <a:xfrm flipH="1">
            <a:off x="2216943" y="2416971"/>
            <a:ext cx="1150937" cy="172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0000"/>
              </a:solidFill>
            </a:endParaRPr>
          </a:p>
        </p:txBody>
      </p:sp>
      <p:sp>
        <p:nvSpPr>
          <p:cNvPr id="248839" name="Line 7"/>
          <p:cNvSpPr>
            <a:spLocks noChangeShapeType="1"/>
          </p:cNvSpPr>
          <p:nvPr/>
        </p:nvSpPr>
        <p:spPr bwMode="auto">
          <a:xfrm>
            <a:off x="5653088" y="2376490"/>
            <a:ext cx="1213622" cy="1628576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0000"/>
              </a:solidFill>
            </a:endParaRPr>
          </a:p>
        </p:txBody>
      </p:sp>
      <p:sp>
        <p:nvSpPr>
          <p:cNvPr id="248840" name="Line 8"/>
          <p:cNvSpPr>
            <a:spLocks noChangeShapeType="1"/>
          </p:cNvSpPr>
          <p:nvPr/>
        </p:nvSpPr>
        <p:spPr bwMode="auto">
          <a:xfrm>
            <a:off x="3779858" y="6237288"/>
            <a:ext cx="18002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0000"/>
              </a:solidFill>
            </a:endParaRPr>
          </a:p>
        </p:txBody>
      </p:sp>
      <p:sp>
        <p:nvSpPr>
          <p:cNvPr id="248841" name="Line 9"/>
          <p:cNvSpPr>
            <a:spLocks noChangeShapeType="1"/>
          </p:cNvSpPr>
          <p:nvPr/>
        </p:nvSpPr>
        <p:spPr bwMode="auto">
          <a:xfrm>
            <a:off x="2836706" y="3241677"/>
            <a:ext cx="792162" cy="431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0000"/>
              </a:solidFill>
            </a:endParaRPr>
          </a:p>
        </p:txBody>
      </p:sp>
      <p:sp>
        <p:nvSpPr>
          <p:cNvPr id="248842" name="Line 10"/>
          <p:cNvSpPr>
            <a:spLocks noChangeShapeType="1"/>
          </p:cNvSpPr>
          <p:nvPr/>
        </p:nvSpPr>
        <p:spPr bwMode="auto">
          <a:xfrm flipH="1">
            <a:off x="5292745" y="3025775"/>
            <a:ext cx="792163" cy="5762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0000"/>
              </a:solidFill>
            </a:endParaRPr>
          </a:p>
        </p:txBody>
      </p:sp>
      <p:sp>
        <p:nvSpPr>
          <p:cNvPr id="248843" name="Line 11"/>
          <p:cNvSpPr>
            <a:spLocks noChangeShapeType="1"/>
          </p:cNvSpPr>
          <p:nvPr/>
        </p:nvSpPr>
        <p:spPr bwMode="auto">
          <a:xfrm flipV="1">
            <a:off x="4572000" y="5445125"/>
            <a:ext cx="0" cy="792164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0000"/>
              </a:solidFill>
            </a:endParaRPr>
          </a:p>
        </p:txBody>
      </p:sp>
      <p:sp>
        <p:nvSpPr>
          <p:cNvPr id="248844" name="Text Box 12"/>
          <p:cNvSpPr txBox="1">
            <a:spLocks noChangeArrowheads="1"/>
          </p:cNvSpPr>
          <p:nvPr/>
        </p:nvSpPr>
        <p:spPr bwMode="auto">
          <a:xfrm>
            <a:off x="3779838" y="2449555"/>
            <a:ext cx="1511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2400" dirty="0" smtClean="0">
                <a:solidFill>
                  <a:srgbClr val="FFFFFF"/>
                </a:solidFill>
              </a:rPr>
              <a:t>性向測驗</a:t>
            </a:r>
            <a:endParaRPr lang="zh-TW" altLang="en-US" sz="2400" dirty="0">
              <a:solidFill>
                <a:srgbClr val="FFFFFF"/>
              </a:solidFill>
            </a:endParaRPr>
          </a:p>
        </p:txBody>
      </p:sp>
      <p:sp>
        <p:nvSpPr>
          <p:cNvPr id="248845" name="Text Box 13"/>
          <p:cNvSpPr txBox="1">
            <a:spLocks noChangeArrowheads="1"/>
          </p:cNvSpPr>
          <p:nvPr/>
        </p:nvSpPr>
        <p:spPr bwMode="auto">
          <a:xfrm>
            <a:off x="1058933" y="5988060"/>
            <a:ext cx="23764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2400" dirty="0">
                <a:solidFill>
                  <a:srgbClr val="FFFFFF"/>
                </a:solidFill>
              </a:rPr>
              <a:t>限制或助長因素</a:t>
            </a:r>
          </a:p>
        </p:txBody>
      </p:sp>
      <p:sp>
        <p:nvSpPr>
          <p:cNvPr id="248846" name="Text Box 14"/>
          <p:cNvSpPr txBox="1">
            <a:spLocks noChangeArrowheads="1"/>
          </p:cNvSpPr>
          <p:nvPr/>
        </p:nvSpPr>
        <p:spPr bwMode="auto">
          <a:xfrm>
            <a:off x="5580069" y="6021430"/>
            <a:ext cx="3095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2400">
                <a:solidFill>
                  <a:srgbClr val="FFFFFF"/>
                </a:solidFill>
              </a:rPr>
              <a:t>各校系的深入認識</a:t>
            </a:r>
          </a:p>
        </p:txBody>
      </p:sp>
      <p:sp>
        <p:nvSpPr>
          <p:cNvPr id="248847" name="Text Box 15"/>
          <p:cNvSpPr txBox="1">
            <a:spLocks noChangeArrowheads="1"/>
          </p:cNvSpPr>
          <p:nvPr/>
        </p:nvSpPr>
        <p:spPr bwMode="auto">
          <a:xfrm rot="1691866">
            <a:off x="3351869" y="638919"/>
            <a:ext cx="553998" cy="1509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2400" dirty="0" smtClean="0">
                <a:solidFill>
                  <a:srgbClr val="FFFFFF"/>
                </a:solidFill>
              </a:rPr>
              <a:t>興趣量表</a:t>
            </a:r>
            <a:endParaRPr lang="zh-TW" altLang="en-US" sz="2400" dirty="0">
              <a:solidFill>
                <a:srgbClr val="FFFFFF"/>
              </a:solidFill>
            </a:endParaRPr>
          </a:p>
        </p:txBody>
      </p:sp>
      <p:sp>
        <p:nvSpPr>
          <p:cNvPr id="248848" name="Text Box 16"/>
          <p:cNvSpPr txBox="1">
            <a:spLocks noChangeArrowheads="1"/>
          </p:cNvSpPr>
          <p:nvPr/>
        </p:nvSpPr>
        <p:spPr bwMode="auto">
          <a:xfrm rot="-2013831">
            <a:off x="5249090" y="566628"/>
            <a:ext cx="553998" cy="186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2400" dirty="0">
                <a:solidFill>
                  <a:srgbClr val="FFFFFF"/>
                </a:solidFill>
              </a:rPr>
              <a:t>學系探索</a:t>
            </a:r>
          </a:p>
        </p:txBody>
      </p:sp>
      <p:sp>
        <p:nvSpPr>
          <p:cNvPr id="248849" name="Text Box 17"/>
          <p:cNvSpPr txBox="1">
            <a:spLocks noChangeArrowheads="1"/>
          </p:cNvSpPr>
          <p:nvPr/>
        </p:nvSpPr>
        <p:spPr bwMode="auto">
          <a:xfrm>
            <a:off x="4569133" y="5041942"/>
            <a:ext cx="461665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1800">
                <a:solidFill>
                  <a:srgbClr val="FFFFFF"/>
                </a:solidFill>
              </a:rPr>
              <a:t>做決定</a:t>
            </a:r>
          </a:p>
        </p:txBody>
      </p:sp>
      <p:sp>
        <p:nvSpPr>
          <p:cNvPr id="248850" name="Text Box 18"/>
          <p:cNvSpPr txBox="1">
            <a:spLocks noChangeArrowheads="1"/>
          </p:cNvSpPr>
          <p:nvPr/>
        </p:nvSpPr>
        <p:spPr bwMode="auto">
          <a:xfrm rot="-2051081">
            <a:off x="5014929" y="2919691"/>
            <a:ext cx="9366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1800">
                <a:solidFill>
                  <a:srgbClr val="FFFFFF"/>
                </a:solidFill>
              </a:rPr>
              <a:t>做決定</a:t>
            </a:r>
          </a:p>
        </p:txBody>
      </p:sp>
      <p:sp>
        <p:nvSpPr>
          <p:cNvPr id="248851" name="Text Box 19"/>
          <p:cNvSpPr txBox="1">
            <a:spLocks noChangeArrowheads="1"/>
          </p:cNvSpPr>
          <p:nvPr/>
        </p:nvSpPr>
        <p:spPr bwMode="auto">
          <a:xfrm rot="1648865">
            <a:off x="3060744" y="3095904"/>
            <a:ext cx="9366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1800">
                <a:solidFill>
                  <a:srgbClr val="FFFFFF"/>
                </a:solidFill>
              </a:rPr>
              <a:t>做決定</a:t>
            </a:r>
          </a:p>
        </p:txBody>
      </p:sp>
      <p:sp>
        <p:nvSpPr>
          <p:cNvPr id="248852" name="Text Box 20"/>
          <p:cNvSpPr txBox="1">
            <a:spLocks noChangeArrowheads="1"/>
          </p:cNvSpPr>
          <p:nvPr/>
        </p:nvSpPr>
        <p:spPr bwMode="auto">
          <a:xfrm rot="2361459">
            <a:off x="904838" y="3695784"/>
            <a:ext cx="553998" cy="268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2400" dirty="0">
                <a:solidFill>
                  <a:srgbClr val="FFFFFF"/>
                </a:solidFill>
              </a:rPr>
              <a:t>老師家長的影響</a:t>
            </a:r>
          </a:p>
        </p:txBody>
      </p:sp>
      <p:sp>
        <p:nvSpPr>
          <p:cNvPr id="248853" name="Text Box 21"/>
          <p:cNvSpPr txBox="1">
            <a:spLocks noChangeArrowheads="1"/>
          </p:cNvSpPr>
          <p:nvPr/>
        </p:nvSpPr>
        <p:spPr bwMode="auto">
          <a:xfrm rot="-2312830">
            <a:off x="3026060" y="3760086"/>
            <a:ext cx="50186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2400" dirty="0">
                <a:solidFill>
                  <a:srgbClr val="FFFFFF"/>
                </a:solidFill>
              </a:rPr>
              <a:t>社會發展的趨勢</a:t>
            </a:r>
          </a:p>
        </p:txBody>
      </p:sp>
      <p:sp>
        <p:nvSpPr>
          <p:cNvPr id="248854" name="Text Box 22"/>
          <p:cNvSpPr txBox="1">
            <a:spLocks noChangeArrowheads="1"/>
          </p:cNvSpPr>
          <p:nvPr/>
        </p:nvSpPr>
        <p:spPr bwMode="auto">
          <a:xfrm rot="-2176935">
            <a:off x="7480598" y="3656014"/>
            <a:ext cx="923330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2400">
                <a:solidFill>
                  <a:srgbClr val="FFFFFF"/>
                </a:solidFill>
              </a:rPr>
              <a:t>大學多元入學方案的了解</a:t>
            </a:r>
          </a:p>
        </p:txBody>
      </p:sp>
      <p:sp>
        <p:nvSpPr>
          <p:cNvPr id="248855" name="Text Box 23"/>
          <p:cNvSpPr txBox="1">
            <a:spLocks noChangeArrowheads="1"/>
          </p:cNvSpPr>
          <p:nvPr/>
        </p:nvSpPr>
        <p:spPr bwMode="auto">
          <a:xfrm rot="2173156">
            <a:off x="5591430" y="3654426"/>
            <a:ext cx="769441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1800">
                <a:solidFill>
                  <a:srgbClr val="FFFFFF"/>
                </a:solidFill>
              </a:rPr>
              <a:t>大學學群校系與職業</a:t>
            </a:r>
            <a:r>
              <a:rPr lang="zh-TW" altLang="en-US" sz="2000">
                <a:solidFill>
                  <a:srgbClr val="FFFFFF"/>
                </a:solidFill>
              </a:rPr>
              <a:t>工作</a:t>
            </a:r>
            <a:r>
              <a:rPr lang="zh-TW" altLang="en-US" sz="1800">
                <a:solidFill>
                  <a:srgbClr val="FFFFFF"/>
                </a:solidFill>
              </a:rPr>
              <a:t>分析資料</a:t>
            </a:r>
          </a:p>
        </p:txBody>
      </p:sp>
      <p:sp>
        <p:nvSpPr>
          <p:cNvPr id="133144" name="Text Box 24"/>
          <p:cNvSpPr txBox="1">
            <a:spLocks noChangeArrowheads="1"/>
          </p:cNvSpPr>
          <p:nvPr/>
        </p:nvSpPr>
        <p:spPr bwMode="auto">
          <a:xfrm>
            <a:off x="305877" y="376855"/>
            <a:ext cx="304165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4800" b="1" dirty="0">
                <a:solidFill>
                  <a:srgbClr val="00FF00"/>
                </a:solidFill>
                <a:effectLst>
                  <a:outerShdw blurRad="38100" dist="38100" dir="2700000" algn="tl">
                    <a:srgbClr val="AF273E"/>
                  </a:outerShdw>
                </a:effectLst>
                <a:latin typeface="Verdana" pitchFamily="34" charset="0"/>
                <a:ea typeface="標楷體" pitchFamily="65" charset="-120"/>
              </a:rPr>
              <a:t>生涯決定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4800" b="1" dirty="0">
                <a:solidFill>
                  <a:srgbClr val="00FF00"/>
                </a:solidFill>
                <a:effectLst>
                  <a:outerShdw blurRad="38100" dist="38100" dir="2700000" algn="tl">
                    <a:srgbClr val="AF273E"/>
                  </a:outerShdw>
                </a:effectLst>
                <a:latin typeface="Verdana" pitchFamily="34" charset="0"/>
                <a:ea typeface="標楷體" pitchFamily="65" charset="-120"/>
              </a:rPr>
              <a:t>金三角</a:t>
            </a:r>
            <a:r>
              <a:rPr kumimoji="1" lang="zh-TW" altLang="en-US" sz="4800" b="1" dirty="0">
                <a:solidFill>
                  <a:srgbClr val="00FF00"/>
                </a:solidFill>
                <a:effectLst>
                  <a:outerShdw blurRad="38100" dist="38100" dir="2700000" algn="tl">
                    <a:srgbClr val="AF273E"/>
                  </a:outerShdw>
                </a:effectLst>
                <a:latin typeface="Verdana" pitchFamily="34" charset="0"/>
              </a:rPr>
              <a:t>：</a:t>
            </a:r>
            <a:endParaRPr kumimoji="1" lang="zh-TW" altLang="en-US" sz="3600" dirty="0">
              <a:solidFill>
                <a:srgbClr val="00FF00"/>
              </a:solidFill>
              <a:latin typeface="Tahoma" pitchFamily="34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513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oup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9394548"/>
              </p:ext>
            </p:extLst>
          </p:nvPr>
        </p:nvGraphicFramePr>
        <p:xfrm>
          <a:off x="783560" y="1289969"/>
          <a:ext cx="7577377" cy="5565442"/>
        </p:xfrm>
        <a:graphic>
          <a:graphicData uri="http://schemas.openxmlformats.org/drawingml/2006/table">
            <a:tbl>
              <a:tblPr/>
              <a:tblGrid>
                <a:gridCol w="16298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475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93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考試日期</a:t>
                      </a:r>
                    </a:p>
                  </a:txBody>
                  <a:tcPr marL="121920" marR="121920" marT="54834" marB="548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月初</a:t>
                      </a:r>
                      <a:r>
                        <a:rPr kumimoji="1" lang="zh-TW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（</a:t>
                      </a:r>
                      <a:r>
                        <a:rPr kumimoji="1" lang="en-US" altLang="zh-TW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r>
                        <a:rPr kumimoji="1" lang="zh-TW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天</a:t>
                      </a: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）</a:t>
                      </a:r>
                    </a:p>
                  </a:txBody>
                  <a:tcPr marL="121920" marR="121920" marT="54834" marB="548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910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考試科目</a:t>
                      </a:r>
                    </a:p>
                  </a:txBody>
                  <a:tcPr marL="121920" marR="121920" marT="54834" marB="548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00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數甲、物理、化學、生物、歷史、地理、公民與社會</a:t>
                      </a:r>
                      <a:endParaRPr kumimoji="1" lang="en-US" altLang="zh-TW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00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七科，自行選考</a:t>
                      </a:r>
                    </a:p>
                  </a:txBody>
                  <a:tcPr marL="121920" marR="121920" marT="54834" marB="548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3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考試範圍</a:t>
                      </a:r>
                    </a:p>
                  </a:txBody>
                  <a:tcPr marL="121920" marR="121920" marT="54834" marB="548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高中三學年</a:t>
                      </a: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部定必修</a:t>
                      </a:r>
                      <a:r>
                        <a:rPr kumimoji="1" lang="en-US" altLang="zh-TW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+</a:t>
                      </a: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加深加廣選修課程</a:t>
                      </a:r>
                    </a:p>
                  </a:txBody>
                  <a:tcPr marL="121920" marR="121920" marT="54834" marB="548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3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考試時間</a:t>
                      </a:r>
                    </a:p>
                  </a:txBody>
                  <a:tcPr marL="121920" marR="121920" marT="54834" marB="548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各科皆為</a:t>
                      </a:r>
                      <a:r>
                        <a:rPr kumimoji="1" lang="en-US" altLang="zh-TW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80</a:t>
                      </a: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分鐘</a:t>
                      </a:r>
                    </a:p>
                  </a:txBody>
                  <a:tcPr marL="121920" marR="121920" marT="54834" marB="548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93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成績計算</a:t>
                      </a:r>
                    </a:p>
                  </a:txBody>
                  <a:tcPr marL="121920" marR="121920" marT="54834" marB="548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採級分制，各科成績</a:t>
                      </a:r>
                      <a:r>
                        <a:rPr kumimoji="1" lang="zh-TW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以</a:t>
                      </a:r>
                      <a:r>
                        <a:rPr kumimoji="1" lang="en-US" altLang="zh-TW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(60</a:t>
                      </a:r>
                      <a:r>
                        <a:rPr kumimoji="1" lang="zh-TW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級分</a:t>
                      </a:r>
                      <a:r>
                        <a:rPr kumimoji="1" lang="en-US" altLang="zh-TW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r>
                        <a:rPr kumimoji="1" lang="zh-TW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計算</a:t>
                      </a:r>
                      <a:endParaRPr kumimoji="1" lang="zh-TW" altLang="en-US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21920" marR="121920" marT="54834" marB="548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C9A981E6-0F73-473A-8AF5-D75BBC9FE379}"/>
              </a:ext>
            </a:extLst>
          </p:cNvPr>
          <p:cNvSpPr txBox="1"/>
          <p:nvPr/>
        </p:nvSpPr>
        <p:spPr>
          <a:xfrm>
            <a:off x="3923949" y="662451"/>
            <a:ext cx="2769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SzPct val="80000"/>
            </a:pPr>
            <a:r>
              <a:rPr lang="en-US" altLang="zh-TW" sz="2800" b="1" dirty="0">
                <a:solidFill>
                  <a:srgbClr val="FDB7B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【1.</a:t>
            </a:r>
            <a:r>
              <a:rPr lang="zh-TW" altLang="en-US" sz="2800" b="1" dirty="0">
                <a:solidFill>
                  <a:srgbClr val="FDB7B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考試時間</a:t>
            </a:r>
            <a:r>
              <a:rPr lang="en-US" altLang="zh-TW" sz="2800" b="1" dirty="0">
                <a:solidFill>
                  <a:srgbClr val="FDB7B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8DF496E5-C874-4F30-A7EF-E6FED4E855C9}"/>
              </a:ext>
            </a:extLst>
          </p:cNvPr>
          <p:cNvSpPr txBox="1"/>
          <p:nvPr/>
        </p:nvSpPr>
        <p:spPr>
          <a:xfrm>
            <a:off x="783560" y="570169"/>
            <a:ext cx="3295529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分科測驗（</a:t>
            </a:r>
            <a:r>
              <a:rPr lang="en-US" altLang="zh-TW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Y</a:t>
            </a:r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61120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78F4F121-98F7-4AF7-9F6C-F748534F5C30}"/>
              </a:ext>
            </a:extLst>
          </p:cNvPr>
          <p:cNvSpPr txBox="1"/>
          <p:nvPr/>
        </p:nvSpPr>
        <p:spPr>
          <a:xfrm>
            <a:off x="3995954" y="662813"/>
            <a:ext cx="2769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SzPct val="80000"/>
            </a:pPr>
            <a:r>
              <a:rPr lang="en-US" altLang="zh-TW" sz="2800" b="1" dirty="0">
                <a:solidFill>
                  <a:srgbClr val="FDB7B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【2.</a:t>
            </a:r>
            <a:r>
              <a:rPr lang="zh-TW" altLang="en-US" sz="2800" b="1" dirty="0">
                <a:solidFill>
                  <a:srgbClr val="FDB7B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考試範圍</a:t>
            </a:r>
            <a:r>
              <a:rPr lang="en-US" altLang="zh-TW" sz="2800" b="1" dirty="0">
                <a:solidFill>
                  <a:srgbClr val="FDB7B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04D83144-8362-4E9F-B3C2-A98510FC561F}"/>
              </a:ext>
            </a:extLst>
          </p:cNvPr>
          <p:cNvSpPr txBox="1"/>
          <p:nvPr/>
        </p:nvSpPr>
        <p:spPr>
          <a:xfrm>
            <a:off x="783560" y="570169"/>
            <a:ext cx="3295529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分科測驗（</a:t>
            </a:r>
            <a:r>
              <a:rPr lang="en-US" altLang="zh-TW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Y</a:t>
            </a:r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xmlns="" id="{0847EC65-AA40-4CA3-817D-6CB404FA3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548473"/>
              </p:ext>
            </p:extLst>
          </p:nvPr>
        </p:nvGraphicFramePr>
        <p:xfrm>
          <a:off x="683701" y="1615406"/>
          <a:ext cx="7737929" cy="511334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1852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527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8352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考科</a:t>
                      </a:r>
                    </a:p>
                  </a:txBody>
                  <a:tcPr marT="54834" marB="548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考試範圍</a:t>
                      </a:r>
                    </a:p>
                  </a:txBody>
                  <a:tcPr marT="54834" marB="54834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034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9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數學甲</a:t>
                      </a:r>
                    </a:p>
                  </a:txBody>
                  <a:tcPr marT="54834" marB="54834" anchor="ctr"/>
                </a:tc>
                <a:tc>
                  <a:txBody>
                    <a:bodyPr/>
                    <a:lstStyle/>
                    <a:p>
                      <a:r>
                        <a:rPr lang="zh-TW" altLang="en-US" sz="2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高一必修數學、高二必修數學</a:t>
                      </a:r>
                      <a:r>
                        <a:rPr lang="en-US" altLang="zh-TW" sz="29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r>
                        <a:rPr lang="zh-TW" altLang="en-US" sz="29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版</a:t>
                      </a:r>
                      <a:r>
                        <a:rPr lang="zh-TW" altLang="en-US" sz="2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、高三選修數學甲</a:t>
                      </a:r>
                      <a:r>
                        <a:rPr lang="en-US" altLang="zh-TW" sz="2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Ⅰ</a:t>
                      </a:r>
                      <a:r>
                        <a:rPr lang="zh-TW" altLang="en-US" sz="2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、高三選修數學甲</a:t>
                      </a:r>
                      <a:r>
                        <a:rPr lang="en-US" altLang="zh-TW" sz="2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Ⅱ</a:t>
                      </a:r>
                      <a:endParaRPr lang="zh-TW" altLang="en-US" sz="29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54834" marB="54834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358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9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物理</a:t>
                      </a:r>
                    </a:p>
                  </a:txBody>
                  <a:tcPr marT="54834" marB="54834" anchor="ctr"/>
                </a:tc>
                <a:tc>
                  <a:txBody>
                    <a:bodyPr/>
                    <a:lstStyle/>
                    <a:p>
                      <a:r>
                        <a:rPr lang="zh-TW" altLang="en-US" sz="2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必修基礎物理一、必修基礎物理二</a:t>
                      </a:r>
                      <a:r>
                        <a:rPr lang="en-US" altLang="zh-TW" sz="2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r>
                        <a:rPr lang="zh-TW" altLang="en-US" sz="2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、選修物理</a:t>
                      </a:r>
                    </a:p>
                  </a:txBody>
                  <a:tcPr marT="54834" marB="54834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3554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9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化學</a:t>
                      </a:r>
                    </a:p>
                  </a:txBody>
                  <a:tcPr marT="54834" marB="54834" anchor="ctr"/>
                </a:tc>
                <a:tc>
                  <a:txBody>
                    <a:bodyPr/>
                    <a:lstStyle/>
                    <a:p>
                      <a:r>
                        <a:rPr lang="zh-TW" altLang="en-US" sz="2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必修基礎化學（一）、必修基礎化學（二）、必修基礎化學（三）、選修化學</a:t>
                      </a:r>
                    </a:p>
                  </a:txBody>
                  <a:tcPr marT="54834" marB="54834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5034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9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生物</a:t>
                      </a:r>
                    </a:p>
                  </a:txBody>
                  <a:tcPr marT="54834" marB="5483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必修基礎生物（</a:t>
                      </a:r>
                      <a:r>
                        <a:rPr lang="en-US" altLang="zh-TW" sz="2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2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）、必修基礎生物（</a:t>
                      </a:r>
                      <a:r>
                        <a:rPr lang="en-US" altLang="zh-TW" sz="2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2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）（應用生物）、選修生物</a:t>
                      </a:r>
                    </a:p>
                  </a:txBody>
                  <a:tcPr marT="54834" marB="54834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81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371169"/>
              </p:ext>
            </p:extLst>
          </p:nvPr>
        </p:nvGraphicFramePr>
        <p:xfrm>
          <a:off x="755576" y="2133577"/>
          <a:ext cx="7632848" cy="396436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367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836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9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</a:t>
                      </a:r>
                    </a:p>
                  </a:txBody>
                  <a:tcPr marT="54834" marB="5483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9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考試範圍</a:t>
                      </a:r>
                      <a:endParaRPr kumimoji="1" lang="zh-TW" altLang="en-US" sz="2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T="54834" marB="54834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358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9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歷史</a:t>
                      </a:r>
                    </a:p>
                  </a:txBody>
                  <a:tcPr marT="54834" marB="54834" anchor="ctr"/>
                </a:tc>
                <a:tc>
                  <a:txBody>
                    <a:bodyPr/>
                    <a:lstStyle/>
                    <a:p>
                      <a:r>
                        <a:rPr lang="zh-TW" altLang="en-US" sz="2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高一必修歷史、高二必修歷史、高三選修歷史</a:t>
                      </a:r>
                    </a:p>
                  </a:txBody>
                  <a:tcPr marT="54834" marB="54834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358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9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地理</a:t>
                      </a:r>
                    </a:p>
                  </a:txBody>
                  <a:tcPr marT="54834" marB="54834" anchor="ctr"/>
                </a:tc>
                <a:tc>
                  <a:txBody>
                    <a:bodyPr/>
                    <a:lstStyle/>
                    <a:p>
                      <a:r>
                        <a:rPr lang="zh-TW" altLang="en-US" sz="2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高一必修地理、高二必修地理、高三選修地理</a:t>
                      </a:r>
                    </a:p>
                  </a:txBody>
                  <a:tcPr marT="54834" marB="54834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358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9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公民與</a:t>
                      </a:r>
                      <a:endParaRPr lang="en-US" altLang="zh-TW" sz="2900" b="1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9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</a:t>
                      </a:r>
                    </a:p>
                  </a:txBody>
                  <a:tcPr marT="54834" marB="54834" anchor="ctr"/>
                </a:tc>
                <a:tc>
                  <a:txBody>
                    <a:bodyPr/>
                    <a:lstStyle/>
                    <a:p>
                      <a:r>
                        <a:rPr lang="zh-TW" altLang="en-US" sz="2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高一必修公民與社會、高二必修公民與社會、高三選修公民與社會</a:t>
                      </a:r>
                    </a:p>
                  </a:txBody>
                  <a:tcPr marT="54834" marB="54834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78F4F121-98F7-4AF7-9F6C-F748534F5C30}"/>
              </a:ext>
            </a:extLst>
          </p:cNvPr>
          <p:cNvSpPr txBox="1"/>
          <p:nvPr/>
        </p:nvSpPr>
        <p:spPr>
          <a:xfrm>
            <a:off x="650522" y="1286107"/>
            <a:ext cx="2769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SzPct val="80000"/>
            </a:pPr>
            <a:r>
              <a:rPr lang="en-US" altLang="zh-TW" sz="2800" b="1" dirty="0">
                <a:solidFill>
                  <a:srgbClr val="FDB7B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【2.</a:t>
            </a:r>
            <a:r>
              <a:rPr lang="zh-TW" altLang="en-US" sz="2800" b="1" dirty="0">
                <a:solidFill>
                  <a:srgbClr val="FDB7B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考試範圍</a:t>
            </a:r>
            <a:r>
              <a:rPr lang="en-US" altLang="zh-TW" sz="2800" b="1" dirty="0">
                <a:solidFill>
                  <a:srgbClr val="FDB7B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04D83144-8362-4E9F-B3C2-A98510FC561F}"/>
              </a:ext>
            </a:extLst>
          </p:cNvPr>
          <p:cNvSpPr txBox="1"/>
          <p:nvPr/>
        </p:nvSpPr>
        <p:spPr>
          <a:xfrm>
            <a:off x="783560" y="570169"/>
            <a:ext cx="3295529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分科測驗（</a:t>
            </a:r>
            <a:r>
              <a:rPr lang="en-US" altLang="zh-TW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Y</a:t>
            </a:r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40192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699792" y="2865847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其他入學管道</a:t>
            </a:r>
            <a:endParaRPr lang="en-US" altLang="zh-TW" sz="4800" b="1" dirty="0">
              <a:solidFill>
                <a:srgbClr val="46464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BCD23781-4F93-43DE-9FB8-AE76E6293DE6}"/>
              </a:ext>
            </a:extLst>
          </p:cNvPr>
          <p:cNvSpPr txBox="1"/>
          <p:nvPr/>
        </p:nvSpPr>
        <p:spPr>
          <a:xfrm>
            <a:off x="2418934" y="2090680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rgbClr val="FDB7B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大學入門票：管道篇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E54103D8-351E-492D-BF6F-B73850DDB62A}"/>
              </a:ext>
            </a:extLst>
          </p:cNvPr>
          <p:cNvSpPr txBox="1"/>
          <p:nvPr/>
        </p:nvSpPr>
        <p:spPr>
          <a:xfrm>
            <a:off x="783560" y="570169"/>
            <a:ext cx="3295529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四</a:t>
            </a:r>
            <a:r>
              <a:rPr lang="zh-TW" altLang="en-US" sz="3300" b="1" dirty="0" smtClean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、選才方式</a:t>
            </a:r>
            <a:endParaRPr lang="zh-TW" altLang="en-US" sz="3300" b="1" dirty="0">
              <a:solidFill>
                <a:srgbClr val="FDB7BD">
                  <a:lumMod val="9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759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/>
          </p:cNvSpPr>
          <p:nvPr/>
        </p:nvSpPr>
        <p:spPr>
          <a:xfrm>
            <a:off x="827584" y="1452187"/>
            <a:ext cx="7776864" cy="28847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6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網址：</a:t>
            </a:r>
            <a:r>
              <a:rPr lang="en-US" altLang="zh-TW" sz="26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https://w3.tnua.edu.tw/</a:t>
            </a:r>
            <a:endParaRPr lang="en-US" altLang="zh-TW" sz="2600" b="1" dirty="0">
              <a:solidFill>
                <a:srgbClr val="464646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6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科系包括：音樂、傳統音樂、美術、戲劇、劇場設計、舞蹈、電影創作、新媒體藝術等，</a:t>
            </a:r>
            <a:r>
              <a:rPr lang="zh-TW" altLang="en-US" sz="2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採計學測、術科及專業科目成績。</a:t>
            </a:r>
          </a:p>
          <a:p>
            <a:r>
              <a:rPr lang="zh-TW" altLang="en-US" sz="26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國立臺北藝術大學→招生資訊→簡章下載</a:t>
            </a:r>
            <a:r>
              <a:rPr lang="en-US" altLang="zh-TW" sz="26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(11</a:t>
            </a:r>
            <a:r>
              <a:rPr lang="zh-TW" altLang="en-US" sz="26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月初</a:t>
            </a:r>
            <a:r>
              <a:rPr lang="en-US" altLang="zh-TW" sz="26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600" b="1" dirty="0">
                <a:solidFill>
                  <a:srgbClr val="FDE9E6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endParaRPr lang="en-US" altLang="zh-TW" sz="2600" b="1" dirty="0">
              <a:solidFill>
                <a:srgbClr val="FDE9E6">
                  <a:lumMod val="5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Rectangle 3"/>
          <p:cNvSpPr txBox="1">
            <a:spLocks/>
          </p:cNvSpPr>
          <p:nvPr/>
        </p:nvSpPr>
        <p:spPr>
          <a:xfrm>
            <a:off x="827584" y="4391361"/>
            <a:ext cx="7776864" cy="1727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6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僅</a:t>
            </a:r>
            <a:r>
              <a:rPr lang="zh-TW" altLang="en-US" sz="26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「新媒體藝術學系」、「劇場設計學系」</a:t>
            </a:r>
            <a:r>
              <a:rPr lang="zh-TW" altLang="en-US" sz="26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有少數申請名額，該校其他學系多半以單獨招生為主。</a:t>
            </a:r>
            <a:endParaRPr lang="en-US" altLang="zh-TW" sz="2600" b="1" dirty="0">
              <a:solidFill>
                <a:srgbClr val="464646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Arial" pitchFamily="34" charset="0"/>
              <a:buNone/>
            </a:pPr>
            <a:r>
              <a:rPr lang="zh-TW" altLang="en-US" sz="2400" b="1" dirty="0">
                <a:solidFill>
                  <a:srgbClr val="FDE9E6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endParaRPr lang="en-US" altLang="zh-TW" sz="2400" b="1" dirty="0">
              <a:solidFill>
                <a:srgbClr val="FDE9E6">
                  <a:lumMod val="5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A316832B-8C7A-48C5-8BD2-C6A434A6147B}"/>
              </a:ext>
            </a:extLst>
          </p:cNvPr>
          <p:cNvSpPr txBox="1"/>
          <p:nvPr/>
        </p:nvSpPr>
        <p:spPr>
          <a:xfrm>
            <a:off x="723808" y="641016"/>
            <a:ext cx="636848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其他入學管道：台北藝術大學</a:t>
            </a:r>
            <a:endParaRPr lang="en-US" altLang="zh-TW" sz="3200" b="1" dirty="0">
              <a:solidFill>
                <a:srgbClr val="FDB7BD">
                  <a:lumMod val="9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877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/>
          </p:cNvSpPr>
          <p:nvPr/>
        </p:nvSpPr>
        <p:spPr>
          <a:xfrm>
            <a:off x="971600" y="1571938"/>
            <a:ext cx="6408712" cy="604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zh-TW" altLang="en-US" sz="28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自然組</a:t>
            </a:r>
            <a:r>
              <a:rPr lang="en-US" altLang="zh-TW" sz="28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甲組</a:t>
            </a:r>
            <a:r>
              <a:rPr lang="en-US" altLang="zh-TW" sz="28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和</a:t>
            </a: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社會組</a:t>
            </a:r>
            <a:r>
              <a:rPr lang="en-US" altLang="zh-TW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乙組</a:t>
            </a:r>
            <a:r>
              <a:rPr lang="en-US" altLang="zh-TW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招生</a:t>
            </a:r>
            <a:endParaRPr lang="en-US" altLang="zh-TW" sz="2400" b="1" dirty="0">
              <a:solidFill>
                <a:srgbClr val="464646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endParaRPr lang="en-US" altLang="zh-TW" sz="2400" b="1" dirty="0">
              <a:solidFill>
                <a:srgbClr val="464646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buFont typeface="Arial" pitchFamily="34" charset="0"/>
              <a:buNone/>
            </a:pPr>
            <a:r>
              <a:rPr lang="zh-TW" altLang="en-US" sz="24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                                                   </a:t>
            </a:r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987353"/>
              </p:ext>
            </p:extLst>
          </p:nvPr>
        </p:nvGraphicFramePr>
        <p:xfrm>
          <a:off x="503548" y="2431565"/>
          <a:ext cx="8136904" cy="3407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2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187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269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2782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400" b="1" dirty="0">
                          <a:latin typeface="微軟正黑體" pitchFamily="34" charset="-120"/>
                          <a:ea typeface="微軟正黑體" pitchFamily="34" charset="-120"/>
                        </a:rPr>
                        <a:t>組別</a:t>
                      </a:r>
                    </a:p>
                  </a:txBody>
                  <a:tcPr marT="54834" marB="54834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400" b="1" dirty="0">
                          <a:latin typeface="微軟正黑體" pitchFamily="34" charset="-120"/>
                          <a:ea typeface="微軟正黑體" pitchFamily="34" charset="-120"/>
                        </a:rPr>
                        <a:t>學測</a:t>
                      </a:r>
                    </a:p>
                  </a:txBody>
                  <a:tcPr marT="54834" marB="54834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400" b="1" dirty="0">
                          <a:latin typeface="微軟正黑體" pitchFamily="34" charset="-120"/>
                          <a:ea typeface="微軟正黑體" pitchFamily="34" charset="-120"/>
                        </a:rPr>
                        <a:t>學系</a:t>
                      </a:r>
                    </a:p>
                  </a:txBody>
                  <a:tcPr marT="54834" marB="54834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0694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9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自然組</a:t>
                      </a:r>
                      <a:endParaRPr lang="en-US" altLang="zh-TW" sz="29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29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9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甲組</a:t>
                      </a:r>
                      <a:r>
                        <a:rPr lang="en-US" altLang="zh-TW" sz="29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900" b="1" dirty="0">
                        <a:solidFill>
                          <a:srgbClr val="0000FF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54834" marB="54834" anchor="ctr">
                    <a:solidFill>
                      <a:srgbClr val="D8F1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國英</a:t>
                      </a:r>
                      <a:r>
                        <a:rPr lang="zh-TW" altLang="en-US" sz="29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</a:t>
                      </a:r>
                      <a:r>
                        <a:rPr lang="en-US" altLang="zh-TW" sz="29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r>
                        <a:rPr lang="zh-TW" altLang="en-US" sz="29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自</a:t>
                      </a:r>
                    </a:p>
                  </a:txBody>
                  <a:tcPr marT="54834" marB="54834" anchor="ctr">
                    <a:solidFill>
                      <a:srgbClr val="D8F1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刑事警察、消防</a:t>
                      </a:r>
                      <a:r>
                        <a:rPr lang="en-US" altLang="zh-TW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災害防救組、消防組</a:t>
                      </a:r>
                      <a:r>
                        <a:rPr lang="en-US" altLang="zh-TW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、交通、資訊管理、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鑑識科學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、水上警察</a:t>
                      </a:r>
                    </a:p>
                  </a:txBody>
                  <a:tcPr marT="54834" marB="54834" anchor="ctr">
                    <a:solidFill>
                      <a:srgbClr val="D8F1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727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9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社會組</a:t>
                      </a:r>
                      <a:endParaRPr lang="en-US" altLang="zh-TW" sz="29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29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9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乙組</a:t>
                      </a:r>
                      <a:r>
                        <a:rPr lang="en-US" altLang="zh-TW" sz="29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900" b="1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54834" marB="54834" anchor="ctr">
                    <a:solidFill>
                      <a:srgbClr val="D8F1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國英</a:t>
                      </a:r>
                      <a:r>
                        <a:rPr lang="zh-TW" altLang="en-US" sz="29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</a:t>
                      </a:r>
                      <a:r>
                        <a:rPr lang="en-US" altLang="zh-TW" sz="29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r>
                        <a:rPr lang="zh-TW" altLang="en-US" sz="29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社</a:t>
                      </a:r>
                    </a:p>
                  </a:txBody>
                  <a:tcPr marT="54834" marB="54834" anchor="ctr">
                    <a:solidFill>
                      <a:srgbClr val="D8F1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行政警察、公共安全</a:t>
                      </a:r>
                      <a:r>
                        <a:rPr lang="en-US" altLang="zh-TW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社會安全組、情報事務組</a:t>
                      </a:r>
                      <a:r>
                        <a:rPr lang="en-US" altLang="zh-TW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外事警察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、犯罪防治</a:t>
                      </a:r>
                      <a:r>
                        <a:rPr lang="en-US" altLang="zh-TW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預防組、矯治組</a:t>
                      </a:r>
                      <a:r>
                        <a:rPr lang="en-US" altLang="zh-TW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、國境警察</a:t>
                      </a:r>
                      <a:r>
                        <a:rPr lang="en-US" altLang="zh-TW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國境管理、移民事務</a:t>
                      </a:r>
                      <a:r>
                        <a:rPr lang="en-US" altLang="zh-TW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、行政管理、法律</a:t>
                      </a:r>
                    </a:p>
                  </a:txBody>
                  <a:tcPr marT="54834" marB="54834" anchor="ctr">
                    <a:solidFill>
                      <a:srgbClr val="D8F1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8CBD8B06-E806-4093-B18E-ED3AA7BB0D14}"/>
              </a:ext>
            </a:extLst>
          </p:cNvPr>
          <p:cNvSpPr txBox="1"/>
          <p:nvPr/>
        </p:nvSpPr>
        <p:spPr>
          <a:xfrm>
            <a:off x="723808" y="641016"/>
            <a:ext cx="636848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其他入學管道：中央警察大學</a:t>
            </a:r>
            <a:endParaRPr lang="en-US" altLang="zh-TW" sz="3200" b="1" dirty="0">
              <a:solidFill>
                <a:srgbClr val="FDB7BD">
                  <a:lumMod val="9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D7507DA5-90D2-4AFB-B493-CC9ACF813FBD}"/>
              </a:ext>
            </a:extLst>
          </p:cNvPr>
          <p:cNvSpPr txBox="1"/>
          <p:nvPr/>
        </p:nvSpPr>
        <p:spPr>
          <a:xfrm>
            <a:off x="5220073" y="6297250"/>
            <a:ext cx="20519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FDB7B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Fun</a:t>
            </a:r>
            <a:r>
              <a:rPr lang="zh-TW" altLang="en-US" b="1" dirty="0">
                <a:solidFill>
                  <a:srgbClr val="FDB7B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心探索趣 </a:t>
            </a:r>
            <a:r>
              <a:rPr lang="en-US" altLang="zh-TW" b="1" dirty="0">
                <a:solidFill>
                  <a:srgbClr val="FDB7B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P.12</a:t>
            </a:r>
            <a:endParaRPr lang="en-US" altLang="zh-TW" b="1" dirty="0">
              <a:solidFill>
                <a:srgbClr val="FDB7BD">
                  <a:lumMod val="75000"/>
                </a:srgb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941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/>
          </p:cNvSpPr>
          <p:nvPr/>
        </p:nvSpPr>
        <p:spPr>
          <a:xfrm>
            <a:off x="827584" y="1529049"/>
            <a:ext cx="7848872" cy="761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zh-TW" altLang="en-US" sz="20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軍校聯招：</a:t>
            </a:r>
            <a:r>
              <a:rPr lang="zh-TW" altLang="en-US" sz="20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陸海空軍官校、國防醫學院、國防大學（管理學院、理工學院、政治作戰學院）</a:t>
            </a:r>
            <a:endParaRPr lang="en-US" altLang="zh-TW" sz="2000" b="1" dirty="0">
              <a:solidFill>
                <a:srgbClr val="464646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endParaRPr lang="zh-TW" altLang="en-US" sz="2800" b="1" dirty="0">
              <a:solidFill>
                <a:srgbClr val="46464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010656"/>
              </p:ext>
            </p:extLst>
          </p:nvPr>
        </p:nvGraphicFramePr>
        <p:xfrm>
          <a:off x="1939959" y="2336035"/>
          <a:ext cx="6768751" cy="4673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99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223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364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0623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3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入學管道</a:t>
                      </a:r>
                    </a:p>
                  </a:txBody>
                  <a:tcPr marL="87708" marR="87708" marT="52596" marB="5259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3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第一階段</a:t>
                      </a:r>
                    </a:p>
                  </a:txBody>
                  <a:tcPr marL="87708" marR="87708" marT="52596" marB="5259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3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第二階段</a:t>
                      </a:r>
                      <a:endParaRPr lang="zh-TW" altLang="en-US" sz="23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7708" marR="87708" marT="52596" marB="52596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5487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3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學校推薦</a:t>
                      </a:r>
                      <a:endParaRPr lang="en-US" altLang="zh-TW" sz="23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8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（限填</a:t>
                      </a:r>
                      <a:r>
                        <a:rPr lang="en-US" altLang="zh-TW" sz="18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8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志願）</a:t>
                      </a:r>
                      <a:endParaRPr lang="zh-TW" altLang="en-US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7708" marR="87708" marT="52596" marB="52596" anchor="ctr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altLang="zh-TW" sz="23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23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體檢合格</a:t>
                      </a:r>
                      <a:endParaRPr lang="en-US" altLang="zh-TW" sz="23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en-US" altLang="zh-TW" sz="23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23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學測成績篩選</a:t>
                      </a:r>
                      <a:endParaRPr lang="en-US" altLang="zh-TW" sz="23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en-US" altLang="zh-TW" sz="23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23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智力測驗（須達</a:t>
                      </a:r>
                      <a:r>
                        <a:rPr lang="en-US" altLang="zh-TW" sz="23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</a:t>
                      </a:r>
                      <a:r>
                        <a:rPr lang="zh-TW" altLang="en-US" sz="23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分以上）</a:t>
                      </a:r>
                      <a:endParaRPr lang="en-US" altLang="zh-TW" sz="2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7708" marR="87708" marT="52596" marB="52596" anchor="ctr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3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23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面試</a:t>
                      </a:r>
                      <a:endParaRPr lang="en-US" altLang="zh-TW" sz="23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3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23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專長測驗</a:t>
                      </a:r>
                      <a:endParaRPr lang="en-US" altLang="zh-TW" sz="23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3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23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生活及情緒適應問卷</a:t>
                      </a:r>
                      <a:endParaRPr lang="zh-TW" altLang="en-US" sz="23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7708" marR="87708" marT="52596" marB="52596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548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300" b="1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個人申請</a:t>
                      </a:r>
                      <a:endParaRPr lang="en-US" altLang="zh-TW" sz="2300" b="1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（可填</a:t>
                      </a:r>
                      <a:r>
                        <a:rPr lang="en-US" altLang="zh-TW" sz="1800" b="1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志願）</a:t>
                      </a:r>
                    </a:p>
                  </a:txBody>
                  <a:tcPr marL="87708" marR="87708" marT="52596" marB="52596" anchor="ctr"/>
                </a:tc>
                <a:tc vMerge="1">
                  <a:txBody>
                    <a:bodyPr/>
                    <a:lstStyle/>
                    <a:p>
                      <a:pPr algn="l"/>
                      <a:endParaRPr lang="zh-TW" altLang="en-US" sz="2800" dirty="0">
                        <a:solidFill>
                          <a:schemeClr val="tx2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zh-TW" altLang="en-US" sz="2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570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300" b="1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</a:p>
                  </a:txBody>
                  <a:tcPr marL="87708" marR="87708" marT="52596" marB="52596" anchor="ctr"/>
                </a:tc>
                <a:tc gridSpan="2">
                  <a:txBody>
                    <a:bodyPr/>
                    <a:lstStyle/>
                    <a:p>
                      <a:r>
                        <a:rPr lang="en-US" altLang="zh-TW" sz="2300" b="1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2300" b="1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畢業後需依規定完成服役年限</a:t>
                      </a:r>
                      <a:endParaRPr lang="en-US" altLang="zh-TW" sz="2300" b="1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sz="2300" b="1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2300" b="1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可至「教官室」或「國防部國軍人才招募中心網站」查詢相關資料</a:t>
                      </a:r>
                      <a:endParaRPr lang="zh-TW" altLang="en-US" sz="23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7708" marR="87708" marT="52596" marB="52596" anchor="ctr"/>
                </a:tc>
                <a:tc hMerge="1">
                  <a:txBody>
                    <a:bodyPr/>
                    <a:lstStyle/>
                    <a:p>
                      <a:pPr algn="l"/>
                      <a:endParaRPr lang="zh-TW" altLang="en-US" sz="2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圓角矩形圖說文字 2"/>
          <p:cNvSpPr/>
          <p:nvPr/>
        </p:nvSpPr>
        <p:spPr>
          <a:xfrm>
            <a:off x="241823" y="2738107"/>
            <a:ext cx="1688438" cy="965666"/>
          </a:xfrm>
          <a:prstGeom prst="wedgeRoundRectCallout">
            <a:avLst>
              <a:gd name="adj1" fmla="val 65026"/>
              <a:gd name="adj2" fmla="val 3764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學校師長推薦</a:t>
            </a:r>
            <a:endParaRPr lang="en-US" altLang="zh-TW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資格審查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968BC8EF-64CE-48E3-A493-11ED0ABC85F3}"/>
              </a:ext>
            </a:extLst>
          </p:cNvPr>
          <p:cNvSpPr txBox="1"/>
          <p:nvPr/>
        </p:nvSpPr>
        <p:spPr>
          <a:xfrm>
            <a:off x="723808" y="641016"/>
            <a:ext cx="636848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其他入學管道：軍校聯招</a:t>
            </a:r>
            <a:endParaRPr lang="en-US" altLang="zh-TW" sz="3200" b="1" dirty="0">
              <a:solidFill>
                <a:srgbClr val="FDB7BD">
                  <a:lumMod val="9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5D68E39E-1426-4968-BC48-7FC64D4857BA}"/>
              </a:ext>
            </a:extLst>
          </p:cNvPr>
          <p:cNvSpPr txBox="1"/>
          <p:nvPr/>
        </p:nvSpPr>
        <p:spPr>
          <a:xfrm>
            <a:off x="5220073" y="6297250"/>
            <a:ext cx="20519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FDB7B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Fun</a:t>
            </a:r>
            <a:r>
              <a:rPr lang="zh-TW" altLang="en-US" b="1" dirty="0">
                <a:solidFill>
                  <a:srgbClr val="FDB7B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心探索趣 </a:t>
            </a:r>
            <a:r>
              <a:rPr lang="en-US" altLang="zh-TW" b="1" dirty="0">
                <a:solidFill>
                  <a:srgbClr val="FDB7B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P.13</a:t>
            </a:r>
            <a:endParaRPr lang="en-US" altLang="zh-TW" b="1" dirty="0">
              <a:solidFill>
                <a:srgbClr val="FDB7BD">
                  <a:lumMod val="75000"/>
                </a:srgb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3231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820" y="740798"/>
            <a:ext cx="5838187" cy="720055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4000" dirty="0" smtClean="0">
                <a:solidFill>
                  <a:srgbClr val="993366"/>
                </a:solidFill>
                <a:latin typeface="標楷體" pitchFamily="65" charset="-120"/>
                <a:ea typeface="標楷體" pitchFamily="65" charset="-120"/>
              </a:rPr>
              <a:t>發掘孩子的能力、興趣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7544" y="1844676"/>
            <a:ext cx="8175574" cy="5013324"/>
          </a:xfrm>
        </p:spPr>
        <p:txBody>
          <a:bodyPr>
            <a:noAutofit/>
          </a:bodyPr>
          <a:lstStyle/>
          <a:p>
            <a:pPr eaLnBrk="1" hangingPunct="1"/>
            <a:r>
              <a:rPr lang="zh-TW" altLang="en-US" sz="3600" b="1" dirty="0" smtClean="0">
                <a:ea typeface="標楷體" pitchFamily="65" charset="-120"/>
              </a:rPr>
              <a:t>配合心理測驗：</a:t>
            </a:r>
            <a:endParaRPr lang="en-US" altLang="zh-TW" sz="3600" b="1" dirty="0" smtClean="0">
              <a:ea typeface="標楷體" pitchFamily="65" charset="-120"/>
            </a:endParaRPr>
          </a:p>
          <a:p>
            <a:pPr marL="0" indent="0" eaLnBrk="1" hangingPunct="1">
              <a:buNone/>
            </a:pPr>
            <a:r>
              <a:rPr lang="zh-TW" altLang="en-US" sz="3600" b="1" dirty="0">
                <a:ea typeface="標楷體" pitchFamily="65" charset="-120"/>
              </a:rPr>
              <a:t> </a:t>
            </a:r>
            <a:r>
              <a:rPr lang="zh-TW" altLang="en-US" sz="3600" b="1" dirty="0" smtClean="0">
                <a:ea typeface="標楷體" pitchFamily="65" charset="-120"/>
              </a:rPr>
              <a:t>  性向測驗、興趣量表</a:t>
            </a:r>
            <a:r>
              <a:rPr lang="zh-TW" altLang="en-US" sz="3600" b="1" dirty="0">
                <a:ea typeface="標楷體" pitchFamily="65" charset="-120"/>
              </a:rPr>
              <a:t>、</a:t>
            </a:r>
            <a:r>
              <a:rPr lang="zh-TW" altLang="en-US" sz="3600" b="1" dirty="0" smtClean="0">
                <a:ea typeface="標楷體" pitchFamily="65" charset="-120"/>
              </a:rPr>
              <a:t>學系探索量表。</a:t>
            </a:r>
            <a:endParaRPr lang="en-US" altLang="zh-TW" sz="3600" b="1" dirty="0" smtClean="0">
              <a:ea typeface="標楷體" pitchFamily="65" charset="-120"/>
            </a:endParaRPr>
          </a:p>
          <a:p>
            <a:pPr eaLnBrk="1" hangingPunct="1"/>
            <a:r>
              <a:rPr lang="zh-TW" altLang="en-US" sz="3600" b="1" dirty="0" smtClean="0">
                <a:ea typeface="標楷體" pitchFamily="65" charset="-120"/>
              </a:rPr>
              <a:t>除了學科成績，留意孩子的其他優秀能力，適度</a:t>
            </a:r>
            <a:r>
              <a:rPr lang="zh-TW" altLang="en-US" sz="3600" b="1" dirty="0">
                <a:ea typeface="標楷體" pitchFamily="65" charset="-120"/>
              </a:rPr>
              <a:t>讓孩子發展自己的各種才能。</a:t>
            </a:r>
            <a:endParaRPr lang="en-US" altLang="zh-TW" sz="3600" b="1" dirty="0">
              <a:ea typeface="標楷體" pitchFamily="65" charset="-120"/>
            </a:endParaRPr>
          </a:p>
          <a:p>
            <a:pPr eaLnBrk="1" hangingPunct="1"/>
            <a:r>
              <a:rPr lang="zh-TW" altLang="en-US" sz="3600" b="1" dirty="0" smtClean="0">
                <a:ea typeface="標楷體" pitchFamily="65" charset="-120"/>
              </a:rPr>
              <a:t>提醒孩子每學期</a:t>
            </a:r>
            <a:r>
              <a:rPr lang="zh-TW" altLang="en-US" sz="3600" b="1" dirty="0" smtClean="0">
                <a:solidFill>
                  <a:srgbClr val="FF0000"/>
                </a:solidFill>
                <a:ea typeface="標楷體" pitchFamily="65" charset="-120"/>
              </a:rPr>
              <a:t>上</a:t>
            </a:r>
            <a:r>
              <a:rPr lang="zh-TW" altLang="en-US" sz="3600" b="1" dirty="0">
                <a:solidFill>
                  <a:srgbClr val="FF0000"/>
                </a:solidFill>
                <a:ea typeface="標楷體" pitchFamily="65" charset="-120"/>
              </a:rPr>
              <a:t>傳</a:t>
            </a:r>
            <a:r>
              <a:rPr lang="zh-TW" altLang="en-US" sz="3600" b="1" dirty="0" smtClean="0">
                <a:solidFill>
                  <a:srgbClr val="FF0000"/>
                </a:solidFill>
                <a:ea typeface="標楷體" pitchFamily="65" charset="-120"/>
              </a:rPr>
              <a:t>學習歷程資料</a:t>
            </a:r>
            <a:r>
              <a:rPr lang="zh-TW" altLang="en-US" sz="3600" b="1" dirty="0" smtClean="0">
                <a:ea typeface="標楷體" pitchFamily="65" charset="-120"/>
              </a:rPr>
              <a:t>：</a:t>
            </a:r>
            <a:endParaRPr lang="en-US" altLang="zh-TW" sz="3600" b="1" dirty="0" smtClean="0">
              <a:ea typeface="標楷體" pitchFamily="65" charset="-120"/>
            </a:endParaRPr>
          </a:p>
          <a:p>
            <a:pPr marL="0" indent="0" eaLnBrk="1" hangingPunct="1">
              <a:buNone/>
            </a:pPr>
            <a:r>
              <a:rPr lang="zh-TW" altLang="en-US" sz="3600" b="1" dirty="0" smtClean="0">
                <a:ea typeface="標楷體" pitchFamily="65" charset="-120"/>
              </a:rPr>
              <a:t>   「課程學習成果」與「多元表現」。</a:t>
            </a:r>
          </a:p>
        </p:txBody>
      </p:sp>
      <p:pic>
        <p:nvPicPr>
          <p:cNvPr id="130050" name="Picture 2" descr="D:\berylee\008行政與活動\04親職座談會\107親職座談會\可愛小雞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6273" y="836713"/>
            <a:ext cx="1182085" cy="124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46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116633"/>
            <a:ext cx="7215750" cy="128111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5400" dirty="0" smtClean="0">
                <a:solidFill>
                  <a:srgbClr val="660066"/>
                </a:solidFill>
                <a:ea typeface="標楷體" pitchFamily="65" charset="-120"/>
              </a:rPr>
              <a:t>親子溝通：您可以這樣做</a:t>
            </a:r>
            <a:r>
              <a:rPr lang="zh-TW" altLang="en-US" sz="3600" dirty="0" smtClean="0">
                <a:solidFill>
                  <a:srgbClr val="FF0066"/>
                </a:solidFill>
                <a:ea typeface="新細明體" charset="-120"/>
              </a:rPr>
              <a:t> </a:t>
            </a:r>
          </a:p>
        </p:txBody>
      </p:sp>
      <p:sp>
        <p:nvSpPr>
          <p:cNvPr id="14745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7504" y="1484784"/>
            <a:ext cx="8712968" cy="4752527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  <a:buFont typeface="Wingdings" pitchFamily="2" charset="2"/>
              <a:buChar char="Ø"/>
            </a:pPr>
            <a:r>
              <a:rPr lang="zh-TW" altLang="en-US" sz="3000" b="1" dirty="0" smtClean="0">
                <a:ea typeface="標楷體" pitchFamily="65" charset="-120"/>
              </a:rPr>
              <a:t>高中是</a:t>
            </a:r>
            <a:r>
              <a:rPr lang="en-US" altLang="zh-TW" sz="3000" b="1" dirty="0" smtClean="0">
                <a:solidFill>
                  <a:srgbClr val="FF0000"/>
                </a:solidFill>
                <a:ea typeface="標楷體" pitchFamily="65" charset="-120"/>
              </a:rPr>
              <a:t>”</a:t>
            </a:r>
            <a:r>
              <a:rPr lang="zh-TW" altLang="en-US" sz="3000" b="1" dirty="0" smtClean="0">
                <a:solidFill>
                  <a:srgbClr val="FF0000"/>
                </a:solidFill>
                <a:ea typeface="標楷體" pitchFamily="65" charset="-120"/>
              </a:rPr>
              <a:t>練習長大</a:t>
            </a:r>
            <a:r>
              <a:rPr lang="en-US" altLang="zh-TW" sz="3000" b="1" dirty="0" smtClean="0">
                <a:solidFill>
                  <a:srgbClr val="FF0000"/>
                </a:solidFill>
                <a:ea typeface="標楷體" pitchFamily="65" charset="-120"/>
              </a:rPr>
              <a:t>”</a:t>
            </a:r>
            <a:r>
              <a:rPr lang="zh-TW" altLang="en-US" sz="3000" b="1" dirty="0" smtClean="0">
                <a:ea typeface="標楷體" pitchFamily="65" charset="-120"/>
              </a:rPr>
              <a:t>的時間，用</a:t>
            </a:r>
            <a:r>
              <a:rPr lang="zh-TW" altLang="en-US" sz="3000" b="1" dirty="0" smtClean="0">
                <a:solidFill>
                  <a:srgbClr val="FF0000"/>
                </a:solidFill>
                <a:ea typeface="標楷體" pitchFamily="65" charset="-120"/>
              </a:rPr>
              <a:t>溝通對話</a:t>
            </a:r>
            <a:r>
              <a:rPr lang="zh-TW" altLang="en-US" sz="3000" b="1" dirty="0" smtClean="0">
                <a:ea typeface="標楷體" pitchFamily="65" charset="-120"/>
              </a:rPr>
              <a:t>代替單向指責，長大負責任也是要練習的，練習當然也會失敗，那就再練習，如果一味指責、情緒對抗，其實無濟於事，陪伴孩子</a:t>
            </a:r>
            <a:r>
              <a:rPr lang="zh-TW" altLang="en-US" sz="3000" b="1" dirty="0" smtClean="0">
                <a:solidFill>
                  <a:srgbClr val="FF0000"/>
                </a:solidFill>
                <a:ea typeface="標楷體" pitchFamily="65" charset="-120"/>
              </a:rPr>
              <a:t>一起面對挫折</a:t>
            </a:r>
            <a:r>
              <a:rPr lang="zh-TW" altLang="en-US" sz="3000" b="1" dirty="0">
                <a:ea typeface="標楷體" pitchFamily="65" charset="-120"/>
              </a:rPr>
              <a:t>，讓孩子感受到家長是</a:t>
            </a:r>
            <a:r>
              <a:rPr lang="zh-TW" altLang="en-US" sz="3000" b="1" dirty="0">
                <a:solidFill>
                  <a:srgbClr val="FF0000"/>
                </a:solidFill>
                <a:ea typeface="標楷體" pitchFamily="65" charset="-120"/>
              </a:rPr>
              <a:t>背後的關懷</a:t>
            </a:r>
            <a:r>
              <a:rPr lang="zh-TW" altLang="en-US" sz="3000" b="1" dirty="0" smtClean="0">
                <a:solidFill>
                  <a:srgbClr val="FF0000"/>
                </a:solidFill>
                <a:ea typeface="標楷體" pitchFamily="65" charset="-120"/>
              </a:rPr>
              <a:t>力量</a:t>
            </a:r>
            <a:r>
              <a:rPr lang="zh-TW" altLang="en-US" sz="3000" b="1" dirty="0">
                <a:ea typeface="標楷體" pitchFamily="65" charset="-120"/>
              </a:rPr>
              <a:t>，</a:t>
            </a:r>
            <a:r>
              <a:rPr lang="zh-TW" altLang="en-US" sz="3000" b="1" dirty="0" smtClean="0">
                <a:ea typeface="標楷體" pitchFamily="65" charset="-120"/>
              </a:rPr>
              <a:t>對</a:t>
            </a:r>
            <a:r>
              <a:rPr lang="zh-TW" altLang="en-US" sz="3000" b="1" dirty="0">
                <a:ea typeface="標楷體" pitchFamily="65" charset="-120"/>
              </a:rPr>
              <a:t>親子</a:t>
            </a:r>
            <a:r>
              <a:rPr lang="zh-TW" altLang="en-US" sz="3000" b="1" dirty="0" smtClean="0">
                <a:ea typeface="標楷體" pitchFamily="65" charset="-120"/>
              </a:rPr>
              <a:t>關係一定有很大的好處。</a:t>
            </a:r>
            <a:endParaRPr lang="en-US" altLang="zh-TW" sz="3000" b="1" dirty="0">
              <a:ea typeface="標楷體" pitchFamily="65" charset="-120"/>
            </a:endParaRPr>
          </a:p>
          <a:p>
            <a:pPr>
              <a:lnSpc>
                <a:spcPct val="105000"/>
              </a:lnSpc>
              <a:buFont typeface="Wingdings" pitchFamily="2" charset="2"/>
              <a:buChar char="Ø"/>
            </a:pPr>
            <a:r>
              <a:rPr lang="zh-TW" altLang="en-US" sz="3000" b="1" dirty="0">
                <a:ea typeface="標楷體" pitchFamily="65" charset="-120"/>
              </a:rPr>
              <a:t>長大的過程，還是需要</a:t>
            </a:r>
            <a:r>
              <a:rPr lang="zh-TW" altLang="en-US" sz="3000" b="1" dirty="0">
                <a:solidFill>
                  <a:srgbClr val="FF0000"/>
                </a:solidFill>
                <a:ea typeface="標楷體" pitchFamily="65" charset="-120"/>
              </a:rPr>
              <a:t>規則</a:t>
            </a:r>
            <a:r>
              <a:rPr lang="zh-TW" altLang="en-US" sz="3000" b="1" dirty="0">
                <a:ea typeface="標楷體" pitchFamily="65" charset="-120"/>
              </a:rPr>
              <a:t>，請與孩子好好討論</a:t>
            </a:r>
            <a:r>
              <a:rPr lang="zh-TW" altLang="en-US" sz="3000" b="1" dirty="0">
                <a:solidFill>
                  <a:srgbClr val="FF0000"/>
                </a:solidFill>
                <a:ea typeface="標楷體" pitchFamily="65" charset="-120"/>
              </a:rPr>
              <a:t>睡覺的時間</a:t>
            </a:r>
            <a:r>
              <a:rPr lang="zh-TW" altLang="en-US" sz="3000" b="1" dirty="0">
                <a:ea typeface="標楷體" pitchFamily="65" charset="-120"/>
              </a:rPr>
              <a:t>、</a:t>
            </a:r>
            <a:r>
              <a:rPr lang="zh-TW" altLang="en-US" sz="3000" b="1" dirty="0">
                <a:solidFill>
                  <a:srgbClr val="FF0000"/>
                </a:solidFill>
                <a:ea typeface="標楷體" pitchFamily="65" charset="-120"/>
              </a:rPr>
              <a:t>手機的使用</a:t>
            </a:r>
            <a:r>
              <a:rPr lang="zh-TW" altLang="en-US" sz="3000" b="1" dirty="0">
                <a:ea typeface="標楷體" pitchFamily="65" charset="-120"/>
              </a:rPr>
              <a:t>、</a:t>
            </a:r>
            <a:r>
              <a:rPr lang="zh-TW" altLang="en-US" sz="3000" b="1" dirty="0">
                <a:solidFill>
                  <a:srgbClr val="FF0000"/>
                </a:solidFill>
                <a:ea typeface="標楷體" pitchFamily="65" charset="-120"/>
              </a:rPr>
              <a:t>人際關係的界線</a:t>
            </a:r>
            <a:r>
              <a:rPr lang="zh-TW" altLang="en-US" sz="3000" b="1" dirty="0" smtClean="0">
                <a:ea typeface="標楷體" pitchFamily="65" charset="-120"/>
              </a:rPr>
              <a:t>。</a:t>
            </a:r>
            <a:endParaRPr lang="en-US" altLang="zh-TW" sz="3000" b="1" dirty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4855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171080" y="116632"/>
            <a:ext cx="8577384" cy="6552727"/>
            <a:chOff x="171080" y="116632"/>
            <a:chExt cx="8577384" cy="6552728"/>
          </a:xfrm>
        </p:grpSpPr>
        <p:grpSp>
          <p:nvGrpSpPr>
            <p:cNvPr id="5" name="群組 4"/>
            <p:cNvGrpSpPr/>
            <p:nvPr/>
          </p:nvGrpSpPr>
          <p:grpSpPr>
            <a:xfrm>
              <a:off x="171080" y="116632"/>
              <a:ext cx="8577384" cy="6552728"/>
              <a:chOff x="171080" y="116632"/>
              <a:chExt cx="8577384" cy="6552728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944" t="13954" r="21294" b="6664"/>
              <a:stretch/>
            </p:blipFill>
            <p:spPr bwMode="auto">
              <a:xfrm>
                <a:off x="171080" y="116632"/>
                <a:ext cx="8577384" cy="6408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文字方塊 1"/>
              <p:cNvSpPr txBox="1"/>
              <p:nvPr/>
            </p:nvSpPr>
            <p:spPr>
              <a:xfrm>
                <a:off x="3131840" y="5157192"/>
                <a:ext cx="2088232" cy="307777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b="1" dirty="0" smtClean="0"/>
                  <a:t>S101.S102.S103.S104.</a:t>
                </a:r>
                <a:endParaRPr lang="zh-TW" altLang="en-US" sz="1400" b="1" dirty="0"/>
              </a:p>
            </p:txBody>
          </p:sp>
          <p:sp>
            <p:nvSpPr>
              <p:cNvPr id="4" name="文字方塊 3"/>
              <p:cNvSpPr txBox="1"/>
              <p:nvPr/>
            </p:nvSpPr>
            <p:spPr>
              <a:xfrm>
                <a:off x="3131840" y="4797152"/>
                <a:ext cx="2088232" cy="307777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b="1" dirty="0" smtClean="0"/>
                  <a:t>S105.S106.S107.S108.</a:t>
                </a:r>
                <a:endParaRPr lang="zh-TW" altLang="en-US" sz="1400" b="1" dirty="0"/>
              </a:p>
            </p:txBody>
          </p:sp>
          <p:sp>
            <p:nvSpPr>
              <p:cNvPr id="3" name="文字方塊 2"/>
              <p:cNvSpPr txBox="1"/>
              <p:nvPr/>
            </p:nvSpPr>
            <p:spPr>
              <a:xfrm>
                <a:off x="3203848" y="6300028"/>
                <a:ext cx="1368152" cy="36933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 smtClean="0"/>
                  <a:t>德光街校門</a:t>
                </a:r>
                <a:endParaRPr lang="zh-TW" altLang="en-US" b="1" dirty="0"/>
              </a:p>
            </p:txBody>
          </p:sp>
        </p:grpSp>
        <p:sp>
          <p:nvSpPr>
            <p:cNvPr id="6" name="文字方塊 5"/>
            <p:cNvSpPr txBox="1"/>
            <p:nvPr/>
          </p:nvSpPr>
          <p:spPr>
            <a:xfrm>
              <a:off x="6804248" y="2708920"/>
              <a:ext cx="1800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1786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/>
              <a:t>高中時期的生涯任務</a:t>
            </a:r>
            <a:endParaRPr lang="zh-TW" altLang="en-US" sz="6000" dirty="0"/>
          </a:p>
        </p:txBody>
      </p:sp>
      <p:pic>
        <p:nvPicPr>
          <p:cNvPr id="1026" name="Picture 2" descr="http://ts1.mm.bing.net/th?id=H.4968118642934040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760" y="3284984"/>
            <a:ext cx="4459018" cy="333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4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ChangeArrowheads="1"/>
          </p:cNvSpPr>
          <p:nvPr/>
        </p:nvSpPr>
        <p:spPr bwMode="auto">
          <a:xfrm>
            <a:off x="1888881" y="243374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altLang="zh-TW" sz="2400">
              <a:latin typeface="Times" pitchFamily="18" charset="0"/>
              <a:ea typeface="Taipei"/>
              <a:cs typeface="Taipei"/>
            </a:endParaRPr>
          </a:p>
        </p:txBody>
      </p:sp>
      <p:sp>
        <p:nvSpPr>
          <p:cNvPr id="151554" name="Rectangle 9"/>
          <p:cNvSpPr>
            <a:spLocks noChangeArrowheads="1"/>
          </p:cNvSpPr>
          <p:nvPr/>
        </p:nvSpPr>
        <p:spPr bwMode="auto">
          <a:xfrm>
            <a:off x="1888881" y="166374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altLang="zh-TW" sz="2400">
              <a:latin typeface="Times" pitchFamily="18" charset="0"/>
              <a:ea typeface="Taipei"/>
              <a:cs typeface="Taipei"/>
            </a:endParaRPr>
          </a:p>
        </p:txBody>
      </p:sp>
      <p:sp>
        <p:nvSpPr>
          <p:cNvPr id="857090" name="Rectangle 2"/>
          <p:cNvSpPr>
            <a:spLocks noChangeArrowheads="1"/>
          </p:cNvSpPr>
          <p:nvPr/>
        </p:nvSpPr>
        <p:spPr bwMode="auto">
          <a:xfrm>
            <a:off x="2645020" y="1916117"/>
            <a:ext cx="516734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kumimoji="0" lang="zh-TW" alt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/>
                <a:ea typeface="標楷體" pitchFamily="65" charset="-120"/>
              </a:rPr>
              <a:t>感謝聆聽</a:t>
            </a:r>
          </a:p>
        </p:txBody>
      </p:sp>
      <p:sp>
        <p:nvSpPr>
          <p:cNvPr id="151557" name="投影片編號版面配置區 2"/>
          <p:cNvSpPr txBox="1">
            <a:spLocks noGrp="1"/>
          </p:cNvSpPr>
          <p:nvPr/>
        </p:nvSpPr>
        <p:spPr bwMode="auto">
          <a:xfrm>
            <a:off x="8294077" y="6381754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endParaRPr kumimoji="0" lang="en-US" altLang="zh-TW" sz="1200" b="1" dirty="0">
              <a:latin typeface="Tw Cen MT" pitchFamily="34" charset="0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1168110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0072" y="332656"/>
            <a:ext cx="7772400" cy="11430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tx1"/>
                </a:solidFill>
                <a:latin typeface="+mj-ea"/>
              </a:rPr>
              <a:t>高一時期：停看聽</a:t>
            </a:r>
            <a:r>
              <a:rPr lang="en-US" altLang="zh-TW" b="1" dirty="0" smtClean="0">
                <a:solidFill>
                  <a:schemeClr val="tx1"/>
                </a:solidFill>
                <a:latin typeface="+mj-ea"/>
              </a:rPr>
              <a:t>~</a:t>
            </a:r>
            <a:r>
              <a:rPr lang="zh-TW" altLang="en-US" b="1" dirty="0" smtClean="0">
                <a:solidFill>
                  <a:srgbClr val="FF0000"/>
                </a:solidFill>
                <a:latin typeface="+mj-ea"/>
              </a:rPr>
              <a:t>穩扎穩打</a:t>
            </a:r>
            <a:r>
              <a:rPr lang="zh-TW" altLang="en-US" b="1" dirty="0" smtClean="0">
                <a:solidFill>
                  <a:schemeClr val="tx1"/>
                </a:solidFill>
                <a:latin typeface="+mj-ea"/>
              </a:rPr>
              <a:t>階段</a:t>
            </a:r>
            <a:endParaRPr lang="zh-TW" altLang="en-US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51520" y="1844824"/>
            <a:ext cx="8640960" cy="4320481"/>
          </a:xfrm>
        </p:spPr>
        <p:txBody>
          <a:bodyPr>
            <a:no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加強學科能力</a:t>
            </a:r>
            <a:r>
              <a:rPr lang="en-US" altLang="zh-TW" sz="2400" dirty="0" smtClean="0">
                <a:latin typeface="+mj-ea"/>
                <a:ea typeface="+mj-ea"/>
              </a:rPr>
              <a:t>(</a:t>
            </a:r>
            <a:r>
              <a:rPr lang="zh-TW" altLang="en-US" sz="2400" dirty="0" smtClean="0">
                <a:latin typeface="+mj-ea"/>
                <a:ea typeface="+mj-ea"/>
              </a:rPr>
              <a:t>各科學習方法、學科能力的培養與增進</a:t>
            </a:r>
            <a:r>
              <a:rPr lang="en-US" altLang="zh-TW" sz="2400" dirty="0" smtClean="0">
                <a:latin typeface="+mj-ea"/>
                <a:ea typeface="+mj-ea"/>
              </a:rPr>
              <a:t>)</a:t>
            </a:r>
          </a:p>
          <a:p>
            <a:r>
              <a:rPr lang="zh-TW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積極</a:t>
            </a:r>
            <a:r>
              <a:rPr lang="zh-TW" altLang="en-US" sz="3200" dirty="0">
                <a:solidFill>
                  <a:srgbClr val="FF0000"/>
                </a:solidFill>
                <a:latin typeface="+mj-ea"/>
                <a:ea typeface="+mj-ea"/>
              </a:rPr>
              <a:t>自我</a:t>
            </a:r>
            <a:r>
              <a:rPr lang="zh-TW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探索</a:t>
            </a:r>
            <a:r>
              <a:rPr lang="en-US" altLang="zh-TW" sz="2400" dirty="0" smtClean="0">
                <a:latin typeface="+mj-ea"/>
                <a:ea typeface="+mj-ea"/>
              </a:rPr>
              <a:t>(</a:t>
            </a:r>
            <a:r>
              <a:rPr lang="zh-TW" altLang="en-US" sz="2400" dirty="0" smtClean="0">
                <a:latin typeface="+mj-ea"/>
                <a:ea typeface="+mj-ea"/>
              </a:rPr>
              <a:t>了解自己的興趣、能力</a:t>
            </a:r>
            <a:r>
              <a:rPr lang="zh-TW" altLang="en-US" sz="2400" dirty="0">
                <a:latin typeface="+mj-ea"/>
                <a:ea typeface="+mj-ea"/>
              </a:rPr>
              <a:t>、</a:t>
            </a:r>
            <a:r>
              <a:rPr lang="zh-TW" altLang="en-US" sz="2400" dirty="0" smtClean="0">
                <a:latin typeface="+mj-ea"/>
                <a:ea typeface="+mj-ea"/>
              </a:rPr>
              <a:t>性格</a:t>
            </a:r>
            <a:r>
              <a:rPr lang="en-US" altLang="zh-TW" sz="2400" dirty="0" smtClean="0">
                <a:latin typeface="+mj-ea"/>
                <a:ea typeface="+mj-ea"/>
              </a:rPr>
              <a:t>)</a:t>
            </a:r>
          </a:p>
          <a:p>
            <a:r>
              <a:rPr lang="zh-TW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提升能力證明</a:t>
            </a:r>
            <a:r>
              <a:rPr lang="en-US" altLang="zh-TW" sz="2400" dirty="0" smtClean="0">
                <a:latin typeface="+mj-ea"/>
                <a:ea typeface="+mj-ea"/>
              </a:rPr>
              <a:t>(</a:t>
            </a:r>
            <a:r>
              <a:rPr lang="zh-TW" altLang="en-US" sz="2400" dirty="0" smtClean="0">
                <a:latin typeface="+mj-ea"/>
                <a:ea typeface="+mj-ea"/>
              </a:rPr>
              <a:t>英檢、電腦、美術相關比賽、證照</a:t>
            </a:r>
            <a:r>
              <a:rPr lang="en-US" altLang="zh-TW" sz="2400" dirty="0" smtClean="0">
                <a:latin typeface="+mj-ea"/>
                <a:ea typeface="+mj-ea"/>
              </a:rPr>
              <a:t>)</a:t>
            </a:r>
          </a:p>
          <a:p>
            <a:r>
              <a:rPr lang="zh-TW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培養</a:t>
            </a:r>
            <a:r>
              <a:rPr lang="zh-TW" altLang="en-US" sz="3200" dirty="0">
                <a:solidFill>
                  <a:srgbClr val="FF0000"/>
                </a:solidFill>
                <a:latin typeface="+mj-ea"/>
                <a:ea typeface="+mj-ea"/>
              </a:rPr>
              <a:t>良好的</a:t>
            </a:r>
            <a:r>
              <a:rPr lang="zh-TW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生活</a:t>
            </a:r>
            <a:r>
              <a:rPr lang="zh-TW" altLang="en-US" sz="3200" dirty="0">
                <a:solidFill>
                  <a:srgbClr val="FF0000"/>
                </a:solidFill>
                <a:latin typeface="+mj-ea"/>
                <a:ea typeface="+mj-ea"/>
              </a:rPr>
              <a:t>習慣</a:t>
            </a:r>
            <a:r>
              <a:rPr lang="zh-TW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。</a:t>
            </a:r>
            <a:endParaRPr lang="en-US" altLang="zh-TW" sz="3200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TW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了解</a:t>
            </a:r>
            <a:r>
              <a:rPr lang="zh-TW" altLang="en-US" sz="3200" dirty="0">
                <a:solidFill>
                  <a:srgbClr val="FF0000"/>
                </a:solidFill>
                <a:latin typeface="+mj-ea"/>
                <a:ea typeface="+mj-ea"/>
              </a:rPr>
              <a:t>多元入學</a:t>
            </a:r>
            <a:r>
              <a:rPr lang="zh-TW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管道。</a:t>
            </a:r>
            <a:endParaRPr lang="en-US" altLang="zh-TW" sz="3200" dirty="0">
              <a:latin typeface="+mj-ea"/>
              <a:ea typeface="+mj-ea"/>
            </a:endParaRPr>
          </a:p>
          <a:p>
            <a:r>
              <a:rPr lang="zh-TW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善用生涯資訊。</a:t>
            </a:r>
            <a:endParaRPr lang="en-US" altLang="zh-TW" sz="32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TW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建立個人學習歷程檔案。</a:t>
            </a:r>
            <a:endParaRPr lang="zh-TW" altLang="en-US" sz="32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2050" name="Picture 2" descr="http://ts2.mm.bing.net/th?id=H.4543071534907657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89040"/>
            <a:ext cx="2592288" cy="259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13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高二時期：多元化</a:t>
            </a:r>
            <a:r>
              <a:rPr lang="en-US" altLang="zh-TW" b="1" dirty="0" smtClean="0"/>
              <a:t>~</a:t>
            </a:r>
            <a:r>
              <a:rPr lang="zh-TW" altLang="en-US" b="1" dirty="0" smtClean="0">
                <a:solidFill>
                  <a:srgbClr val="FF0000"/>
                </a:solidFill>
              </a:rPr>
              <a:t>嘗試選擇</a:t>
            </a:r>
            <a:r>
              <a:rPr lang="zh-TW" altLang="en-US" b="1" dirty="0" smtClean="0"/>
              <a:t>階段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99592" y="1844824"/>
            <a:ext cx="7772400" cy="4572000"/>
          </a:xfrm>
        </p:spPr>
        <p:txBody>
          <a:bodyPr>
            <a:normAutofit/>
          </a:bodyPr>
          <a:lstStyle/>
          <a:p>
            <a:r>
              <a:rPr lang="zh-TW" altLang="en-US" sz="2800" b="1" dirty="0" smtClean="0">
                <a:solidFill>
                  <a:srgbClr val="0070C0"/>
                </a:solidFill>
              </a:rPr>
              <a:t>了解多元入學管道</a:t>
            </a:r>
            <a:endParaRPr lang="en-US" altLang="zh-TW" sz="2800" b="1" dirty="0" smtClean="0">
              <a:solidFill>
                <a:srgbClr val="0070C0"/>
              </a:solidFill>
            </a:endParaRPr>
          </a:p>
          <a:p>
            <a:endParaRPr lang="en-US" altLang="zh-TW" sz="2800" b="1" dirty="0"/>
          </a:p>
          <a:p>
            <a:r>
              <a:rPr lang="zh-TW" altLang="en-US" sz="2800" b="1" dirty="0" smtClean="0">
                <a:solidFill>
                  <a:srgbClr val="0070C0"/>
                </a:solidFill>
              </a:rPr>
              <a:t>個人實力的培養</a:t>
            </a:r>
            <a:endParaRPr lang="en-US" altLang="zh-TW" sz="2800" b="1" dirty="0" smtClean="0">
              <a:solidFill>
                <a:srgbClr val="0070C0"/>
              </a:solidFill>
            </a:endParaRPr>
          </a:p>
          <a:p>
            <a:endParaRPr lang="en-US" altLang="zh-TW" sz="2800" b="1" dirty="0"/>
          </a:p>
          <a:p>
            <a:r>
              <a:rPr lang="zh-TW" altLang="en-US" sz="2800" b="1" dirty="0" smtClean="0">
                <a:solidFill>
                  <a:srgbClr val="0070C0"/>
                </a:solidFill>
              </a:rPr>
              <a:t>備審資料的準備</a:t>
            </a:r>
            <a:endParaRPr lang="en-US" altLang="zh-TW" sz="28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zh-TW" altLang="en-US" sz="2800" b="1" dirty="0"/>
              <a:t> </a:t>
            </a:r>
            <a:r>
              <a:rPr lang="zh-TW" altLang="en-US" sz="2800" b="1" dirty="0" smtClean="0"/>
              <a:t>   </a:t>
            </a:r>
            <a:r>
              <a:rPr lang="en-US" altLang="zh-TW" sz="2800" b="1" dirty="0" smtClean="0"/>
              <a:t>(</a:t>
            </a:r>
            <a:r>
              <a:rPr lang="zh-TW" altLang="en-US" sz="2800" b="1" dirty="0" smtClean="0"/>
              <a:t>累積學習經驗、得獎紀錄、個人自傳撰寫</a:t>
            </a:r>
            <a:r>
              <a:rPr lang="en-US" altLang="zh-TW" sz="2800" b="1" dirty="0" smtClean="0"/>
              <a:t>…)</a:t>
            </a:r>
          </a:p>
          <a:p>
            <a:endParaRPr lang="en-US" altLang="zh-TW" sz="2800" b="1" dirty="0"/>
          </a:p>
          <a:p>
            <a:r>
              <a:rPr lang="zh-TW" altLang="en-US" sz="2800" b="1" dirty="0" smtClean="0">
                <a:solidFill>
                  <a:srgbClr val="0070C0"/>
                </a:solidFill>
              </a:rPr>
              <a:t>找尋自己有興趣的大學科系</a:t>
            </a:r>
            <a:endParaRPr lang="zh-TW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http://ts3.mm.bing.net/th?id=H.4737341476506142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3361556" cy="252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66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高三時期：衝刺</a:t>
            </a:r>
            <a:r>
              <a:rPr lang="en-US" altLang="zh-TW" dirty="0" smtClean="0"/>
              <a:t>~</a:t>
            </a:r>
            <a:r>
              <a:rPr lang="zh-TW" altLang="en-US" dirty="0">
                <a:solidFill>
                  <a:srgbClr val="FF0000"/>
                </a:solidFill>
              </a:rPr>
              <a:t>靜心築夢</a:t>
            </a:r>
            <a:r>
              <a:rPr lang="zh-TW" altLang="en-US" dirty="0" smtClean="0"/>
              <a:t>階段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4392488" cy="4572000"/>
          </a:xfrm>
        </p:spPr>
        <p:txBody>
          <a:bodyPr>
            <a:normAutofit/>
          </a:bodyPr>
          <a:lstStyle/>
          <a:p>
            <a:r>
              <a:rPr lang="zh-TW" altLang="en-US" sz="2400" b="1" dirty="0" smtClean="0">
                <a:solidFill>
                  <a:srgbClr val="0070C0"/>
                </a:solidFill>
              </a:rPr>
              <a:t>升高三暑假</a:t>
            </a:r>
            <a:endParaRPr lang="en-US" altLang="zh-TW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TW" sz="2400" b="1" dirty="0" smtClean="0"/>
              <a:t>1.</a:t>
            </a:r>
            <a:r>
              <a:rPr lang="zh-TW" altLang="en-US" sz="2400" b="1" dirty="0" smtClean="0"/>
              <a:t>完成高一、二學科複習進度</a:t>
            </a:r>
            <a:endParaRPr lang="en-US" altLang="zh-TW" sz="2400" b="1" dirty="0"/>
          </a:p>
          <a:p>
            <a:pPr marL="0" indent="0">
              <a:buNone/>
            </a:pPr>
            <a:r>
              <a:rPr lang="en-US" altLang="zh-TW" sz="2400" b="1" dirty="0" smtClean="0"/>
              <a:t>2.</a:t>
            </a:r>
            <a:r>
              <a:rPr lang="zh-TW" altLang="en-US" sz="2400" b="1" dirty="0" smtClean="0"/>
              <a:t>整理高一</a:t>
            </a:r>
            <a:r>
              <a:rPr lang="zh-TW" altLang="en-US" sz="2400" b="1" dirty="0"/>
              <a:t>、</a:t>
            </a:r>
            <a:r>
              <a:rPr lang="zh-TW" altLang="en-US" sz="2400" b="1" dirty="0" smtClean="0"/>
              <a:t>二備審資料</a:t>
            </a:r>
            <a:endParaRPr lang="en-US" altLang="zh-TW" sz="2400" b="1" dirty="0"/>
          </a:p>
          <a:p>
            <a:r>
              <a:rPr lang="zh-TW" altLang="en-US" sz="2400" b="1" dirty="0">
                <a:solidFill>
                  <a:srgbClr val="0070C0"/>
                </a:solidFill>
              </a:rPr>
              <a:t>高三上學期</a:t>
            </a:r>
            <a:endParaRPr lang="en-US" altLang="zh-TW" sz="24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TW" sz="2400" b="1" dirty="0" smtClean="0"/>
              <a:t>1.</a:t>
            </a:r>
            <a:r>
              <a:rPr lang="zh-TW" altLang="en-US" sz="2400" b="1" dirty="0" smtClean="0"/>
              <a:t>確認大學欲就讀科系   </a:t>
            </a:r>
            <a:endParaRPr lang="en-US" altLang="zh-TW" sz="2400" b="1" dirty="0"/>
          </a:p>
          <a:p>
            <a:pPr marL="0" indent="0">
              <a:buNone/>
            </a:pPr>
            <a:r>
              <a:rPr lang="en-US" altLang="zh-TW" sz="2400" b="1" dirty="0" smtClean="0"/>
              <a:t>2.</a:t>
            </a:r>
            <a:r>
              <a:rPr lang="zh-TW" altLang="en-US" sz="2400" b="1" dirty="0" smtClean="0"/>
              <a:t>準備學科能力測驗，兼顧高三</a:t>
            </a:r>
            <a:endParaRPr lang="en-US" altLang="zh-TW" sz="2400" b="1" dirty="0" smtClean="0"/>
          </a:p>
          <a:p>
            <a:pPr marL="0" indent="0">
              <a:buNone/>
            </a:pPr>
            <a:r>
              <a:rPr lang="zh-TW" altLang="en-US" sz="2400" b="1" dirty="0"/>
              <a:t> </a:t>
            </a:r>
            <a:r>
              <a:rPr lang="zh-TW" altLang="en-US" sz="2400" b="1" dirty="0" smtClean="0"/>
              <a:t>   學業</a:t>
            </a:r>
            <a:endParaRPr lang="en-US" altLang="zh-TW" sz="2400" b="1" dirty="0" smtClean="0"/>
          </a:p>
          <a:p>
            <a:pPr marL="0" indent="0">
              <a:buNone/>
            </a:pPr>
            <a:r>
              <a:rPr lang="en-US" altLang="zh-TW" sz="2400" b="1" dirty="0" smtClean="0"/>
              <a:t>3.</a:t>
            </a:r>
            <a:r>
              <a:rPr lang="zh-TW" altLang="en-US" sz="2400" b="1" dirty="0" smtClean="0"/>
              <a:t>參加學科能力測驗</a:t>
            </a:r>
            <a:endParaRPr lang="en-US" altLang="zh-TW" sz="2400" b="1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644008" y="1628800"/>
            <a:ext cx="4248472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34817"/>
              </a:buClr>
            </a:pPr>
            <a:r>
              <a:rPr lang="zh-TW" altLang="en-US" sz="2400" b="1" dirty="0" smtClean="0">
                <a:solidFill>
                  <a:srgbClr val="0070C0"/>
                </a:solidFill>
              </a:rPr>
              <a:t>高三下學期</a:t>
            </a:r>
            <a:endParaRPr lang="en-US" altLang="zh-TW" sz="2400" b="1" dirty="0" smtClean="0">
              <a:solidFill>
                <a:srgbClr val="0070C0"/>
              </a:solidFill>
            </a:endParaRPr>
          </a:p>
          <a:p>
            <a:pPr marL="0" indent="0">
              <a:buClr>
                <a:srgbClr val="D34817"/>
              </a:buClr>
              <a:buFont typeface="Wingdings 2"/>
              <a:buNone/>
            </a:pPr>
            <a:r>
              <a:rPr lang="en-US" altLang="zh-TW" sz="2400" b="1" dirty="0" smtClean="0">
                <a:solidFill>
                  <a:prstClr val="black"/>
                </a:solidFill>
              </a:rPr>
              <a:t>1.</a:t>
            </a:r>
            <a:r>
              <a:rPr lang="zh-TW" altLang="en-US" sz="2400" b="1" dirty="0" smtClean="0">
                <a:solidFill>
                  <a:prstClr val="black"/>
                </a:solidFill>
              </a:rPr>
              <a:t>依學測成績參加繁星計畫、</a:t>
            </a:r>
            <a:endParaRPr lang="en-US" altLang="zh-TW" sz="2400" b="1" dirty="0" smtClean="0">
              <a:solidFill>
                <a:prstClr val="black"/>
              </a:solidFill>
            </a:endParaRPr>
          </a:p>
          <a:p>
            <a:pPr marL="0" indent="0">
              <a:buClr>
                <a:srgbClr val="D34817"/>
              </a:buClr>
              <a:buFont typeface="Wingdings 2"/>
              <a:buNone/>
            </a:pPr>
            <a:r>
              <a:rPr lang="zh-TW" altLang="en-US" sz="2400" b="1" dirty="0">
                <a:solidFill>
                  <a:prstClr val="black"/>
                </a:solidFill>
              </a:rPr>
              <a:t> </a:t>
            </a:r>
            <a:r>
              <a:rPr lang="zh-TW" altLang="en-US" sz="2400" b="1" dirty="0" smtClean="0">
                <a:solidFill>
                  <a:prstClr val="black"/>
                </a:solidFill>
              </a:rPr>
              <a:t>   個人申請</a:t>
            </a:r>
            <a:endParaRPr lang="en-US" altLang="zh-TW" sz="2400" b="1" dirty="0" smtClean="0">
              <a:solidFill>
                <a:prstClr val="black"/>
              </a:solidFill>
            </a:endParaRPr>
          </a:p>
          <a:p>
            <a:pPr marL="0" indent="0">
              <a:buClr>
                <a:srgbClr val="D34817"/>
              </a:buClr>
              <a:buFont typeface="Wingdings 2"/>
              <a:buNone/>
            </a:pPr>
            <a:r>
              <a:rPr lang="en-US" altLang="zh-TW" sz="2400" b="1" dirty="0" smtClean="0">
                <a:solidFill>
                  <a:prstClr val="black"/>
                </a:solidFill>
              </a:rPr>
              <a:t>2.</a:t>
            </a:r>
            <a:r>
              <a:rPr lang="zh-TW" altLang="en-US" sz="2400" b="1" dirty="0" smtClean="0">
                <a:solidFill>
                  <a:prstClr val="black"/>
                </a:solidFill>
              </a:rPr>
              <a:t>製作備審資料，參與第二階</a:t>
            </a:r>
            <a:endParaRPr lang="en-US" altLang="zh-TW" sz="2400" b="1" dirty="0" smtClean="0">
              <a:solidFill>
                <a:prstClr val="black"/>
              </a:solidFill>
            </a:endParaRPr>
          </a:p>
          <a:p>
            <a:pPr marL="0" indent="0">
              <a:buClr>
                <a:srgbClr val="D34817"/>
              </a:buClr>
              <a:buFont typeface="Wingdings 2"/>
              <a:buNone/>
            </a:pPr>
            <a:r>
              <a:rPr lang="zh-TW" altLang="en-US" sz="2400" b="1" dirty="0">
                <a:solidFill>
                  <a:prstClr val="black"/>
                </a:solidFill>
              </a:rPr>
              <a:t> </a:t>
            </a:r>
            <a:r>
              <a:rPr lang="zh-TW" altLang="en-US" sz="2400" b="1" dirty="0" smtClean="0">
                <a:solidFill>
                  <a:prstClr val="black"/>
                </a:solidFill>
              </a:rPr>
              <a:t>   段考試</a:t>
            </a:r>
            <a:r>
              <a:rPr lang="en-US" altLang="zh-TW" sz="2400" b="1" dirty="0" smtClean="0">
                <a:solidFill>
                  <a:prstClr val="black"/>
                </a:solidFill>
              </a:rPr>
              <a:t>(</a:t>
            </a:r>
            <a:r>
              <a:rPr lang="zh-TW" altLang="en-US" sz="2400" b="1" dirty="0" smtClean="0">
                <a:solidFill>
                  <a:prstClr val="black"/>
                </a:solidFill>
              </a:rPr>
              <a:t>面試</a:t>
            </a:r>
            <a:r>
              <a:rPr lang="en-US" altLang="zh-TW" sz="2400" b="1" dirty="0" smtClean="0">
                <a:solidFill>
                  <a:prstClr val="black"/>
                </a:solidFill>
              </a:rPr>
              <a:t>)</a:t>
            </a:r>
          </a:p>
          <a:p>
            <a:pPr marL="0" indent="0">
              <a:buClr>
                <a:srgbClr val="D34817"/>
              </a:buClr>
              <a:buFont typeface="Wingdings 2"/>
              <a:buNone/>
            </a:pPr>
            <a:r>
              <a:rPr lang="en-US" altLang="zh-TW" sz="2400" b="1" dirty="0" smtClean="0">
                <a:solidFill>
                  <a:prstClr val="black"/>
                </a:solidFill>
              </a:rPr>
              <a:t>3.</a:t>
            </a:r>
            <a:r>
              <a:rPr lang="zh-TW" altLang="en-US" sz="2400" b="1" dirty="0" smtClean="0">
                <a:solidFill>
                  <a:prstClr val="black"/>
                </a:solidFill>
              </a:rPr>
              <a:t>檢視個人學分數是否修滿畢</a:t>
            </a:r>
            <a:endParaRPr lang="en-US" altLang="zh-TW" sz="2400" b="1" dirty="0" smtClean="0">
              <a:solidFill>
                <a:prstClr val="black"/>
              </a:solidFill>
            </a:endParaRPr>
          </a:p>
          <a:p>
            <a:pPr marL="0" indent="0">
              <a:buClr>
                <a:srgbClr val="D34817"/>
              </a:buClr>
              <a:buFont typeface="Wingdings 2"/>
              <a:buNone/>
            </a:pPr>
            <a:r>
              <a:rPr lang="zh-TW" altLang="en-US" sz="2400" b="1" dirty="0">
                <a:solidFill>
                  <a:prstClr val="black"/>
                </a:solidFill>
              </a:rPr>
              <a:t> </a:t>
            </a:r>
            <a:r>
              <a:rPr lang="zh-TW" altLang="en-US" sz="2400" b="1" dirty="0" smtClean="0">
                <a:solidFill>
                  <a:prstClr val="black"/>
                </a:solidFill>
              </a:rPr>
              <a:t>   業學分</a:t>
            </a:r>
            <a:endParaRPr lang="en-US" altLang="zh-TW" sz="2400" b="1" dirty="0" smtClean="0">
              <a:solidFill>
                <a:prstClr val="black"/>
              </a:solidFill>
            </a:endParaRPr>
          </a:p>
          <a:p>
            <a:pPr marL="0" indent="0">
              <a:buClr>
                <a:srgbClr val="D34817"/>
              </a:buClr>
              <a:buFont typeface="Wingdings 2"/>
              <a:buNone/>
            </a:pPr>
            <a:r>
              <a:rPr lang="en-US" altLang="zh-TW" sz="2400" b="1" dirty="0" smtClean="0">
                <a:solidFill>
                  <a:prstClr val="black"/>
                </a:solidFill>
              </a:rPr>
              <a:t>4.</a:t>
            </a:r>
            <a:r>
              <a:rPr lang="zh-TW" altLang="en-US" sz="2400" b="1" dirty="0" smtClean="0">
                <a:solidFill>
                  <a:prstClr val="black"/>
                </a:solidFill>
              </a:rPr>
              <a:t>參加指定科考試</a:t>
            </a:r>
            <a:r>
              <a:rPr lang="en-US" altLang="zh-TW" sz="2400" b="1" dirty="0" smtClean="0">
                <a:solidFill>
                  <a:prstClr val="black"/>
                </a:solidFill>
              </a:rPr>
              <a:t>(7/1-7/3)</a:t>
            </a:r>
          </a:p>
          <a:p>
            <a:pPr marL="0" indent="0">
              <a:buClr>
                <a:srgbClr val="D34817"/>
              </a:buClr>
              <a:buFont typeface="Wingdings 2"/>
              <a:buNone/>
            </a:pPr>
            <a:r>
              <a:rPr lang="en-US" altLang="zh-TW" sz="2400" b="1" dirty="0" smtClean="0">
                <a:solidFill>
                  <a:prstClr val="black"/>
                </a:solidFill>
              </a:rPr>
              <a:t>5.</a:t>
            </a:r>
            <a:r>
              <a:rPr lang="zh-TW" altLang="en-US" sz="2400" b="1" dirty="0" smtClean="0">
                <a:solidFill>
                  <a:prstClr val="black"/>
                </a:solidFill>
              </a:rPr>
              <a:t>選填志願 ，參加登記分發</a:t>
            </a:r>
            <a:endParaRPr lang="zh-TW" altLang="en-US" sz="2400" b="1" dirty="0">
              <a:solidFill>
                <a:prstClr val="black"/>
              </a:solidFill>
            </a:endParaRPr>
          </a:p>
        </p:txBody>
      </p:sp>
      <p:pic>
        <p:nvPicPr>
          <p:cNvPr id="4100" name="Picture 4" descr="http://ts3.mm.bing.net/th?id=H.4558086740839614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6" y="5141918"/>
            <a:ext cx="4472095" cy="171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94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48141187-D5AE-46AD-904A-01E27529F06F}"/>
              </a:ext>
            </a:extLst>
          </p:cNvPr>
          <p:cNvSpPr txBox="1"/>
          <p:nvPr/>
        </p:nvSpPr>
        <p:spPr>
          <a:xfrm>
            <a:off x="507242" y="279853"/>
            <a:ext cx="3295529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DB7BD">
                    <a:lumMod val="9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一、生涯進路網</a:t>
            </a:r>
          </a:p>
        </p:txBody>
      </p:sp>
      <p:pic>
        <p:nvPicPr>
          <p:cNvPr id="1026" name="Picture 2" descr="O:\泰宇\生涯\普高-黃\圖\圖片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1106"/>
            <a:ext cx="7058844" cy="569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群組 14">
            <a:extLst>
              <a:ext uri="{FF2B5EF4-FFF2-40B4-BE49-F238E27FC236}">
                <a16:creationId xmlns:a16="http://schemas.microsoft.com/office/drawing/2014/main" xmlns="" id="{F282CC03-F6FB-4C6B-B805-46C29FEC8CE0}"/>
              </a:ext>
            </a:extLst>
          </p:cNvPr>
          <p:cNvGrpSpPr/>
          <p:nvPr/>
        </p:nvGrpSpPr>
        <p:grpSpPr>
          <a:xfrm>
            <a:off x="8637428" y="-1"/>
            <a:ext cx="535724" cy="549388"/>
            <a:chOff x="8671355" y="0"/>
            <a:chExt cx="553428" cy="473152"/>
          </a:xfrm>
        </p:grpSpPr>
        <p:sp>
          <p:nvSpPr>
            <p:cNvPr id="16" name="淚滴形 15">
              <a:extLst>
                <a:ext uri="{FF2B5EF4-FFF2-40B4-BE49-F238E27FC236}">
                  <a16:creationId xmlns:a16="http://schemas.microsoft.com/office/drawing/2014/main" xmlns="" id="{5DE4CFCA-13C3-405B-A418-B952264A85AE}"/>
                </a:ext>
              </a:extLst>
            </p:cNvPr>
            <p:cNvSpPr/>
            <p:nvPr/>
          </p:nvSpPr>
          <p:spPr>
            <a:xfrm>
              <a:off x="8712331" y="0"/>
              <a:ext cx="473153" cy="473152"/>
            </a:xfrm>
            <a:prstGeom prst="teardrop">
              <a:avLst/>
            </a:prstGeom>
            <a:solidFill>
              <a:srgbClr val="E2D0FC"/>
            </a:solidFill>
            <a:ln>
              <a:solidFill>
                <a:srgbClr val="D4BAF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FFC7C0">
                    <a:lumMod val="50000"/>
                  </a:srgbClr>
                </a:solidFill>
              </a:endParaRPr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xmlns="" id="{8250478F-6856-446B-A320-2A2862471DD5}"/>
                </a:ext>
              </a:extLst>
            </p:cNvPr>
            <p:cNvSpPr txBox="1"/>
            <p:nvPr/>
          </p:nvSpPr>
          <p:spPr>
            <a:xfrm>
              <a:off x="8671355" y="45833"/>
              <a:ext cx="553428" cy="318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281676"/>
                  </a:solidFill>
                </a:rPr>
                <a:t>065</a:t>
              </a:r>
              <a:endParaRPr lang="zh-TW" altLang="en-US" dirty="0">
                <a:solidFill>
                  <a:srgbClr val="28167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4038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佈景主題">
  <a:themeElements>
    <a:clrScheme name="自訂 2">
      <a:dk1>
        <a:srgbClr val="464646"/>
      </a:dk1>
      <a:lt1>
        <a:srgbClr val="FFFFFF"/>
      </a:lt1>
      <a:dk2>
        <a:srgbClr val="FFC7C0"/>
      </a:dk2>
      <a:lt2>
        <a:srgbClr val="B4EAEA"/>
      </a:lt2>
      <a:accent1>
        <a:srgbClr val="FDB7BD"/>
      </a:accent1>
      <a:accent2>
        <a:srgbClr val="FDE9E6"/>
      </a:accent2>
      <a:accent3>
        <a:srgbClr val="FDE9E6"/>
      </a:accent3>
      <a:accent4>
        <a:srgbClr val="FDE9E6"/>
      </a:accent4>
      <a:accent5>
        <a:srgbClr val="F3FFFF"/>
      </a:accent5>
      <a:accent6>
        <a:srgbClr val="FFFAFA"/>
      </a:accent6>
      <a:hlink>
        <a:srgbClr val="464646"/>
      </a:hlink>
      <a:folHlink>
        <a:srgbClr val="0097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佈景主題">
  <a:themeElements>
    <a:clrScheme name="自訂 2">
      <a:dk1>
        <a:srgbClr val="464646"/>
      </a:dk1>
      <a:lt1>
        <a:srgbClr val="FFFFFF"/>
      </a:lt1>
      <a:dk2>
        <a:srgbClr val="FFC7C0"/>
      </a:dk2>
      <a:lt2>
        <a:srgbClr val="B4EAEA"/>
      </a:lt2>
      <a:accent1>
        <a:srgbClr val="FDB7BD"/>
      </a:accent1>
      <a:accent2>
        <a:srgbClr val="FDE9E6"/>
      </a:accent2>
      <a:accent3>
        <a:srgbClr val="FDE9E6"/>
      </a:accent3>
      <a:accent4>
        <a:srgbClr val="FDE9E6"/>
      </a:accent4>
      <a:accent5>
        <a:srgbClr val="F3FFFF"/>
      </a:accent5>
      <a:accent6>
        <a:srgbClr val="FFFAFA"/>
      </a:accent6>
      <a:hlink>
        <a:srgbClr val="464646"/>
      </a:hlink>
      <a:folHlink>
        <a:srgbClr val="0097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預設簡報設計">
  <a:themeElements>
    <a:clrScheme name="預設簡報設計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FF00"/>
      </a:hlink>
      <a:folHlink>
        <a:srgbClr val="FFFF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FF00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FF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Office 佈景主題">
  <a:themeElements>
    <a:clrScheme name="自訂 2">
      <a:dk1>
        <a:srgbClr val="464646"/>
      </a:dk1>
      <a:lt1>
        <a:srgbClr val="FFFFFF"/>
      </a:lt1>
      <a:dk2>
        <a:srgbClr val="FFC7C0"/>
      </a:dk2>
      <a:lt2>
        <a:srgbClr val="B4EAEA"/>
      </a:lt2>
      <a:accent1>
        <a:srgbClr val="FDB7BD"/>
      </a:accent1>
      <a:accent2>
        <a:srgbClr val="FDE9E6"/>
      </a:accent2>
      <a:accent3>
        <a:srgbClr val="FDE9E6"/>
      </a:accent3>
      <a:accent4>
        <a:srgbClr val="FDE9E6"/>
      </a:accent4>
      <a:accent5>
        <a:srgbClr val="F3FFFF"/>
      </a:accent5>
      <a:accent6>
        <a:srgbClr val="FFFAFA"/>
      </a:accent6>
      <a:hlink>
        <a:srgbClr val="464646"/>
      </a:hlink>
      <a:folHlink>
        <a:srgbClr val="0097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1_Office 佈景主題">
  <a:themeElements>
    <a:clrScheme name="自訂 2">
      <a:dk1>
        <a:srgbClr val="464646"/>
      </a:dk1>
      <a:lt1>
        <a:srgbClr val="FFFFFF"/>
      </a:lt1>
      <a:dk2>
        <a:srgbClr val="FFC7C0"/>
      </a:dk2>
      <a:lt2>
        <a:srgbClr val="B4EAEA"/>
      </a:lt2>
      <a:accent1>
        <a:srgbClr val="FDB7BD"/>
      </a:accent1>
      <a:accent2>
        <a:srgbClr val="FDE9E6"/>
      </a:accent2>
      <a:accent3>
        <a:srgbClr val="FDE9E6"/>
      </a:accent3>
      <a:accent4>
        <a:srgbClr val="FDE9E6"/>
      </a:accent4>
      <a:accent5>
        <a:srgbClr val="F3FFFF"/>
      </a:accent5>
      <a:accent6>
        <a:srgbClr val="FFFAFA"/>
      </a:accent6>
      <a:hlink>
        <a:srgbClr val="464646"/>
      </a:hlink>
      <a:folHlink>
        <a:srgbClr val="0097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2_Office 佈景主題">
  <a:themeElements>
    <a:clrScheme name="自訂 2">
      <a:dk1>
        <a:srgbClr val="464646"/>
      </a:dk1>
      <a:lt1>
        <a:srgbClr val="FFFFFF"/>
      </a:lt1>
      <a:dk2>
        <a:srgbClr val="FFC7C0"/>
      </a:dk2>
      <a:lt2>
        <a:srgbClr val="B4EAEA"/>
      </a:lt2>
      <a:accent1>
        <a:srgbClr val="FDB7BD"/>
      </a:accent1>
      <a:accent2>
        <a:srgbClr val="FDE9E6"/>
      </a:accent2>
      <a:accent3>
        <a:srgbClr val="FDE9E6"/>
      </a:accent3>
      <a:accent4>
        <a:srgbClr val="FDE9E6"/>
      </a:accent4>
      <a:accent5>
        <a:srgbClr val="F3FFFF"/>
      </a:accent5>
      <a:accent6>
        <a:srgbClr val="FFFAFA"/>
      </a:accent6>
      <a:hlink>
        <a:srgbClr val="464646"/>
      </a:hlink>
      <a:folHlink>
        <a:srgbClr val="0097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自訂 2">
      <a:dk1>
        <a:srgbClr val="464646"/>
      </a:dk1>
      <a:lt1>
        <a:srgbClr val="FFFFFF"/>
      </a:lt1>
      <a:dk2>
        <a:srgbClr val="FFC7C0"/>
      </a:dk2>
      <a:lt2>
        <a:srgbClr val="B4EAEA"/>
      </a:lt2>
      <a:accent1>
        <a:srgbClr val="FDB7BD"/>
      </a:accent1>
      <a:accent2>
        <a:srgbClr val="FDE9E6"/>
      </a:accent2>
      <a:accent3>
        <a:srgbClr val="FDE9E6"/>
      </a:accent3>
      <a:accent4>
        <a:srgbClr val="FDE9E6"/>
      </a:accent4>
      <a:accent5>
        <a:srgbClr val="F3FFFF"/>
      </a:accent5>
      <a:accent6>
        <a:srgbClr val="FFFAFA"/>
      </a:accent6>
      <a:hlink>
        <a:srgbClr val="464646"/>
      </a:hlink>
      <a:folHlink>
        <a:srgbClr val="0097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佈景主題">
  <a:themeElements>
    <a:clrScheme name="自訂 2">
      <a:dk1>
        <a:srgbClr val="464646"/>
      </a:dk1>
      <a:lt1>
        <a:srgbClr val="FFFFFF"/>
      </a:lt1>
      <a:dk2>
        <a:srgbClr val="FFC7C0"/>
      </a:dk2>
      <a:lt2>
        <a:srgbClr val="B4EAEA"/>
      </a:lt2>
      <a:accent1>
        <a:srgbClr val="FDB7BD"/>
      </a:accent1>
      <a:accent2>
        <a:srgbClr val="FDE9E6"/>
      </a:accent2>
      <a:accent3>
        <a:srgbClr val="FDE9E6"/>
      </a:accent3>
      <a:accent4>
        <a:srgbClr val="FDE9E6"/>
      </a:accent4>
      <a:accent5>
        <a:srgbClr val="F3FFFF"/>
      </a:accent5>
      <a:accent6>
        <a:srgbClr val="FFFAFA"/>
      </a:accent6>
      <a:hlink>
        <a:srgbClr val="464646"/>
      </a:hlink>
      <a:folHlink>
        <a:srgbClr val="0097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佈景主題">
  <a:themeElements>
    <a:clrScheme name="自訂 2">
      <a:dk1>
        <a:srgbClr val="464646"/>
      </a:dk1>
      <a:lt1>
        <a:srgbClr val="FFFFFF"/>
      </a:lt1>
      <a:dk2>
        <a:srgbClr val="FFC7C0"/>
      </a:dk2>
      <a:lt2>
        <a:srgbClr val="B4EAEA"/>
      </a:lt2>
      <a:accent1>
        <a:srgbClr val="FDB7BD"/>
      </a:accent1>
      <a:accent2>
        <a:srgbClr val="FDE9E6"/>
      </a:accent2>
      <a:accent3>
        <a:srgbClr val="FDE9E6"/>
      </a:accent3>
      <a:accent4>
        <a:srgbClr val="FDE9E6"/>
      </a:accent4>
      <a:accent5>
        <a:srgbClr val="F3FFFF"/>
      </a:accent5>
      <a:accent6>
        <a:srgbClr val="FFFAFA"/>
      </a:accent6>
      <a:hlink>
        <a:srgbClr val="464646"/>
      </a:hlink>
      <a:folHlink>
        <a:srgbClr val="0097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佈景主題">
  <a:themeElements>
    <a:clrScheme name="自訂 2">
      <a:dk1>
        <a:srgbClr val="464646"/>
      </a:dk1>
      <a:lt1>
        <a:srgbClr val="FFFFFF"/>
      </a:lt1>
      <a:dk2>
        <a:srgbClr val="FFC7C0"/>
      </a:dk2>
      <a:lt2>
        <a:srgbClr val="B4EAEA"/>
      </a:lt2>
      <a:accent1>
        <a:srgbClr val="FDB7BD"/>
      </a:accent1>
      <a:accent2>
        <a:srgbClr val="FDE9E6"/>
      </a:accent2>
      <a:accent3>
        <a:srgbClr val="FDE9E6"/>
      </a:accent3>
      <a:accent4>
        <a:srgbClr val="FDE9E6"/>
      </a:accent4>
      <a:accent5>
        <a:srgbClr val="F3FFFF"/>
      </a:accent5>
      <a:accent6>
        <a:srgbClr val="FFFAFA"/>
      </a:accent6>
      <a:hlink>
        <a:srgbClr val="464646"/>
      </a:hlink>
      <a:folHlink>
        <a:srgbClr val="0097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佈景主題">
  <a:themeElements>
    <a:clrScheme name="自訂 2">
      <a:dk1>
        <a:srgbClr val="464646"/>
      </a:dk1>
      <a:lt1>
        <a:srgbClr val="FFFFFF"/>
      </a:lt1>
      <a:dk2>
        <a:srgbClr val="FFC7C0"/>
      </a:dk2>
      <a:lt2>
        <a:srgbClr val="B4EAEA"/>
      </a:lt2>
      <a:accent1>
        <a:srgbClr val="FDB7BD"/>
      </a:accent1>
      <a:accent2>
        <a:srgbClr val="FDE9E6"/>
      </a:accent2>
      <a:accent3>
        <a:srgbClr val="FDE9E6"/>
      </a:accent3>
      <a:accent4>
        <a:srgbClr val="FDE9E6"/>
      </a:accent4>
      <a:accent5>
        <a:srgbClr val="F3FFFF"/>
      </a:accent5>
      <a:accent6>
        <a:srgbClr val="FFFAFA"/>
      </a:accent6>
      <a:hlink>
        <a:srgbClr val="464646"/>
      </a:hlink>
      <a:folHlink>
        <a:srgbClr val="0097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佈景主題">
  <a:themeElements>
    <a:clrScheme name="自訂 2">
      <a:dk1>
        <a:srgbClr val="464646"/>
      </a:dk1>
      <a:lt1>
        <a:srgbClr val="FFFFFF"/>
      </a:lt1>
      <a:dk2>
        <a:srgbClr val="FFC7C0"/>
      </a:dk2>
      <a:lt2>
        <a:srgbClr val="B4EAEA"/>
      </a:lt2>
      <a:accent1>
        <a:srgbClr val="FDB7BD"/>
      </a:accent1>
      <a:accent2>
        <a:srgbClr val="FDE9E6"/>
      </a:accent2>
      <a:accent3>
        <a:srgbClr val="FDE9E6"/>
      </a:accent3>
      <a:accent4>
        <a:srgbClr val="FDE9E6"/>
      </a:accent4>
      <a:accent5>
        <a:srgbClr val="F3FFFF"/>
      </a:accent5>
      <a:accent6>
        <a:srgbClr val="FFFAFA"/>
      </a:accent6>
      <a:hlink>
        <a:srgbClr val="464646"/>
      </a:hlink>
      <a:folHlink>
        <a:srgbClr val="0097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佈景主題">
  <a:themeElements>
    <a:clrScheme name="自訂 2">
      <a:dk1>
        <a:srgbClr val="464646"/>
      </a:dk1>
      <a:lt1>
        <a:srgbClr val="FFFFFF"/>
      </a:lt1>
      <a:dk2>
        <a:srgbClr val="FFC7C0"/>
      </a:dk2>
      <a:lt2>
        <a:srgbClr val="B4EAEA"/>
      </a:lt2>
      <a:accent1>
        <a:srgbClr val="FDB7BD"/>
      </a:accent1>
      <a:accent2>
        <a:srgbClr val="FDE9E6"/>
      </a:accent2>
      <a:accent3>
        <a:srgbClr val="FDE9E6"/>
      </a:accent3>
      <a:accent4>
        <a:srgbClr val="FDE9E6"/>
      </a:accent4>
      <a:accent5>
        <a:srgbClr val="F3FFFF"/>
      </a:accent5>
      <a:accent6>
        <a:srgbClr val="FFFAFA"/>
      </a:accent6>
      <a:hlink>
        <a:srgbClr val="464646"/>
      </a:hlink>
      <a:folHlink>
        <a:srgbClr val="0097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佈景主題">
  <a:themeElements>
    <a:clrScheme name="自訂 2">
      <a:dk1>
        <a:srgbClr val="464646"/>
      </a:dk1>
      <a:lt1>
        <a:srgbClr val="FFFFFF"/>
      </a:lt1>
      <a:dk2>
        <a:srgbClr val="FFC7C0"/>
      </a:dk2>
      <a:lt2>
        <a:srgbClr val="B4EAEA"/>
      </a:lt2>
      <a:accent1>
        <a:srgbClr val="FDB7BD"/>
      </a:accent1>
      <a:accent2>
        <a:srgbClr val="FDE9E6"/>
      </a:accent2>
      <a:accent3>
        <a:srgbClr val="FDE9E6"/>
      </a:accent3>
      <a:accent4>
        <a:srgbClr val="FDE9E6"/>
      </a:accent4>
      <a:accent5>
        <a:srgbClr val="F3FFFF"/>
      </a:accent5>
      <a:accent6>
        <a:srgbClr val="FFFAFA"/>
      </a:accent6>
      <a:hlink>
        <a:srgbClr val="464646"/>
      </a:hlink>
      <a:folHlink>
        <a:srgbClr val="0097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4555</TotalTime>
  <Words>3267</Words>
  <Application>Microsoft Office PowerPoint</Application>
  <PresentationFormat>如螢幕大小 (4:3)</PresentationFormat>
  <Paragraphs>637</Paragraphs>
  <Slides>50</Slides>
  <Notes>14</Notes>
  <HiddenSlides>0</HiddenSlides>
  <MMClips>0</MMClips>
  <ScaleCrop>false</ScaleCrop>
  <HeadingPairs>
    <vt:vector size="4" baseType="variant">
      <vt:variant>
        <vt:lpstr>佈景主題</vt:lpstr>
      </vt:variant>
      <vt:variant>
        <vt:i4>16</vt:i4>
      </vt:variant>
      <vt:variant>
        <vt:lpstr>投影片標題</vt:lpstr>
      </vt:variant>
      <vt:variant>
        <vt:i4>50</vt:i4>
      </vt:variant>
    </vt:vector>
  </HeadingPairs>
  <TitlesOfParts>
    <vt:vector size="66" baseType="lpstr">
      <vt:lpstr>壁窗</vt:lpstr>
      <vt:lpstr>Office 佈景主題</vt:lpstr>
      <vt:lpstr>1_Office 佈景主題</vt:lpstr>
      <vt:lpstr>2_Office 佈景主題</vt:lpstr>
      <vt:lpstr>3_Office 佈景主題</vt:lpstr>
      <vt:lpstr>4_Office 佈景主題</vt:lpstr>
      <vt:lpstr>5_Office 佈景主題</vt:lpstr>
      <vt:lpstr>6_Office 佈景主題</vt:lpstr>
      <vt:lpstr>7_Office 佈景主題</vt:lpstr>
      <vt:lpstr>8_Office 佈景主題</vt:lpstr>
      <vt:lpstr>9_Office 佈景主題</vt:lpstr>
      <vt:lpstr>預設簡報設計</vt:lpstr>
      <vt:lpstr>10_Office 佈景主題</vt:lpstr>
      <vt:lpstr>11_Office 佈景主題</vt:lpstr>
      <vt:lpstr>12_Office 佈景主題</vt:lpstr>
      <vt:lpstr>公正</vt:lpstr>
      <vt:lpstr>111學年德光中學 新生親職座談會   歡迎您的蒞臨</vt:lpstr>
      <vt:lpstr>高一生涯規劃科老師 輔導處輔導組         王志豪組長 </vt:lpstr>
      <vt:lpstr>講綱</vt:lpstr>
      <vt:lpstr>PowerPoint 簡報</vt:lpstr>
      <vt:lpstr>高中時期的生涯任務</vt:lpstr>
      <vt:lpstr>高一時期：停看聽~穩扎穩打階段</vt:lpstr>
      <vt:lpstr>高二時期：多元化~嘗試選擇階段</vt:lpstr>
      <vt:lpstr>高三時期：衝刺~靜心築夢階段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教育部學習歷程檔案審議計畫—介紹網頁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發掘孩子的能力、興趣</vt:lpstr>
      <vt:lpstr>親子溝通：您可以這樣做 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81</cp:revision>
  <dcterms:created xsi:type="dcterms:W3CDTF">2019-07-30T01:58:02Z</dcterms:created>
  <dcterms:modified xsi:type="dcterms:W3CDTF">2022-09-16T07:48:12Z</dcterms:modified>
</cp:coreProperties>
</file>