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355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44" strike="noStrike" sz="2200" u="none" kumimoji="0" normalizeH="0">
        <a:ln>
          <a:noFill/>
        </a:ln>
        <a:solidFill>
          <a:schemeClr val="accent1">
            <a:satOff val="74278"/>
            <a:lumOff val="-33241"/>
          </a:schemeClr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1pPr>
    <a:lvl2pPr marL="0" marR="0" indent="457200" algn="ctr" defTabSz="355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44" strike="noStrike" sz="2200" u="none" kumimoji="0" normalizeH="0">
        <a:ln>
          <a:noFill/>
        </a:ln>
        <a:solidFill>
          <a:schemeClr val="accent1">
            <a:satOff val="74278"/>
            <a:lumOff val="-33241"/>
          </a:schemeClr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2pPr>
    <a:lvl3pPr marL="0" marR="0" indent="914400" algn="ctr" defTabSz="355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44" strike="noStrike" sz="2200" u="none" kumimoji="0" normalizeH="0">
        <a:ln>
          <a:noFill/>
        </a:ln>
        <a:solidFill>
          <a:schemeClr val="accent1">
            <a:satOff val="74278"/>
            <a:lumOff val="-33241"/>
          </a:schemeClr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3pPr>
    <a:lvl4pPr marL="0" marR="0" indent="1371600" algn="ctr" defTabSz="355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44" strike="noStrike" sz="2200" u="none" kumimoji="0" normalizeH="0">
        <a:ln>
          <a:noFill/>
        </a:ln>
        <a:solidFill>
          <a:schemeClr val="accent1">
            <a:satOff val="74278"/>
            <a:lumOff val="-33241"/>
          </a:schemeClr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4pPr>
    <a:lvl5pPr marL="0" marR="0" indent="1828800" algn="ctr" defTabSz="355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44" strike="noStrike" sz="2200" u="none" kumimoji="0" normalizeH="0">
        <a:ln>
          <a:noFill/>
        </a:ln>
        <a:solidFill>
          <a:schemeClr val="accent1">
            <a:satOff val="74278"/>
            <a:lumOff val="-33241"/>
          </a:schemeClr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5pPr>
    <a:lvl6pPr marL="0" marR="0" indent="2286000" algn="ctr" defTabSz="355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44" strike="noStrike" sz="2200" u="none" kumimoji="0" normalizeH="0">
        <a:ln>
          <a:noFill/>
        </a:ln>
        <a:solidFill>
          <a:schemeClr val="accent1">
            <a:satOff val="74278"/>
            <a:lumOff val="-33241"/>
          </a:schemeClr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6pPr>
    <a:lvl7pPr marL="0" marR="0" indent="2743200" algn="ctr" defTabSz="355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44" strike="noStrike" sz="2200" u="none" kumimoji="0" normalizeH="0">
        <a:ln>
          <a:noFill/>
        </a:ln>
        <a:solidFill>
          <a:schemeClr val="accent1">
            <a:satOff val="74278"/>
            <a:lumOff val="-33241"/>
          </a:schemeClr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7pPr>
    <a:lvl8pPr marL="0" marR="0" indent="3200400" algn="ctr" defTabSz="355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44" strike="noStrike" sz="2200" u="none" kumimoji="0" normalizeH="0">
        <a:ln>
          <a:noFill/>
        </a:ln>
        <a:solidFill>
          <a:schemeClr val="accent1">
            <a:satOff val="74278"/>
            <a:lumOff val="-33241"/>
          </a:schemeClr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8pPr>
    <a:lvl9pPr marL="0" marR="0" indent="3657600" algn="ctr" defTabSz="355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44" strike="noStrike" sz="2200" u="none" kumimoji="0" normalizeH="0">
        <a:ln>
          <a:noFill/>
        </a:ln>
        <a:solidFill>
          <a:schemeClr val="accent1">
            <a:satOff val="74278"/>
            <a:lumOff val="-33241"/>
          </a:schemeClr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5E5E5E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ff" i="off">
        <a:font>
          <a:latin typeface="Avenir Next Medium"/>
          <a:ea typeface="Avenir Next Medium"/>
          <a:cs typeface="Avenir Next Medium"/>
        </a:font>
        <a:srgbClr val="5E5E5E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Avenir Next Medium"/>
          <a:ea typeface="Avenir Next Medium"/>
          <a:cs typeface="Avenir Next Medium"/>
        </a:font>
        <a:srgbClr val="5E5E5E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5E5E5E"/>
        </a:fontRef>
        <a:srgbClr val="5E5E5E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5E5E5E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ff" i="off">
        <a:font>
          <a:latin typeface="Avenir Next Medium"/>
          <a:ea typeface="Avenir Next Medium"/>
          <a:cs typeface="Avenir Next Medium"/>
        </a:font>
        <a:srgbClr val="5E5E5E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84F64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Avenir Next Medium"/>
          <a:ea typeface="Avenir Next Medium"/>
          <a:cs typeface="Avenir Next Medium"/>
        </a:font>
        <a:srgbClr val="5E5E5E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84F64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Avenir Next Medium"/>
          <a:ea typeface="Avenir Next Medium"/>
          <a:cs typeface="Avenir Next Medium"/>
        </a:font>
        <a:srgbClr val="FFFFFF"/>
      </a:tcTxStyle>
      <a:tcStyle>
        <a:tcBdr>
          <a:left>
            <a:ln w="12700" cap="flat">
              <a:solidFill>
                <a:srgbClr val="084F64"/>
              </a:solidFill>
              <a:prstDash val="solid"/>
              <a:miter lim="400000"/>
            </a:ln>
          </a:left>
          <a:right>
            <a:ln w="12700" cap="flat">
              <a:solidFill>
                <a:srgbClr val="084F64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84F64"/>
              </a:solidFill>
              <a:prstDash val="solid"/>
              <a:miter lim="400000"/>
            </a:ln>
          </a:bottom>
          <a:insideH>
            <a:ln w="12700" cap="flat">
              <a:solidFill>
                <a:srgbClr val="084F64"/>
              </a:solidFill>
              <a:prstDash val="solid"/>
              <a:miter lim="400000"/>
            </a:ln>
          </a:insideH>
          <a:insideV>
            <a:ln w="12700" cap="flat">
              <a:solidFill>
                <a:srgbClr val="084F64"/>
              </a:solidFill>
              <a:prstDash val="solid"/>
              <a:miter lim="400000"/>
            </a:ln>
          </a:insideV>
        </a:tcBdr>
        <a:fill>
          <a:solidFill>
            <a:schemeClr val="accent1">
              <a:satOff val="3942"/>
              <a:lumOff val="17322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Avenir Next Medium"/>
          <a:ea typeface="Avenir Next Medium"/>
          <a:cs typeface="Avenir Next Medium"/>
        </a:font>
        <a:schemeClr val="accent6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0EAF0"/>
          </a:solidFill>
        </a:fill>
      </a:tcStyle>
    </a:band2H>
    <a:firstCol>
      <a:tcTxStyle b="off" i="off">
        <a:font>
          <a:latin typeface="Avenir Next Medium"/>
          <a:ea typeface="Avenir Next Medium"/>
          <a:cs typeface="Avenir Next Medium"/>
        </a:font>
        <a:schemeClr val="accent6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84F64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Avenir Next Medium"/>
          <a:ea typeface="Avenir Next Medium"/>
          <a:cs typeface="Avenir Next Medium"/>
        </a:font>
        <a:schemeClr val="accent6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84F64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chemeClr val="accent6"/>
        </a:fontRef>
        <a:schemeClr val="accent6"/>
      </a:tcTxStyle>
      <a:tcStyle>
        <a:tcBdr>
          <a:left>
            <a:ln w="12700" cap="flat">
              <a:solidFill>
                <a:srgbClr val="084F64"/>
              </a:solidFill>
              <a:prstDash val="solid"/>
              <a:miter lim="400000"/>
            </a:ln>
          </a:left>
          <a:right>
            <a:ln w="12700" cap="flat">
              <a:solidFill>
                <a:srgbClr val="084F64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84F64"/>
              </a:solidFill>
              <a:prstDash val="solid"/>
              <a:miter lim="400000"/>
            </a:ln>
          </a:bottom>
          <a:insideH>
            <a:ln w="12700" cap="flat">
              <a:solidFill>
                <a:srgbClr val="084F64"/>
              </a:solidFill>
              <a:prstDash val="solid"/>
              <a:miter lim="400000"/>
            </a:ln>
          </a:insideH>
          <a:insideV>
            <a:ln w="12700" cap="flat">
              <a:solidFill>
                <a:srgbClr val="084F64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35454"/>
              <a:satOff val="2115"/>
              <a:lumOff val="45487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2E4E61"/>
      </a:tcTxStyle>
      <a:tcStyle>
        <a:tcBdr>
          <a:left>
            <a:ln w="12700" cap="flat">
              <a:solidFill>
                <a:srgbClr val="3D3E3E"/>
              </a:solidFill>
              <a:prstDash val="solid"/>
              <a:miter lim="400000"/>
            </a:ln>
          </a:left>
          <a:right>
            <a:ln w="12700" cap="flat">
              <a:solidFill>
                <a:srgbClr val="3D3E3E"/>
              </a:solidFill>
              <a:prstDash val="solid"/>
              <a:miter lim="400000"/>
            </a:ln>
          </a:right>
          <a:top>
            <a:ln w="12700" cap="flat">
              <a:solidFill>
                <a:srgbClr val="3D3E3E"/>
              </a:solidFill>
              <a:prstDash val="solid"/>
              <a:miter lim="400000"/>
            </a:ln>
          </a:top>
          <a:bottom>
            <a:ln w="12700" cap="flat">
              <a:solidFill>
                <a:srgbClr val="3D3E3E"/>
              </a:solidFill>
              <a:prstDash val="solid"/>
              <a:miter lim="400000"/>
            </a:ln>
          </a:bottom>
          <a:insideH>
            <a:ln w="12700" cap="flat">
              <a:solidFill>
                <a:srgbClr val="3D3E3E"/>
              </a:solidFill>
              <a:prstDash val="solid"/>
              <a:miter lim="400000"/>
            </a:ln>
          </a:insideH>
          <a:insideV>
            <a:ln w="12700" cap="flat">
              <a:solidFill>
                <a:srgbClr val="3D3E3E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BEBEB"/>
          </a:solidFill>
        </a:fill>
      </a:tcStyle>
    </a:band2H>
    <a:firstCol>
      <a:tcTxStyle b="off" i="off">
        <a:font>
          <a:latin typeface="Avenir Next Medium"/>
          <a:ea typeface="Avenir Next Medium"/>
          <a:cs typeface="Avenir Next Medium"/>
        </a:font>
        <a:srgbClr val="2E4E61"/>
      </a:tcTxStyle>
      <a:tcStyle>
        <a:tcBdr>
          <a:left>
            <a:ln w="12700" cap="flat">
              <a:solidFill>
                <a:srgbClr val="3D3E3E"/>
              </a:solidFill>
              <a:prstDash val="solid"/>
              <a:miter lim="400000"/>
            </a:ln>
          </a:left>
          <a:right>
            <a:ln w="25400" cap="flat">
              <a:solidFill>
                <a:srgbClr val="3D3E3E"/>
              </a:solidFill>
              <a:prstDash val="solid"/>
              <a:miter lim="400000"/>
            </a:ln>
          </a:right>
          <a:top>
            <a:ln w="12700" cap="flat">
              <a:solidFill>
                <a:srgbClr val="3D3E3E"/>
              </a:solidFill>
              <a:prstDash val="solid"/>
              <a:miter lim="400000"/>
            </a:ln>
          </a:top>
          <a:bottom>
            <a:ln w="12700" cap="flat">
              <a:solidFill>
                <a:srgbClr val="3D3E3E"/>
              </a:solidFill>
              <a:prstDash val="solid"/>
              <a:miter lim="400000"/>
            </a:ln>
          </a:bottom>
          <a:insideH>
            <a:ln w="12700" cap="flat">
              <a:solidFill>
                <a:srgbClr val="3D3E3E"/>
              </a:solidFill>
              <a:prstDash val="solid"/>
              <a:miter lim="400000"/>
            </a:ln>
          </a:insideH>
          <a:insideV>
            <a:ln w="12700" cap="flat">
              <a:solidFill>
                <a:srgbClr val="3D3E3E"/>
              </a:solidFill>
              <a:prstDash val="solid"/>
              <a:miter lim="400000"/>
            </a:ln>
          </a:insideV>
        </a:tcBdr>
        <a:fill>
          <a:solidFill>
            <a:srgbClr val="DBE6A5"/>
          </a:solidFill>
        </a:fill>
      </a:tcStyle>
    </a:firstCol>
    <a:lastRow>
      <a:tcTxStyle b="off" i="off">
        <a:font>
          <a:latin typeface="Avenir Next Medium"/>
          <a:ea typeface="Avenir Next Medium"/>
          <a:cs typeface="Avenir Next Medium"/>
        </a:font>
        <a:srgbClr val="2E4E61"/>
      </a:tcTxStyle>
      <a:tcStyle>
        <a:tcBdr>
          <a:left>
            <a:ln w="12700" cap="flat">
              <a:solidFill>
                <a:srgbClr val="3D3E3E"/>
              </a:solidFill>
              <a:prstDash val="solid"/>
              <a:miter lim="400000"/>
            </a:ln>
          </a:left>
          <a:right>
            <a:ln w="12700" cap="flat">
              <a:solidFill>
                <a:srgbClr val="3D3E3E"/>
              </a:solidFill>
              <a:prstDash val="solid"/>
              <a:miter lim="400000"/>
            </a:ln>
          </a:right>
          <a:top>
            <a:ln w="25400" cap="flat">
              <a:solidFill>
                <a:srgbClr val="3D3E3E"/>
              </a:solidFill>
              <a:prstDash val="solid"/>
              <a:miter lim="400000"/>
            </a:ln>
          </a:top>
          <a:bottom>
            <a:ln w="12700" cap="flat">
              <a:solidFill>
                <a:srgbClr val="3D3E3E"/>
              </a:solidFill>
              <a:prstDash val="solid"/>
              <a:miter lim="400000"/>
            </a:ln>
          </a:bottom>
          <a:insideH>
            <a:ln w="12700" cap="flat">
              <a:solidFill>
                <a:srgbClr val="3D3E3E"/>
              </a:solidFill>
              <a:prstDash val="solid"/>
              <a:miter lim="400000"/>
            </a:ln>
          </a:insideH>
          <a:insideV>
            <a:ln w="12700" cap="flat">
              <a:solidFill>
                <a:srgbClr val="3D3E3E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Avenir Next Medium"/>
          <a:ea typeface="Avenir Next Medium"/>
          <a:cs typeface="Avenir Next Medium"/>
        </a:font>
        <a:srgbClr val="2E4E61"/>
      </a:tcTxStyle>
      <a:tcStyle>
        <a:tcBdr>
          <a:left>
            <a:ln w="12700" cap="flat">
              <a:solidFill>
                <a:srgbClr val="3D3E3E"/>
              </a:solidFill>
              <a:prstDash val="solid"/>
              <a:miter lim="400000"/>
            </a:ln>
          </a:left>
          <a:right>
            <a:ln w="12700" cap="flat">
              <a:solidFill>
                <a:srgbClr val="3D3E3E"/>
              </a:solidFill>
              <a:prstDash val="solid"/>
              <a:miter lim="400000"/>
            </a:ln>
          </a:right>
          <a:top>
            <a:ln w="12700" cap="flat">
              <a:solidFill>
                <a:srgbClr val="3D3E3E"/>
              </a:solidFill>
              <a:prstDash val="solid"/>
              <a:miter lim="400000"/>
            </a:ln>
          </a:top>
          <a:bottom>
            <a:ln w="25400" cap="flat">
              <a:solidFill>
                <a:srgbClr val="3D3E3E"/>
              </a:solidFill>
              <a:prstDash val="solid"/>
              <a:miter lim="400000"/>
            </a:ln>
          </a:bottom>
          <a:insideH>
            <a:ln w="12700" cap="flat">
              <a:solidFill>
                <a:srgbClr val="3D3E3E"/>
              </a:solidFill>
              <a:prstDash val="solid"/>
              <a:miter lim="400000"/>
            </a:ln>
          </a:insideH>
          <a:insideV>
            <a:ln w="12700" cap="flat">
              <a:solidFill>
                <a:srgbClr val="3D3E3E"/>
              </a:solidFill>
              <a:prstDash val="solid"/>
              <a:miter lim="400000"/>
            </a:ln>
          </a:insideV>
        </a:tcBdr>
        <a:fill>
          <a:solidFill>
            <a:srgbClr val="DBE6A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5E5E5E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ff" i="off">
        <a:font>
          <a:latin typeface="Avenir Next Medium"/>
          <a:ea typeface="Avenir Next Medium"/>
          <a:cs typeface="Avenir Next Medium"/>
        </a:font>
        <a:srgbClr val="5E5E5E"/>
      </a:tcTxStyle>
      <a:tcStyle>
        <a:tcBdr>
          <a:left>
            <a:ln w="12700" cap="flat">
              <a:solidFill>
                <a:srgbClr val="5C526A"/>
              </a:solidFill>
              <a:prstDash val="solid"/>
              <a:miter lim="400000"/>
            </a:ln>
          </a:left>
          <a:right>
            <a:ln w="25400" cap="flat">
              <a:solidFill>
                <a:srgbClr val="5E5E5E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CB5B2"/>
          </a:solidFill>
        </a:fill>
      </a:tcStyle>
    </a:firstCol>
    <a:lastRow>
      <a:tcTxStyle b="off" i="off">
        <a:font>
          <a:latin typeface="Avenir Next Medium"/>
          <a:ea typeface="Avenir Next Medium"/>
          <a:cs typeface="Avenir Next Medium"/>
        </a:font>
        <a:srgbClr val="5E5E5E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254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5C526A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Avenir Next Medium"/>
          <a:ea typeface="Avenir Next Medium"/>
          <a:cs typeface="Avenir Next Medium"/>
        </a:font>
        <a:srgbClr val="FFFFFF"/>
      </a:tcTxStyle>
      <a:tcStyle>
        <a:tcBdr>
          <a:left>
            <a:ln w="12700" cap="flat">
              <a:solidFill>
                <a:srgbClr val="3B3B3B"/>
              </a:solidFill>
              <a:prstDash val="solid"/>
              <a:miter lim="400000"/>
            </a:ln>
          </a:left>
          <a:right>
            <a:ln w="12700" cap="flat">
              <a:solidFill>
                <a:srgbClr val="3B3B3B"/>
              </a:solidFill>
              <a:prstDash val="solid"/>
              <a:miter lim="400000"/>
            </a:ln>
          </a:right>
          <a:top>
            <a:ln w="12700" cap="flat">
              <a:solidFill>
                <a:srgbClr val="5C526A"/>
              </a:solidFill>
              <a:prstDash val="solid"/>
              <a:miter lim="400000"/>
            </a:ln>
          </a:top>
          <a:bottom>
            <a:ln w="25400" cap="flat">
              <a:solidFill>
                <a:srgbClr val="3B3B3B"/>
              </a:solidFill>
              <a:prstDash val="solid"/>
              <a:miter lim="400000"/>
            </a:ln>
          </a:bottom>
          <a:insideH>
            <a:ln w="12700" cap="flat">
              <a:solidFill>
                <a:srgbClr val="3B3B3B"/>
              </a:solidFill>
              <a:prstDash val="solid"/>
              <a:miter lim="400000"/>
            </a:ln>
          </a:insideH>
          <a:insideV>
            <a:ln w="12700" cap="flat">
              <a:solidFill>
                <a:srgbClr val="3B3B3B"/>
              </a:solidFill>
              <a:prstDash val="solid"/>
              <a:miter lim="400000"/>
            </a:ln>
          </a:insideV>
        </a:tcBdr>
        <a:fill>
          <a:solidFill>
            <a:srgbClr val="C16E6A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5E5E5E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CDCECC"/>
          </a:solidFill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Avenir Next Medium"/>
          <a:ea typeface="Avenir Next Medium"/>
          <a:cs typeface="Avenir Next Medium"/>
        </a:font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2D2F24"/>
          </a:solidFill>
        </a:fill>
      </a:tcStyle>
    </a:firstCol>
    <a:lastRow>
      <a:tcTxStyle b="off" i="off">
        <a:font>
          <a:latin typeface="Avenir Next Medium"/>
          <a:ea typeface="Avenir Next Medium"/>
          <a:cs typeface="Avenir Next Medium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E5E5E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E5E5E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8" name="Shape 178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大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主題"/>
          <p:cNvSpPr txBox="1"/>
          <p:nvPr>
            <p:ph type="body" sz="quarter" idx="21" hasCustomPrompt="1"/>
          </p:nvPr>
        </p:nvSpPr>
        <p:spPr>
          <a:xfrm>
            <a:off x="1181100" y="12364718"/>
            <a:ext cx="4965700" cy="467107"/>
          </a:xfrm>
          <a:prstGeom prst="rect">
            <a:avLst/>
          </a:prstGeom>
        </p:spPr>
        <p:txBody>
          <a:bodyPr anchor="t"/>
          <a:lstStyle>
            <a:lvl1pPr defTabSz="560831">
              <a:defRPr b="0" cap="all" spc="84" sz="2112"/>
            </a:lvl1pPr>
          </a:lstStyle>
          <a:p>
            <a:pPr/>
            <a:r>
              <a:t>主題</a:t>
            </a:r>
          </a:p>
        </p:txBody>
      </p:sp>
      <p:sp>
        <p:nvSpPr>
          <p:cNvPr id="16" name="地點"/>
          <p:cNvSpPr txBox="1"/>
          <p:nvPr>
            <p:ph type="body" sz="quarter" idx="22" hasCustomPrompt="1"/>
          </p:nvPr>
        </p:nvSpPr>
        <p:spPr>
          <a:xfrm>
            <a:off x="18237200" y="12364718"/>
            <a:ext cx="4965700" cy="467107"/>
          </a:xfrm>
          <a:prstGeom prst="rect">
            <a:avLst/>
          </a:prstGeom>
        </p:spPr>
        <p:txBody>
          <a:bodyPr anchor="t"/>
          <a:lstStyle>
            <a:lvl1pPr defTabSz="560831">
              <a:defRPr b="0" cap="all" spc="84" sz="2112"/>
            </a:lvl1pPr>
          </a:lstStyle>
          <a:p>
            <a:pPr/>
            <a:r>
              <a:t>地點</a:t>
            </a:r>
          </a:p>
        </p:txBody>
      </p:sp>
      <p:sp>
        <p:nvSpPr>
          <p:cNvPr id="17" name="作者和日期"/>
          <p:cNvSpPr txBox="1"/>
          <p:nvPr>
            <p:ph type="body" sz="quarter" idx="23" hasCustomPrompt="1"/>
          </p:nvPr>
        </p:nvSpPr>
        <p:spPr>
          <a:xfrm>
            <a:off x="6946900" y="12233909"/>
            <a:ext cx="10490200" cy="706629"/>
          </a:xfrm>
          <a:prstGeom prst="rect">
            <a:avLst/>
          </a:prstGeom>
        </p:spPr>
        <p:txBody>
          <a:bodyPr anchor="t"/>
          <a:lstStyle>
            <a:lvl1pPr defTabSz="554990">
              <a:defRPr spc="102" sz="3420"/>
            </a:lvl1pPr>
          </a:lstStyle>
          <a:p>
            <a:pPr/>
            <a:r>
              <a:t>作者和日期</a:t>
            </a:r>
          </a:p>
        </p:txBody>
      </p:sp>
      <p:sp>
        <p:nvSpPr>
          <p:cNvPr id="18" name="簡報標題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簡報標題</a:t>
            </a:r>
          </a:p>
        </p:txBody>
      </p:sp>
      <p:sp>
        <p:nvSpPr>
          <p:cNvPr id="19" name="內文層級一…"/>
          <p:cNvSpPr txBox="1"/>
          <p:nvPr>
            <p:ph type="body" sz="quarter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簡報子標題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0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聲明">
    <p:bg>
      <p:bgPr>
        <a:solidFill>
          <a:srgbClr val="F3F5B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內文層級一…"/>
          <p:cNvSpPr txBox="1"/>
          <p:nvPr>
            <p:ph type="body" sz="half" idx="1" hasCustomPrompt="1"/>
          </p:nvPr>
        </p:nvSpPr>
        <p:spPr>
          <a:xfrm>
            <a:off x="2082800" y="4337484"/>
            <a:ext cx="20205700" cy="4699001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90000"/>
              </a:lnSpc>
              <a:defRPr cap="all" spc="270" sz="9000">
                <a:solidFill>
                  <a:schemeClr val="accent1">
                    <a:satOff val="36598"/>
                    <a:lumOff val="-17227"/>
                  </a:schemeClr>
                </a:solidFill>
              </a:defRPr>
            </a:lvl1pPr>
            <a:lvl2pPr>
              <a:lnSpc>
                <a:spcPct val="90000"/>
              </a:lnSpc>
              <a:defRPr cap="all" spc="270" sz="9000">
                <a:solidFill>
                  <a:schemeClr val="accent1">
                    <a:satOff val="36598"/>
                    <a:lumOff val="-17227"/>
                  </a:schemeClr>
                </a:solidFill>
              </a:defRPr>
            </a:lvl2pPr>
            <a:lvl3pPr>
              <a:lnSpc>
                <a:spcPct val="90000"/>
              </a:lnSpc>
              <a:defRPr cap="all" spc="270" sz="9000">
                <a:solidFill>
                  <a:schemeClr val="accent1">
                    <a:satOff val="36598"/>
                    <a:lumOff val="-17227"/>
                  </a:schemeClr>
                </a:solidFill>
              </a:defRPr>
            </a:lvl3pPr>
            <a:lvl4pPr>
              <a:lnSpc>
                <a:spcPct val="90000"/>
              </a:lnSpc>
              <a:defRPr cap="all" spc="270" sz="9000">
                <a:solidFill>
                  <a:schemeClr val="accent1">
                    <a:satOff val="36598"/>
                    <a:lumOff val="-17227"/>
                  </a:schemeClr>
                </a:solidFill>
              </a:defRPr>
            </a:lvl4pPr>
            <a:lvl5pPr>
              <a:lnSpc>
                <a:spcPct val="90000"/>
              </a:lnSpc>
              <a:defRPr cap="all" spc="270" sz="9000">
                <a:solidFill>
                  <a:schemeClr val="accent1">
                    <a:satOff val="36598"/>
                    <a:lumOff val="-17227"/>
                  </a:schemeClr>
                </a:solidFill>
              </a:defRPr>
            </a:lvl5pPr>
          </a:lstStyle>
          <a:p>
            <a:pPr/>
            <a:r>
              <a:t>聲明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22" name="線條"/>
          <p:cNvSpPr/>
          <p:nvPr/>
        </p:nvSpPr>
        <p:spPr>
          <a:xfrm>
            <a:off x="766879" y="952500"/>
            <a:ext cx="22850242" cy="0"/>
          </a:xfrm>
          <a:prstGeom prst="line">
            <a:avLst/>
          </a:prstGeom>
          <a:ln w="76200">
            <a:solidFill>
              <a:schemeClr val="accent1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pc="0" sz="3200">
                <a:solidFill>
                  <a:srgbClr val="000000"/>
                </a:solidFill>
              </a:defRPr>
            </a:pPr>
          </a:p>
        </p:txBody>
      </p:sp>
      <p:sp>
        <p:nvSpPr>
          <p:cNvPr id="123" name="線條"/>
          <p:cNvSpPr/>
          <p:nvPr/>
        </p:nvSpPr>
        <p:spPr>
          <a:xfrm>
            <a:off x="757217" y="12603828"/>
            <a:ext cx="22862943" cy="1"/>
          </a:xfrm>
          <a:prstGeom prst="line">
            <a:avLst/>
          </a:prstGeom>
          <a:ln w="76200">
            <a:solidFill>
              <a:schemeClr val="accent1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pc="0" sz="3200">
                <a:solidFill>
                  <a:srgbClr val="000000"/>
                </a:solidFill>
              </a:defRPr>
            </a:pPr>
          </a:p>
        </p:txBody>
      </p:sp>
      <p:sp>
        <p:nvSpPr>
          <p:cNvPr id="124" name="幻燈片編號"/>
          <p:cNvSpPr txBox="1"/>
          <p:nvPr>
            <p:ph type="sldNum" sz="quarter" idx="2"/>
          </p:nvPr>
        </p:nvSpPr>
        <p:spPr>
          <a:xfrm>
            <a:off x="11979148" y="12875006"/>
            <a:ext cx="438405" cy="4826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E5E5E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重要事實">
    <p:bg>
      <p:bgPr>
        <a:solidFill>
          <a:srgbClr val="F3F5B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內文層級一…"/>
          <p:cNvSpPr txBox="1"/>
          <p:nvPr>
            <p:ph type="body" idx="1" hasCustomPrompt="1"/>
          </p:nvPr>
        </p:nvSpPr>
        <p:spPr>
          <a:xfrm>
            <a:off x="2082800" y="1509784"/>
            <a:ext cx="20205700" cy="6852293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cap="all" spc="750" sz="25000">
                <a:solidFill>
                  <a:schemeClr val="accent1">
                    <a:satOff val="36598"/>
                    <a:lumOff val="-17227"/>
                  </a:schemeClr>
                </a:solidFill>
              </a:defRPr>
            </a:lvl1pPr>
            <a:lvl2pPr>
              <a:lnSpc>
                <a:spcPct val="90000"/>
              </a:lnSpc>
              <a:defRPr cap="all" spc="750" sz="25000">
                <a:solidFill>
                  <a:schemeClr val="accent1">
                    <a:satOff val="36598"/>
                    <a:lumOff val="-17227"/>
                  </a:schemeClr>
                </a:solidFill>
              </a:defRPr>
            </a:lvl2pPr>
            <a:lvl3pPr>
              <a:lnSpc>
                <a:spcPct val="90000"/>
              </a:lnSpc>
              <a:defRPr cap="all" spc="750" sz="25000">
                <a:solidFill>
                  <a:schemeClr val="accent1">
                    <a:satOff val="36598"/>
                    <a:lumOff val="-17227"/>
                  </a:schemeClr>
                </a:solidFill>
              </a:defRPr>
            </a:lvl3pPr>
            <a:lvl4pPr>
              <a:lnSpc>
                <a:spcPct val="90000"/>
              </a:lnSpc>
              <a:defRPr cap="all" spc="750" sz="25000">
                <a:solidFill>
                  <a:schemeClr val="accent1">
                    <a:satOff val="36598"/>
                    <a:lumOff val="-17227"/>
                  </a:schemeClr>
                </a:solidFill>
              </a:defRPr>
            </a:lvl4pPr>
            <a:lvl5pPr>
              <a:lnSpc>
                <a:spcPct val="90000"/>
              </a:lnSpc>
              <a:defRPr cap="all" spc="750" sz="25000">
                <a:solidFill>
                  <a:schemeClr val="accent1">
                    <a:satOff val="36598"/>
                    <a:lumOff val="-17227"/>
                  </a:schemeClr>
                </a:solidFill>
              </a:defRPr>
            </a:lvl5pPr>
          </a:lstStyle>
          <a:p>
            <a:pPr/>
            <a:r>
              <a:t>100%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32" name="詳細資訊"/>
          <p:cNvSpPr txBox="1"/>
          <p:nvPr>
            <p:ph type="body" sz="quarter" idx="21" hasCustomPrompt="1"/>
          </p:nvPr>
        </p:nvSpPr>
        <p:spPr>
          <a:xfrm>
            <a:off x="2082800" y="8407994"/>
            <a:ext cx="20205700" cy="694056"/>
          </a:xfrm>
          <a:prstGeom prst="rect">
            <a:avLst/>
          </a:prstGeom>
        </p:spPr>
        <p:txBody>
          <a:bodyPr anchor="t"/>
          <a:lstStyle>
            <a:lvl1pPr defTabSz="560831">
              <a:defRPr spc="100" sz="3359">
                <a:solidFill>
                  <a:schemeClr val="accent1"/>
                </a:solidFill>
              </a:defRPr>
            </a:lvl1pPr>
          </a:lstStyle>
          <a:p>
            <a:pPr/>
            <a:r>
              <a:t>詳細資訊</a:t>
            </a:r>
          </a:p>
        </p:txBody>
      </p:sp>
      <p:sp>
        <p:nvSpPr>
          <p:cNvPr id="133" name="線條"/>
          <p:cNvSpPr/>
          <p:nvPr/>
        </p:nvSpPr>
        <p:spPr>
          <a:xfrm flipV="1">
            <a:off x="762000" y="952499"/>
            <a:ext cx="22860001" cy="2"/>
          </a:xfrm>
          <a:prstGeom prst="line">
            <a:avLst/>
          </a:prstGeom>
          <a:ln w="76200">
            <a:solidFill>
              <a:schemeClr val="accent1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pc="0" sz="3200">
                <a:solidFill>
                  <a:srgbClr val="000000"/>
                </a:solidFill>
              </a:defRPr>
            </a:pPr>
          </a:p>
        </p:txBody>
      </p:sp>
      <p:sp>
        <p:nvSpPr>
          <p:cNvPr id="134" name="線條"/>
          <p:cNvSpPr/>
          <p:nvPr/>
        </p:nvSpPr>
        <p:spPr>
          <a:xfrm>
            <a:off x="766879" y="12598400"/>
            <a:ext cx="22850242" cy="0"/>
          </a:xfrm>
          <a:prstGeom prst="line">
            <a:avLst/>
          </a:prstGeom>
          <a:ln w="76200">
            <a:solidFill>
              <a:schemeClr val="accent1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pc="0" sz="3200">
                <a:solidFill>
                  <a:srgbClr val="000000"/>
                </a:solidFill>
              </a:defRPr>
            </a:pPr>
          </a:p>
        </p:txBody>
      </p:sp>
      <p:sp>
        <p:nvSpPr>
          <p:cNvPr id="135" name="幻燈片編號"/>
          <p:cNvSpPr txBox="1"/>
          <p:nvPr>
            <p:ph type="sldNum" sz="quarter" idx="2"/>
          </p:nvPr>
        </p:nvSpPr>
        <p:spPr>
          <a:xfrm>
            <a:off x="11979148" y="12875006"/>
            <a:ext cx="438405" cy="4826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E5E5E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名言語錄">
    <p:bg>
      <p:bgPr>
        <a:solidFill>
          <a:srgbClr val="FFCBC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出處"/>
          <p:cNvSpPr txBox="1"/>
          <p:nvPr>
            <p:ph type="body" sz="quarter" idx="21" hasCustomPrompt="1"/>
          </p:nvPr>
        </p:nvSpPr>
        <p:spPr>
          <a:xfrm>
            <a:off x="2088436" y="11375561"/>
            <a:ext cx="20207127" cy="706629"/>
          </a:xfrm>
          <a:prstGeom prst="rect">
            <a:avLst/>
          </a:prstGeom>
        </p:spPr>
        <p:txBody>
          <a:bodyPr anchor="t"/>
          <a:lstStyle>
            <a:lvl1pPr defTabSz="554990">
              <a:defRPr spc="102" sz="3420">
                <a:solidFill>
                  <a:schemeClr val="accent1"/>
                </a:solidFill>
              </a:defRPr>
            </a:lvl1pPr>
          </a:lstStyle>
          <a:p>
            <a:pPr/>
            <a:r>
              <a:t>出處</a:t>
            </a:r>
          </a:p>
        </p:txBody>
      </p:sp>
      <p:sp>
        <p:nvSpPr>
          <p:cNvPr id="143" name="線條"/>
          <p:cNvSpPr/>
          <p:nvPr/>
        </p:nvSpPr>
        <p:spPr>
          <a:xfrm flipV="1">
            <a:off x="762000" y="952499"/>
            <a:ext cx="22860001" cy="2"/>
          </a:xfrm>
          <a:prstGeom prst="line">
            <a:avLst/>
          </a:prstGeom>
          <a:ln w="76200">
            <a:solidFill>
              <a:schemeClr val="accent1">
                <a:satOff val="36598"/>
                <a:lumOff val="-17227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pc="0" sz="3200">
                <a:solidFill>
                  <a:srgbClr val="000000"/>
                </a:solidFill>
              </a:defRPr>
            </a:pPr>
          </a:p>
        </p:txBody>
      </p:sp>
      <p:sp>
        <p:nvSpPr>
          <p:cNvPr id="144" name="線條"/>
          <p:cNvSpPr/>
          <p:nvPr/>
        </p:nvSpPr>
        <p:spPr>
          <a:xfrm>
            <a:off x="762000" y="12598400"/>
            <a:ext cx="22860001" cy="0"/>
          </a:xfrm>
          <a:prstGeom prst="line">
            <a:avLst/>
          </a:prstGeom>
          <a:ln w="76200">
            <a:solidFill>
              <a:schemeClr val="accent1">
                <a:satOff val="36598"/>
                <a:lumOff val="-17227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pc="0" sz="3200">
                <a:solidFill>
                  <a:srgbClr val="000000"/>
                </a:solidFill>
              </a:defRPr>
            </a:pPr>
          </a:p>
        </p:txBody>
      </p:sp>
      <p:sp>
        <p:nvSpPr>
          <p:cNvPr id="145" name="內文層級一…"/>
          <p:cNvSpPr txBox="1"/>
          <p:nvPr>
            <p:ph type="body" sz="half" idx="1" hasCustomPrompt="1"/>
          </p:nvPr>
        </p:nvSpPr>
        <p:spPr>
          <a:xfrm>
            <a:off x="2088436" y="4298870"/>
            <a:ext cx="20207128" cy="4699001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90000"/>
              </a:lnSpc>
              <a:defRPr cap="all" spc="190" sz="9500">
                <a:solidFill>
                  <a:schemeClr val="accent1">
                    <a:satOff val="36598"/>
                    <a:lumOff val="-17227"/>
                  </a:schemeClr>
                </a:solidFill>
              </a:defRPr>
            </a:lvl1pPr>
            <a:lvl2pPr>
              <a:lnSpc>
                <a:spcPct val="90000"/>
              </a:lnSpc>
              <a:defRPr cap="all" spc="190" sz="9500">
                <a:solidFill>
                  <a:schemeClr val="accent1">
                    <a:satOff val="36598"/>
                    <a:lumOff val="-17227"/>
                  </a:schemeClr>
                </a:solidFill>
              </a:defRPr>
            </a:lvl2pPr>
            <a:lvl3pPr>
              <a:lnSpc>
                <a:spcPct val="90000"/>
              </a:lnSpc>
              <a:defRPr cap="all" spc="190" sz="9500">
                <a:solidFill>
                  <a:schemeClr val="accent1">
                    <a:satOff val="36598"/>
                    <a:lumOff val="-17227"/>
                  </a:schemeClr>
                </a:solidFill>
              </a:defRPr>
            </a:lvl3pPr>
            <a:lvl4pPr>
              <a:lnSpc>
                <a:spcPct val="90000"/>
              </a:lnSpc>
              <a:defRPr cap="all" spc="190" sz="9500">
                <a:solidFill>
                  <a:schemeClr val="accent1">
                    <a:satOff val="36598"/>
                    <a:lumOff val="-17227"/>
                  </a:schemeClr>
                </a:solidFill>
              </a:defRPr>
            </a:lvl4pPr>
            <a:lvl5pPr>
              <a:lnSpc>
                <a:spcPct val="90000"/>
              </a:lnSpc>
              <a:defRPr cap="all" spc="190" sz="9500">
                <a:solidFill>
                  <a:schemeClr val="accent1">
                    <a:satOff val="36598"/>
                    <a:lumOff val="-17227"/>
                  </a:schemeClr>
                </a:solidFill>
              </a:defRPr>
            </a:lvl5pPr>
          </a:lstStyle>
          <a:p>
            <a:pPr/>
            <a:r>
              <a:t>「著名的引言」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46" name="幻燈片編號"/>
          <p:cNvSpPr txBox="1"/>
          <p:nvPr>
            <p:ph type="sldNum" sz="quarter" idx="2"/>
          </p:nvPr>
        </p:nvSpPr>
        <p:spPr>
          <a:xfrm>
            <a:off x="11979148" y="12875006"/>
            <a:ext cx="438405" cy="4826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E5E5E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照片 - 一頁三張">
    <p:bg>
      <p:bgPr>
        <a:solidFill>
          <a:srgbClr val="FFF5F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影像"/>
          <p:cNvSpPr/>
          <p:nvPr>
            <p:ph type="pic" idx="21"/>
          </p:nvPr>
        </p:nvSpPr>
        <p:spPr>
          <a:xfrm>
            <a:off x="-609600" y="431800"/>
            <a:ext cx="21514742" cy="12103100"/>
          </a:xfrm>
          <a:prstGeom prst="rect">
            <a:avLst/>
          </a:prstGeom>
          <a:ln w="114300">
            <a:solidFill>
              <a:srgbClr val="FFFFFF"/>
            </a:solidFill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54" name="影像"/>
          <p:cNvSpPr/>
          <p:nvPr>
            <p:ph type="pic" sz="quarter" idx="22"/>
          </p:nvPr>
        </p:nvSpPr>
        <p:spPr>
          <a:xfrm>
            <a:off x="15836900" y="-203200"/>
            <a:ext cx="7747000" cy="7747000"/>
          </a:xfrm>
          <a:prstGeom prst="rect">
            <a:avLst/>
          </a:prstGeom>
          <a:ln w="114300">
            <a:solidFill>
              <a:srgbClr val="FFFFFF"/>
            </a:solidFill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55" name="1056335080_2112x2816.jpeg"/>
          <p:cNvSpPr/>
          <p:nvPr>
            <p:ph type="pic" idx="23"/>
          </p:nvPr>
        </p:nvSpPr>
        <p:spPr>
          <a:xfrm>
            <a:off x="10769600" y="-6083300"/>
            <a:ext cx="17881600" cy="23842133"/>
          </a:xfrm>
          <a:prstGeom prst="rect">
            <a:avLst/>
          </a:prstGeom>
          <a:ln w="114300">
            <a:solidFill>
              <a:srgbClr val="FFFFFF"/>
            </a:solidFill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56" name="幻燈片編號"/>
          <p:cNvSpPr txBox="1"/>
          <p:nvPr>
            <p:ph type="sldNum" sz="quarter" idx="2"/>
          </p:nvPr>
        </p:nvSpPr>
        <p:spPr>
          <a:xfrm>
            <a:off x="11979148" y="12875006"/>
            <a:ext cx="438405" cy="4826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E5E5E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照片">
    <p:bg>
      <p:bgPr>
        <a:solidFill>
          <a:srgbClr val="FFF5F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影像"/>
          <p:cNvSpPr/>
          <p:nvPr>
            <p:ph type="pic" idx="21"/>
          </p:nvPr>
        </p:nvSpPr>
        <p:spPr>
          <a:xfrm>
            <a:off x="760214" y="279400"/>
            <a:ext cx="22863633" cy="12866707"/>
          </a:xfrm>
          <a:prstGeom prst="rect">
            <a:avLst/>
          </a:prstGeom>
          <a:ln w="114300">
            <a:solidFill>
              <a:srgbClr val="FFFFFF"/>
            </a:solidFill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64" name="幻燈片編號"/>
          <p:cNvSpPr txBox="1"/>
          <p:nvPr>
            <p:ph type="sldNum" sz="quarter" idx="2"/>
          </p:nvPr>
        </p:nvSpPr>
        <p:spPr>
          <a:xfrm>
            <a:off x="11979148" y="12875006"/>
            <a:ext cx="438405" cy="4826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E5E5E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空白">
    <p:bg>
      <p:bgPr>
        <a:solidFill>
          <a:srgbClr val="FFF5F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幻燈片編號"/>
          <p:cNvSpPr txBox="1"/>
          <p:nvPr>
            <p:ph type="sldNum" sz="quarter" idx="2"/>
          </p:nvPr>
        </p:nvSpPr>
        <p:spPr>
          <a:xfrm>
            <a:off x="11979148" y="12875006"/>
            <a:ext cx="438405" cy="4826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E5E5E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大標題與照片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1056335066_3170x2500.jpeg"/>
          <p:cNvSpPr/>
          <p:nvPr>
            <p:ph type="pic" idx="21"/>
          </p:nvPr>
        </p:nvSpPr>
        <p:spPr>
          <a:xfrm>
            <a:off x="0" y="-2757142"/>
            <a:ext cx="24384000" cy="1923028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8" name="主題"/>
          <p:cNvSpPr txBox="1"/>
          <p:nvPr>
            <p:ph type="body" sz="quarter" idx="22" hasCustomPrompt="1"/>
          </p:nvPr>
        </p:nvSpPr>
        <p:spPr>
          <a:xfrm>
            <a:off x="1181100" y="12364718"/>
            <a:ext cx="4965700" cy="467107"/>
          </a:xfrm>
          <a:prstGeom prst="rect">
            <a:avLst/>
          </a:prstGeom>
        </p:spPr>
        <p:txBody>
          <a:bodyPr anchor="t"/>
          <a:lstStyle>
            <a:lvl1pPr defTabSz="560831">
              <a:defRPr b="0" cap="all" spc="84" sz="2112">
                <a:solidFill>
                  <a:srgbClr val="FFFFFF"/>
                </a:solidFill>
              </a:defRPr>
            </a:lvl1pPr>
          </a:lstStyle>
          <a:p>
            <a:pPr/>
            <a:r>
              <a:t>主題</a:t>
            </a:r>
          </a:p>
        </p:txBody>
      </p:sp>
      <p:sp>
        <p:nvSpPr>
          <p:cNvPr id="29" name="地點"/>
          <p:cNvSpPr txBox="1"/>
          <p:nvPr>
            <p:ph type="body" sz="quarter" idx="23" hasCustomPrompt="1"/>
          </p:nvPr>
        </p:nvSpPr>
        <p:spPr>
          <a:xfrm>
            <a:off x="18237200" y="12364718"/>
            <a:ext cx="4965700" cy="467107"/>
          </a:xfrm>
          <a:prstGeom prst="rect">
            <a:avLst/>
          </a:prstGeom>
        </p:spPr>
        <p:txBody>
          <a:bodyPr anchor="t"/>
          <a:lstStyle>
            <a:lvl1pPr defTabSz="560831">
              <a:defRPr b="0" cap="all" spc="84" sz="2112">
                <a:solidFill>
                  <a:srgbClr val="FFFFFF"/>
                </a:solidFill>
              </a:defRPr>
            </a:lvl1pPr>
          </a:lstStyle>
          <a:p>
            <a:pPr/>
            <a:r>
              <a:t>地點</a:t>
            </a:r>
          </a:p>
        </p:txBody>
      </p:sp>
      <p:sp>
        <p:nvSpPr>
          <p:cNvPr id="30" name="作者和日期"/>
          <p:cNvSpPr txBox="1"/>
          <p:nvPr>
            <p:ph type="body" sz="quarter" idx="24" hasCustomPrompt="1"/>
          </p:nvPr>
        </p:nvSpPr>
        <p:spPr>
          <a:xfrm>
            <a:off x="6946900" y="12233909"/>
            <a:ext cx="10490200" cy="706629"/>
          </a:xfrm>
          <a:prstGeom prst="rect">
            <a:avLst/>
          </a:prstGeom>
        </p:spPr>
        <p:txBody>
          <a:bodyPr anchor="t"/>
          <a:lstStyle>
            <a:lvl1pPr defTabSz="554990">
              <a:defRPr spc="102" sz="3420">
                <a:solidFill>
                  <a:srgbClr val="FFFFFF"/>
                </a:solidFill>
              </a:defRPr>
            </a:lvl1pPr>
          </a:lstStyle>
          <a:p>
            <a:pPr/>
            <a:r>
              <a:t>作者和日期</a:t>
            </a:r>
          </a:p>
        </p:txBody>
      </p:sp>
      <p:sp>
        <p:nvSpPr>
          <p:cNvPr id="31" name="線條"/>
          <p:cNvSpPr/>
          <p:nvPr/>
        </p:nvSpPr>
        <p:spPr>
          <a:xfrm>
            <a:off x="766879" y="12060766"/>
            <a:ext cx="22850240" cy="1"/>
          </a:xfrm>
          <a:prstGeom prst="line">
            <a:avLst/>
          </a:prstGeom>
          <a:ln w="76200">
            <a:solidFill>
              <a:schemeClr val="accent1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pc="0" sz="3200">
                <a:solidFill>
                  <a:srgbClr val="000000"/>
                </a:solidFill>
              </a:defRPr>
            </a:pPr>
          </a:p>
        </p:txBody>
      </p:sp>
      <p:sp>
        <p:nvSpPr>
          <p:cNvPr id="32" name="線條"/>
          <p:cNvSpPr/>
          <p:nvPr/>
        </p:nvSpPr>
        <p:spPr>
          <a:xfrm flipV="1">
            <a:off x="6527799" y="12034558"/>
            <a:ext cx="1" cy="1114983"/>
          </a:xfrm>
          <a:prstGeom prst="line">
            <a:avLst/>
          </a:prstGeom>
          <a:ln w="76200">
            <a:solidFill>
              <a:schemeClr val="accent1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pc="0" sz="3200">
                <a:solidFill>
                  <a:srgbClr val="000000"/>
                </a:solidFill>
              </a:defRPr>
            </a:pPr>
          </a:p>
        </p:txBody>
      </p:sp>
      <p:sp>
        <p:nvSpPr>
          <p:cNvPr id="33" name="線條"/>
          <p:cNvSpPr/>
          <p:nvPr/>
        </p:nvSpPr>
        <p:spPr>
          <a:xfrm flipV="1">
            <a:off x="17856201" y="12034558"/>
            <a:ext cx="1" cy="1114983"/>
          </a:xfrm>
          <a:prstGeom prst="line">
            <a:avLst/>
          </a:prstGeom>
          <a:ln w="76200">
            <a:solidFill>
              <a:schemeClr val="accent1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pc="0" sz="3200">
                <a:solidFill>
                  <a:srgbClr val="000000"/>
                </a:solidFill>
              </a:defRPr>
            </a:pPr>
          </a:p>
        </p:txBody>
      </p:sp>
      <p:sp>
        <p:nvSpPr>
          <p:cNvPr id="34" name="線條"/>
          <p:cNvSpPr/>
          <p:nvPr/>
        </p:nvSpPr>
        <p:spPr>
          <a:xfrm>
            <a:off x="766879" y="952500"/>
            <a:ext cx="22850242" cy="1"/>
          </a:xfrm>
          <a:prstGeom prst="line">
            <a:avLst/>
          </a:prstGeom>
          <a:ln w="76200">
            <a:solidFill>
              <a:schemeClr val="accent1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pc="0" sz="3200">
                <a:solidFill>
                  <a:srgbClr val="000000"/>
                </a:solidFill>
              </a:defRPr>
            </a:pPr>
          </a:p>
        </p:txBody>
      </p:sp>
      <p:sp>
        <p:nvSpPr>
          <p:cNvPr id="35" name="內文層級一…"/>
          <p:cNvSpPr txBox="1"/>
          <p:nvPr>
            <p:ph type="body" sz="quarter" idx="1" hasCustomPrompt="1"/>
          </p:nvPr>
        </p:nvSpPr>
        <p:spPr>
          <a:xfrm>
            <a:off x="2082800" y="3492500"/>
            <a:ext cx="20205700" cy="16129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/>
            <a:r>
              <a:t>簡報子標題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6" name="簡報標題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簡報標題</a:t>
            </a:r>
          </a:p>
        </p:txBody>
      </p:sp>
      <p:sp>
        <p:nvSpPr>
          <p:cNvPr id="37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E5E5E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大標題與替用照片 ">
    <p:bg>
      <p:bgPr>
        <a:solidFill>
          <a:srgbClr val="FFF5F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內文層級一…"/>
          <p:cNvSpPr txBox="1"/>
          <p:nvPr>
            <p:ph type="body" sz="quarter" idx="1" hasCustomPrompt="1"/>
          </p:nvPr>
        </p:nvSpPr>
        <p:spPr>
          <a:xfrm>
            <a:off x="1270000" y="8015916"/>
            <a:ext cx="11785600" cy="3848101"/>
          </a:xfrm>
          <a:prstGeom prst="rect">
            <a:avLst/>
          </a:prstGeom>
        </p:spPr>
        <p:txBody>
          <a:bodyPr anchor="t"/>
          <a:lstStyle>
            <a:lvl1pPr>
              <a:defRPr>
                <a:solidFill>
                  <a:srgbClr val="8AACB9"/>
                </a:solidFill>
              </a:defRPr>
            </a:lvl1pPr>
            <a:lvl2pPr>
              <a:defRPr>
                <a:solidFill>
                  <a:srgbClr val="8AACB9"/>
                </a:solidFill>
              </a:defRPr>
            </a:lvl2pPr>
            <a:lvl3pPr>
              <a:defRPr>
                <a:solidFill>
                  <a:srgbClr val="8AACB9"/>
                </a:solidFill>
              </a:defRPr>
            </a:lvl3pPr>
            <a:lvl4pPr>
              <a:defRPr>
                <a:solidFill>
                  <a:srgbClr val="8AACB9"/>
                </a:solidFill>
              </a:defRPr>
            </a:lvl4pPr>
            <a:lvl5pPr>
              <a:defRPr>
                <a:solidFill>
                  <a:srgbClr val="8AACB9"/>
                </a:solidFill>
              </a:defRPr>
            </a:lvl5pPr>
          </a:lstStyle>
          <a:p>
            <a:pPr/>
            <a:r>
              <a:t>幻燈片子標題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5" name="幻燈片標題"/>
          <p:cNvSpPr txBox="1"/>
          <p:nvPr>
            <p:ph type="title" hasCustomPrompt="1"/>
          </p:nvPr>
        </p:nvSpPr>
        <p:spPr>
          <a:xfrm>
            <a:off x="1270000" y="4925417"/>
            <a:ext cx="11785600" cy="2933701"/>
          </a:xfrm>
          <a:prstGeom prst="rect">
            <a:avLst/>
          </a:prstGeom>
        </p:spPr>
        <p:txBody>
          <a:bodyPr anchor="b"/>
          <a:lstStyle>
            <a:lvl1pPr>
              <a:defRPr spc="270" sz="9000">
                <a:solidFill>
                  <a:schemeClr val="accent6"/>
                </a:solidFill>
              </a:defRPr>
            </a:lvl1pPr>
          </a:lstStyle>
          <a:p>
            <a:pPr/>
            <a:r>
              <a:t>幻燈片標題</a:t>
            </a:r>
          </a:p>
        </p:txBody>
      </p:sp>
      <p:sp>
        <p:nvSpPr>
          <p:cNvPr id="46" name="531205463_2542x1430.jpeg"/>
          <p:cNvSpPr/>
          <p:nvPr>
            <p:ph type="pic" idx="21"/>
          </p:nvPr>
        </p:nvSpPr>
        <p:spPr>
          <a:xfrm>
            <a:off x="12801600" y="1895696"/>
            <a:ext cx="17642204" cy="9924608"/>
          </a:xfrm>
          <a:prstGeom prst="rect">
            <a:avLst/>
          </a:prstGeom>
          <a:ln w="114300">
            <a:solidFill>
              <a:srgbClr val="FFFFFF"/>
            </a:solidFill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47" name="線條"/>
          <p:cNvSpPr/>
          <p:nvPr/>
        </p:nvSpPr>
        <p:spPr>
          <a:xfrm>
            <a:off x="757217" y="12603828"/>
            <a:ext cx="22862943" cy="1"/>
          </a:xfrm>
          <a:prstGeom prst="line">
            <a:avLst/>
          </a:prstGeom>
          <a:ln w="76200">
            <a:solidFill>
              <a:schemeClr val="accent6">
                <a:hueOff val="61929"/>
                <a:satOff val="10820"/>
                <a:lumOff val="-8848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pc="0" sz="3200">
                <a:solidFill>
                  <a:srgbClr val="000000"/>
                </a:solidFill>
              </a:defRPr>
            </a:pPr>
          </a:p>
        </p:txBody>
      </p:sp>
      <p:sp>
        <p:nvSpPr>
          <p:cNvPr id="48" name="線條"/>
          <p:cNvSpPr/>
          <p:nvPr/>
        </p:nvSpPr>
        <p:spPr>
          <a:xfrm flipV="1">
            <a:off x="762000" y="952499"/>
            <a:ext cx="22860003" cy="2"/>
          </a:xfrm>
          <a:prstGeom prst="line">
            <a:avLst/>
          </a:prstGeom>
          <a:ln w="76200">
            <a:solidFill>
              <a:schemeClr val="accent6">
                <a:hueOff val="61929"/>
                <a:satOff val="10820"/>
                <a:lumOff val="-8848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pc="0" sz="3200">
                <a:solidFill>
                  <a:srgbClr val="000000"/>
                </a:solidFill>
              </a:defRPr>
            </a:pPr>
          </a:p>
        </p:txBody>
      </p:sp>
      <p:sp>
        <p:nvSpPr>
          <p:cNvPr id="49" name="幻燈片編號"/>
          <p:cNvSpPr txBox="1"/>
          <p:nvPr>
            <p:ph type="sldNum" sz="quarter" idx="2"/>
          </p:nvPr>
        </p:nvSpPr>
        <p:spPr>
          <a:xfrm>
            <a:off x="11979148" y="12875006"/>
            <a:ext cx="438405" cy="4826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E5E5E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大標題與項目符號">
    <p:bg>
      <p:bgPr>
        <a:solidFill>
          <a:srgbClr val="FFF5F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內文層級一…"/>
          <p:cNvSpPr txBox="1"/>
          <p:nvPr>
            <p:ph type="body" sz="half" idx="1" hasCustomPrompt="1"/>
          </p:nvPr>
        </p:nvSpPr>
        <p:spPr>
          <a:xfrm>
            <a:off x="2082800" y="4195233"/>
            <a:ext cx="20207127" cy="6282059"/>
          </a:xfrm>
          <a:prstGeom prst="rect">
            <a:avLst/>
          </a:prstGeom>
        </p:spPr>
        <p:txBody>
          <a:bodyPr anchor="t"/>
          <a:lstStyle>
            <a:lvl1pPr marL="635000" indent="-635000" algn="l" defTabSz="355600">
              <a:lnSpc>
                <a:spcPct val="100000"/>
              </a:lnSpc>
              <a:spcBef>
                <a:spcPts val="4300"/>
              </a:spcBef>
              <a:buSzPct val="100000"/>
              <a:buBlip>
                <a:blip r:embed="rId2"/>
              </a:buBlip>
              <a:defRPr spc="36">
                <a:solidFill>
                  <a:schemeClr val="accent1">
                    <a:satOff val="36598"/>
                    <a:lumOff val="-17227"/>
                  </a:schemeClr>
                </a:solidFill>
              </a:defRPr>
            </a:lvl1pPr>
            <a:lvl2pPr marL="1270000" indent="-635000" algn="l" defTabSz="355600">
              <a:lnSpc>
                <a:spcPct val="100000"/>
              </a:lnSpc>
              <a:spcBef>
                <a:spcPts val="4300"/>
              </a:spcBef>
              <a:buSzPct val="100000"/>
              <a:buBlip>
                <a:blip r:embed="rId2"/>
              </a:buBlip>
              <a:defRPr spc="36">
                <a:solidFill>
                  <a:schemeClr val="accent1">
                    <a:satOff val="36598"/>
                    <a:lumOff val="-17227"/>
                  </a:schemeClr>
                </a:solidFill>
              </a:defRPr>
            </a:lvl2pPr>
            <a:lvl3pPr marL="1905000" indent="-635000" algn="l" defTabSz="355600">
              <a:lnSpc>
                <a:spcPct val="100000"/>
              </a:lnSpc>
              <a:spcBef>
                <a:spcPts val="4300"/>
              </a:spcBef>
              <a:buSzPct val="100000"/>
              <a:buBlip>
                <a:blip r:embed="rId2"/>
              </a:buBlip>
              <a:defRPr spc="36">
                <a:solidFill>
                  <a:schemeClr val="accent1">
                    <a:satOff val="36598"/>
                    <a:lumOff val="-17227"/>
                  </a:schemeClr>
                </a:solidFill>
              </a:defRPr>
            </a:lvl3pPr>
            <a:lvl4pPr marL="2540000" indent="-635000" algn="l" defTabSz="355600">
              <a:lnSpc>
                <a:spcPct val="100000"/>
              </a:lnSpc>
              <a:spcBef>
                <a:spcPts val="4300"/>
              </a:spcBef>
              <a:buSzPct val="100000"/>
              <a:buBlip>
                <a:blip r:embed="rId2"/>
              </a:buBlip>
              <a:defRPr spc="36">
                <a:solidFill>
                  <a:schemeClr val="accent1">
                    <a:satOff val="36598"/>
                    <a:lumOff val="-17227"/>
                  </a:schemeClr>
                </a:solidFill>
              </a:defRPr>
            </a:lvl4pPr>
            <a:lvl5pPr marL="3175000" indent="-635000" algn="l" defTabSz="355600">
              <a:lnSpc>
                <a:spcPct val="100000"/>
              </a:lnSpc>
              <a:spcBef>
                <a:spcPts val="4300"/>
              </a:spcBef>
              <a:buSzPct val="100000"/>
              <a:buBlip>
                <a:blip r:embed="rId2"/>
              </a:buBlip>
              <a:defRPr spc="36">
                <a:solidFill>
                  <a:schemeClr val="accent1">
                    <a:satOff val="36598"/>
                    <a:lumOff val="-17227"/>
                  </a:schemeClr>
                </a:solidFill>
              </a:defRPr>
            </a:lvl5pPr>
          </a:lstStyle>
          <a:p>
            <a:pPr/>
            <a:r>
              <a:t>幻燈片項目符號文字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7" name="線條"/>
          <p:cNvSpPr/>
          <p:nvPr/>
        </p:nvSpPr>
        <p:spPr>
          <a:xfrm>
            <a:off x="766879" y="952500"/>
            <a:ext cx="22850242" cy="1"/>
          </a:xfrm>
          <a:prstGeom prst="line">
            <a:avLst/>
          </a:prstGeom>
          <a:ln w="76200">
            <a:solidFill>
              <a:schemeClr val="accent6">
                <a:hueOff val="61929"/>
                <a:satOff val="10820"/>
                <a:lumOff val="-8848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pc="0" sz="3200">
                <a:solidFill>
                  <a:srgbClr val="000000"/>
                </a:solidFill>
              </a:defRPr>
            </a:pPr>
          </a:p>
        </p:txBody>
      </p:sp>
      <p:sp>
        <p:nvSpPr>
          <p:cNvPr id="58" name="線條"/>
          <p:cNvSpPr/>
          <p:nvPr/>
        </p:nvSpPr>
        <p:spPr>
          <a:xfrm>
            <a:off x="757217" y="12603828"/>
            <a:ext cx="22862943" cy="1"/>
          </a:xfrm>
          <a:prstGeom prst="line">
            <a:avLst/>
          </a:prstGeom>
          <a:ln w="76200">
            <a:solidFill>
              <a:schemeClr val="accent6">
                <a:hueOff val="61929"/>
                <a:satOff val="10820"/>
                <a:lumOff val="-8848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pc="0" sz="3200">
                <a:solidFill>
                  <a:srgbClr val="000000"/>
                </a:solidFill>
              </a:defRPr>
            </a:pPr>
          </a:p>
        </p:txBody>
      </p:sp>
      <p:sp>
        <p:nvSpPr>
          <p:cNvPr id="59" name="幻燈片標題"/>
          <p:cNvSpPr txBox="1"/>
          <p:nvPr>
            <p:ph type="title" hasCustomPrompt="1"/>
          </p:nvPr>
        </p:nvSpPr>
        <p:spPr>
          <a:xfrm>
            <a:off x="2088436" y="1282700"/>
            <a:ext cx="20207128" cy="1649711"/>
          </a:xfrm>
          <a:prstGeom prst="rect">
            <a:avLst/>
          </a:prstGeom>
        </p:spPr>
        <p:txBody>
          <a:bodyPr/>
          <a:lstStyle>
            <a:lvl1pPr>
              <a:defRPr spc="270" sz="9000">
                <a:solidFill>
                  <a:schemeClr val="accent6"/>
                </a:solidFill>
              </a:defRPr>
            </a:lvl1pPr>
          </a:lstStyle>
          <a:p>
            <a:pPr/>
            <a:r>
              <a:t>幻燈片標題</a:t>
            </a:r>
          </a:p>
        </p:txBody>
      </p:sp>
      <p:sp>
        <p:nvSpPr>
          <p:cNvPr id="60" name="幻燈片編號"/>
          <p:cNvSpPr txBox="1"/>
          <p:nvPr>
            <p:ph type="sldNum" sz="quarter" idx="2"/>
          </p:nvPr>
        </p:nvSpPr>
        <p:spPr>
          <a:xfrm>
            <a:off x="11979148" y="12875006"/>
            <a:ext cx="438405" cy="4826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E5E5E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項目符號">
    <p:bg>
      <p:bgPr>
        <a:solidFill>
          <a:srgbClr val="FFF5F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內文層級一…"/>
          <p:cNvSpPr txBox="1"/>
          <p:nvPr>
            <p:ph type="body" sz="half" idx="1" hasCustomPrompt="1"/>
          </p:nvPr>
        </p:nvSpPr>
        <p:spPr>
          <a:xfrm>
            <a:off x="2082800" y="4195233"/>
            <a:ext cx="20207127" cy="6282059"/>
          </a:xfrm>
          <a:prstGeom prst="rect">
            <a:avLst/>
          </a:prstGeom>
        </p:spPr>
        <p:txBody>
          <a:bodyPr numCol="2" spcCol="1289181" anchor="t"/>
          <a:lstStyle>
            <a:lvl1pPr marL="635000" indent="-635000" algn="l" defTabSz="355600">
              <a:lnSpc>
                <a:spcPct val="100000"/>
              </a:lnSpc>
              <a:spcBef>
                <a:spcPts val="4300"/>
              </a:spcBef>
              <a:buSzPct val="100000"/>
              <a:buBlip>
                <a:blip r:embed="rId2"/>
              </a:buBlip>
              <a:defRPr spc="36">
                <a:solidFill>
                  <a:schemeClr val="accent1">
                    <a:satOff val="36598"/>
                    <a:lumOff val="-17227"/>
                  </a:schemeClr>
                </a:solidFill>
              </a:defRPr>
            </a:lvl1pPr>
            <a:lvl2pPr marL="1270000" indent="-635000" algn="l" defTabSz="355600">
              <a:lnSpc>
                <a:spcPct val="100000"/>
              </a:lnSpc>
              <a:spcBef>
                <a:spcPts val="4300"/>
              </a:spcBef>
              <a:buSzPct val="100000"/>
              <a:buBlip>
                <a:blip r:embed="rId2"/>
              </a:buBlip>
              <a:defRPr spc="36">
                <a:solidFill>
                  <a:schemeClr val="accent1">
                    <a:satOff val="36598"/>
                    <a:lumOff val="-17227"/>
                  </a:schemeClr>
                </a:solidFill>
              </a:defRPr>
            </a:lvl2pPr>
            <a:lvl3pPr marL="1905000" indent="-635000" algn="l" defTabSz="355600">
              <a:lnSpc>
                <a:spcPct val="100000"/>
              </a:lnSpc>
              <a:spcBef>
                <a:spcPts val="4300"/>
              </a:spcBef>
              <a:buSzPct val="100000"/>
              <a:buBlip>
                <a:blip r:embed="rId2"/>
              </a:buBlip>
              <a:defRPr spc="36">
                <a:solidFill>
                  <a:schemeClr val="accent1">
                    <a:satOff val="36598"/>
                    <a:lumOff val="-17227"/>
                  </a:schemeClr>
                </a:solidFill>
              </a:defRPr>
            </a:lvl3pPr>
            <a:lvl4pPr marL="2540000" indent="-635000" algn="l" defTabSz="355600">
              <a:lnSpc>
                <a:spcPct val="100000"/>
              </a:lnSpc>
              <a:spcBef>
                <a:spcPts val="4300"/>
              </a:spcBef>
              <a:buSzPct val="100000"/>
              <a:buBlip>
                <a:blip r:embed="rId2"/>
              </a:buBlip>
              <a:defRPr spc="36">
                <a:solidFill>
                  <a:schemeClr val="accent1">
                    <a:satOff val="36598"/>
                    <a:lumOff val="-17227"/>
                  </a:schemeClr>
                </a:solidFill>
              </a:defRPr>
            </a:lvl4pPr>
            <a:lvl5pPr marL="3175000" indent="-635000" algn="l" defTabSz="355600">
              <a:lnSpc>
                <a:spcPct val="100000"/>
              </a:lnSpc>
              <a:spcBef>
                <a:spcPts val="4300"/>
              </a:spcBef>
              <a:buSzPct val="100000"/>
              <a:buBlip>
                <a:blip r:embed="rId2"/>
              </a:buBlip>
              <a:defRPr spc="36">
                <a:solidFill>
                  <a:schemeClr val="accent1">
                    <a:satOff val="36598"/>
                    <a:lumOff val="-17227"/>
                  </a:schemeClr>
                </a:solidFill>
              </a:defRPr>
            </a:lvl5pPr>
          </a:lstStyle>
          <a:p>
            <a:pPr/>
            <a:r>
              <a:t>幻燈片項目符號文字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8" name="線條"/>
          <p:cNvSpPr/>
          <p:nvPr/>
        </p:nvSpPr>
        <p:spPr>
          <a:xfrm>
            <a:off x="766879" y="952500"/>
            <a:ext cx="22850242" cy="1"/>
          </a:xfrm>
          <a:prstGeom prst="line">
            <a:avLst/>
          </a:prstGeom>
          <a:ln w="76200">
            <a:solidFill>
              <a:schemeClr val="accent6">
                <a:hueOff val="61929"/>
                <a:satOff val="10820"/>
                <a:lumOff val="-8848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pc="0" sz="3200">
                <a:solidFill>
                  <a:srgbClr val="000000"/>
                </a:solidFill>
              </a:defRPr>
            </a:pPr>
          </a:p>
        </p:txBody>
      </p:sp>
      <p:sp>
        <p:nvSpPr>
          <p:cNvPr id="69" name="線條"/>
          <p:cNvSpPr/>
          <p:nvPr/>
        </p:nvSpPr>
        <p:spPr>
          <a:xfrm>
            <a:off x="757217" y="12603828"/>
            <a:ext cx="22862943" cy="1"/>
          </a:xfrm>
          <a:prstGeom prst="line">
            <a:avLst/>
          </a:prstGeom>
          <a:ln w="76200">
            <a:solidFill>
              <a:schemeClr val="accent6">
                <a:hueOff val="61929"/>
                <a:satOff val="10820"/>
                <a:lumOff val="-8848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pc="0" sz="3200">
                <a:solidFill>
                  <a:srgbClr val="000000"/>
                </a:solidFill>
              </a:defRPr>
            </a:pPr>
          </a:p>
        </p:txBody>
      </p:sp>
      <p:sp>
        <p:nvSpPr>
          <p:cNvPr id="70" name="幻燈片編號"/>
          <p:cNvSpPr txBox="1"/>
          <p:nvPr>
            <p:ph type="sldNum" sz="quarter" idx="2"/>
          </p:nvPr>
        </p:nvSpPr>
        <p:spPr>
          <a:xfrm>
            <a:off x="11979148" y="12875006"/>
            <a:ext cx="438405" cy="4826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E5E5E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大標題、項目符號與照片">
    <p:bg>
      <p:bgPr>
        <a:solidFill>
          <a:srgbClr val="FFF5F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幻燈片標題"/>
          <p:cNvSpPr txBox="1"/>
          <p:nvPr>
            <p:ph type="title" hasCustomPrompt="1"/>
          </p:nvPr>
        </p:nvSpPr>
        <p:spPr>
          <a:xfrm>
            <a:off x="1270000" y="1851223"/>
            <a:ext cx="11785600" cy="4084936"/>
          </a:xfrm>
          <a:prstGeom prst="rect">
            <a:avLst/>
          </a:prstGeom>
        </p:spPr>
        <p:txBody>
          <a:bodyPr anchor="b"/>
          <a:lstStyle>
            <a:lvl1pPr>
              <a:defRPr spc="270" sz="9000">
                <a:solidFill>
                  <a:schemeClr val="accent6"/>
                </a:solidFill>
              </a:defRPr>
            </a:lvl1pPr>
          </a:lstStyle>
          <a:p>
            <a:pPr/>
            <a:r>
              <a:t>幻燈片標題</a:t>
            </a:r>
          </a:p>
        </p:txBody>
      </p:sp>
      <p:sp>
        <p:nvSpPr>
          <p:cNvPr id="78" name="內文層級一…"/>
          <p:cNvSpPr txBox="1"/>
          <p:nvPr>
            <p:ph type="body" sz="quarter" idx="1" hasCustomPrompt="1"/>
          </p:nvPr>
        </p:nvSpPr>
        <p:spPr>
          <a:xfrm>
            <a:off x="2088435" y="6720284"/>
            <a:ext cx="10972801" cy="5467169"/>
          </a:xfrm>
          <a:prstGeom prst="rect">
            <a:avLst/>
          </a:prstGeom>
        </p:spPr>
        <p:txBody>
          <a:bodyPr anchor="t"/>
          <a:lstStyle>
            <a:lvl1pPr marL="635000" indent="-635000" algn="l" defTabSz="355600">
              <a:lnSpc>
                <a:spcPct val="100000"/>
              </a:lnSpc>
              <a:spcBef>
                <a:spcPts val="4300"/>
              </a:spcBef>
              <a:buSzPct val="100000"/>
              <a:buBlip>
                <a:blip r:embed="rId2"/>
              </a:buBlip>
              <a:defRPr spc="36">
                <a:solidFill>
                  <a:schemeClr val="accent1">
                    <a:satOff val="36598"/>
                    <a:lumOff val="-17227"/>
                  </a:schemeClr>
                </a:solidFill>
              </a:defRPr>
            </a:lvl1pPr>
            <a:lvl2pPr marL="1270000" indent="-635000" algn="l" defTabSz="355600">
              <a:lnSpc>
                <a:spcPct val="100000"/>
              </a:lnSpc>
              <a:spcBef>
                <a:spcPts val="4300"/>
              </a:spcBef>
              <a:buSzPct val="100000"/>
              <a:buBlip>
                <a:blip r:embed="rId2"/>
              </a:buBlip>
              <a:defRPr spc="36">
                <a:solidFill>
                  <a:schemeClr val="accent1">
                    <a:satOff val="36598"/>
                    <a:lumOff val="-17227"/>
                  </a:schemeClr>
                </a:solidFill>
              </a:defRPr>
            </a:lvl2pPr>
            <a:lvl3pPr marL="1905000" indent="-635000" algn="l" defTabSz="355600">
              <a:lnSpc>
                <a:spcPct val="100000"/>
              </a:lnSpc>
              <a:spcBef>
                <a:spcPts val="4300"/>
              </a:spcBef>
              <a:buSzPct val="100000"/>
              <a:buBlip>
                <a:blip r:embed="rId2"/>
              </a:buBlip>
              <a:defRPr spc="36">
                <a:solidFill>
                  <a:schemeClr val="accent1">
                    <a:satOff val="36598"/>
                    <a:lumOff val="-17227"/>
                  </a:schemeClr>
                </a:solidFill>
              </a:defRPr>
            </a:lvl3pPr>
            <a:lvl4pPr marL="2540000" indent="-635000" algn="l" defTabSz="355600">
              <a:lnSpc>
                <a:spcPct val="100000"/>
              </a:lnSpc>
              <a:spcBef>
                <a:spcPts val="4300"/>
              </a:spcBef>
              <a:buSzPct val="100000"/>
              <a:buBlip>
                <a:blip r:embed="rId2"/>
              </a:buBlip>
              <a:defRPr spc="36">
                <a:solidFill>
                  <a:schemeClr val="accent1">
                    <a:satOff val="36598"/>
                    <a:lumOff val="-17227"/>
                  </a:schemeClr>
                </a:solidFill>
              </a:defRPr>
            </a:lvl4pPr>
            <a:lvl5pPr marL="3175000" indent="-635000" algn="l" defTabSz="355600">
              <a:lnSpc>
                <a:spcPct val="100000"/>
              </a:lnSpc>
              <a:spcBef>
                <a:spcPts val="4300"/>
              </a:spcBef>
              <a:buSzPct val="100000"/>
              <a:buBlip>
                <a:blip r:embed="rId2"/>
              </a:buBlip>
              <a:defRPr spc="36">
                <a:solidFill>
                  <a:schemeClr val="accent1">
                    <a:satOff val="36598"/>
                    <a:lumOff val="-17227"/>
                  </a:schemeClr>
                </a:solidFill>
              </a:defRPr>
            </a:lvl5pPr>
          </a:lstStyle>
          <a:p>
            <a:pPr/>
            <a:r>
              <a:t>幻燈片項目符號文字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79" name="545882547_1308x1744.jpeg"/>
          <p:cNvSpPr/>
          <p:nvPr>
            <p:ph type="pic" idx="21"/>
          </p:nvPr>
        </p:nvSpPr>
        <p:spPr>
          <a:xfrm>
            <a:off x="12661900" y="-2501900"/>
            <a:ext cx="11077576" cy="14770100"/>
          </a:xfrm>
          <a:prstGeom prst="rect">
            <a:avLst/>
          </a:prstGeom>
          <a:ln w="114300">
            <a:solidFill>
              <a:srgbClr val="FFFFFF"/>
            </a:solidFill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0" name="線條"/>
          <p:cNvSpPr/>
          <p:nvPr/>
        </p:nvSpPr>
        <p:spPr>
          <a:xfrm flipV="1">
            <a:off x="762000" y="952499"/>
            <a:ext cx="22860003" cy="2"/>
          </a:xfrm>
          <a:prstGeom prst="line">
            <a:avLst/>
          </a:prstGeom>
          <a:ln w="76200">
            <a:solidFill>
              <a:schemeClr val="accent6">
                <a:hueOff val="61929"/>
                <a:satOff val="10820"/>
                <a:lumOff val="-8848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pc="0" sz="3200">
                <a:solidFill>
                  <a:srgbClr val="000000"/>
                </a:solidFill>
              </a:defRPr>
            </a:pPr>
          </a:p>
        </p:txBody>
      </p:sp>
      <p:sp>
        <p:nvSpPr>
          <p:cNvPr id="81" name="線條"/>
          <p:cNvSpPr/>
          <p:nvPr/>
        </p:nvSpPr>
        <p:spPr>
          <a:xfrm>
            <a:off x="762000" y="12598400"/>
            <a:ext cx="22860001" cy="0"/>
          </a:xfrm>
          <a:prstGeom prst="line">
            <a:avLst/>
          </a:prstGeom>
          <a:ln w="76200">
            <a:solidFill>
              <a:schemeClr val="accent6">
                <a:hueOff val="61929"/>
                <a:satOff val="10820"/>
                <a:lumOff val="-8848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pc="0" sz="3200">
                <a:solidFill>
                  <a:srgbClr val="000000"/>
                </a:solidFill>
              </a:defRPr>
            </a:pPr>
          </a:p>
        </p:txBody>
      </p:sp>
      <p:sp>
        <p:nvSpPr>
          <p:cNvPr id="82" name="幻燈片編號"/>
          <p:cNvSpPr txBox="1"/>
          <p:nvPr>
            <p:ph type="sldNum" sz="quarter" idx="2"/>
          </p:nvPr>
        </p:nvSpPr>
        <p:spPr>
          <a:xfrm>
            <a:off x="11979148" y="12875006"/>
            <a:ext cx="438405" cy="4826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E5E5E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章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章節標題"/>
          <p:cNvSpPr txBox="1"/>
          <p:nvPr>
            <p:ph type="title" hasCustomPrompt="1"/>
          </p:nvPr>
        </p:nvSpPr>
        <p:spPr>
          <a:xfrm>
            <a:off x="2086106" y="4292600"/>
            <a:ext cx="20205701" cy="5651500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pPr/>
            <a:r>
              <a:t>章節標題</a:t>
            </a:r>
          </a:p>
        </p:txBody>
      </p:sp>
      <p:sp>
        <p:nvSpPr>
          <p:cNvPr id="90" name="線條"/>
          <p:cNvSpPr/>
          <p:nvPr/>
        </p:nvSpPr>
        <p:spPr>
          <a:xfrm flipV="1">
            <a:off x="762000" y="952499"/>
            <a:ext cx="22860001" cy="2"/>
          </a:xfrm>
          <a:prstGeom prst="line">
            <a:avLst/>
          </a:prstGeom>
          <a:ln w="762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pc="0" sz="3200">
                <a:solidFill>
                  <a:srgbClr val="000000"/>
                </a:solidFill>
              </a:defRPr>
            </a:pPr>
          </a:p>
        </p:txBody>
      </p:sp>
      <p:sp>
        <p:nvSpPr>
          <p:cNvPr id="91" name="線條"/>
          <p:cNvSpPr/>
          <p:nvPr/>
        </p:nvSpPr>
        <p:spPr>
          <a:xfrm>
            <a:off x="762000" y="12598400"/>
            <a:ext cx="22860001" cy="0"/>
          </a:xfrm>
          <a:prstGeom prst="line">
            <a:avLst/>
          </a:prstGeom>
          <a:ln w="762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pc="0" sz="3200">
                <a:solidFill>
                  <a:srgbClr val="000000"/>
                </a:solidFill>
              </a:defRPr>
            </a:pPr>
          </a:p>
        </p:txBody>
      </p:sp>
      <p:sp>
        <p:nvSpPr>
          <p:cNvPr id="92" name="幻燈片編號"/>
          <p:cNvSpPr txBox="1"/>
          <p:nvPr>
            <p:ph type="sldNum" sz="quarter" idx="2"/>
          </p:nvPr>
        </p:nvSpPr>
        <p:spPr>
          <a:xfrm>
            <a:off x="11979148" y="12875006"/>
            <a:ext cx="438405" cy="4826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只有大標題">
    <p:bg>
      <p:bgPr>
        <a:solidFill>
          <a:srgbClr val="FFF5F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線條"/>
          <p:cNvSpPr/>
          <p:nvPr/>
        </p:nvSpPr>
        <p:spPr>
          <a:xfrm flipV="1">
            <a:off x="762000" y="952499"/>
            <a:ext cx="22860003" cy="2"/>
          </a:xfrm>
          <a:prstGeom prst="line">
            <a:avLst/>
          </a:prstGeom>
          <a:ln w="76200">
            <a:solidFill>
              <a:schemeClr val="accent6">
                <a:hueOff val="61929"/>
                <a:satOff val="10820"/>
                <a:lumOff val="-8848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pc="0" sz="3200">
                <a:solidFill>
                  <a:srgbClr val="000000"/>
                </a:solidFill>
              </a:defRPr>
            </a:pPr>
          </a:p>
        </p:txBody>
      </p:sp>
      <p:sp>
        <p:nvSpPr>
          <p:cNvPr id="100" name="線條"/>
          <p:cNvSpPr/>
          <p:nvPr/>
        </p:nvSpPr>
        <p:spPr>
          <a:xfrm>
            <a:off x="757217" y="12603828"/>
            <a:ext cx="22862943" cy="1"/>
          </a:xfrm>
          <a:prstGeom prst="line">
            <a:avLst/>
          </a:prstGeom>
          <a:ln w="76200">
            <a:solidFill>
              <a:schemeClr val="accent6">
                <a:hueOff val="61929"/>
                <a:satOff val="10820"/>
                <a:lumOff val="-8848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pc="0" sz="3200">
                <a:solidFill>
                  <a:srgbClr val="000000"/>
                </a:solidFill>
              </a:defRPr>
            </a:pPr>
          </a:p>
        </p:txBody>
      </p:sp>
      <p:sp>
        <p:nvSpPr>
          <p:cNvPr id="101" name="幻燈片標題"/>
          <p:cNvSpPr txBox="1"/>
          <p:nvPr>
            <p:ph type="title" hasCustomPrompt="1"/>
          </p:nvPr>
        </p:nvSpPr>
        <p:spPr>
          <a:xfrm>
            <a:off x="2082800" y="1282700"/>
            <a:ext cx="20205700" cy="1651000"/>
          </a:xfrm>
          <a:prstGeom prst="rect">
            <a:avLst/>
          </a:prstGeom>
        </p:spPr>
        <p:txBody>
          <a:bodyPr/>
          <a:lstStyle>
            <a:lvl1pPr>
              <a:defRPr spc="270" sz="9000">
                <a:solidFill>
                  <a:schemeClr val="accent6"/>
                </a:solidFill>
              </a:defRPr>
            </a:lvl1pPr>
          </a:lstStyle>
          <a:p>
            <a:pPr/>
            <a:r>
              <a:t>幻燈片標題</a:t>
            </a:r>
          </a:p>
        </p:txBody>
      </p:sp>
      <p:sp>
        <p:nvSpPr>
          <p:cNvPr id="102" name="幻燈片編號"/>
          <p:cNvSpPr txBox="1"/>
          <p:nvPr>
            <p:ph type="sldNum" sz="quarter" idx="2"/>
          </p:nvPr>
        </p:nvSpPr>
        <p:spPr>
          <a:xfrm>
            <a:off x="11979148" y="12875006"/>
            <a:ext cx="438405" cy="4826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E5E5E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議程">
    <p:bg>
      <p:bgPr>
        <a:solidFill>
          <a:srgbClr val="FFF5F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議程副標題"/>
          <p:cNvSpPr txBox="1"/>
          <p:nvPr>
            <p:ph type="body" sz="quarter" idx="21" hasCustomPrompt="1"/>
          </p:nvPr>
        </p:nvSpPr>
        <p:spPr>
          <a:xfrm>
            <a:off x="2082800" y="2795091"/>
            <a:ext cx="20205700" cy="605029"/>
          </a:xfrm>
          <a:prstGeom prst="rect">
            <a:avLst/>
          </a:prstGeom>
        </p:spPr>
        <p:txBody>
          <a:bodyPr lIns="0" tIns="0" rIns="0" bIns="0" anchor="ctr"/>
          <a:lstStyle>
            <a:lvl1pPr defTabSz="554990">
              <a:defRPr spc="102" sz="3420">
                <a:solidFill>
                  <a:srgbClr val="8AACB9"/>
                </a:solidFill>
              </a:defRPr>
            </a:lvl1pPr>
          </a:lstStyle>
          <a:p>
            <a:pPr/>
            <a:r>
              <a:t>議程副標題</a:t>
            </a:r>
          </a:p>
        </p:txBody>
      </p:sp>
      <p:sp>
        <p:nvSpPr>
          <p:cNvPr id="110" name="內文層級一…"/>
          <p:cNvSpPr txBox="1"/>
          <p:nvPr>
            <p:ph type="body" idx="1" hasCustomPrompt="1"/>
          </p:nvPr>
        </p:nvSpPr>
        <p:spPr>
          <a:xfrm>
            <a:off x="2082800" y="4055764"/>
            <a:ext cx="20205700" cy="6731001"/>
          </a:xfrm>
          <a:prstGeom prst="rect">
            <a:avLst/>
          </a:prstGeom>
        </p:spPr>
        <p:txBody>
          <a:bodyPr anchor="t"/>
          <a:lstStyle>
            <a:lvl1pPr marL="177800" indent="-177800" defTabSz="2641600">
              <a:lnSpc>
                <a:spcPct val="100000"/>
              </a:lnSpc>
              <a:spcBef>
                <a:spcPts val="4400"/>
              </a:spcBef>
              <a:tabLst>
                <a:tab pos="5384800" algn="l"/>
              </a:tabLst>
              <a:defRPr spc="0" sz="5000">
                <a:solidFill>
                  <a:schemeClr val="accent1">
                    <a:satOff val="36598"/>
                    <a:lumOff val="-17227"/>
                  </a:schemeClr>
                </a:solidFill>
              </a:defRPr>
            </a:lvl1pPr>
            <a:lvl2pPr marL="177800" indent="279400" defTabSz="2641600">
              <a:lnSpc>
                <a:spcPct val="100000"/>
              </a:lnSpc>
              <a:spcBef>
                <a:spcPts val="4400"/>
              </a:spcBef>
              <a:tabLst>
                <a:tab pos="5384800" algn="l"/>
              </a:tabLst>
              <a:defRPr spc="0" sz="5000">
                <a:solidFill>
                  <a:schemeClr val="accent1">
                    <a:satOff val="36598"/>
                    <a:lumOff val="-17227"/>
                  </a:schemeClr>
                </a:solidFill>
              </a:defRPr>
            </a:lvl2pPr>
            <a:lvl3pPr marL="177800" indent="736600" defTabSz="2641600">
              <a:lnSpc>
                <a:spcPct val="100000"/>
              </a:lnSpc>
              <a:spcBef>
                <a:spcPts val="4400"/>
              </a:spcBef>
              <a:tabLst>
                <a:tab pos="5384800" algn="l"/>
              </a:tabLst>
              <a:defRPr spc="0" sz="5000">
                <a:solidFill>
                  <a:schemeClr val="accent1">
                    <a:satOff val="36598"/>
                    <a:lumOff val="-17227"/>
                  </a:schemeClr>
                </a:solidFill>
              </a:defRPr>
            </a:lvl3pPr>
            <a:lvl4pPr marL="177800" indent="1193800" defTabSz="2641600">
              <a:lnSpc>
                <a:spcPct val="100000"/>
              </a:lnSpc>
              <a:spcBef>
                <a:spcPts val="4400"/>
              </a:spcBef>
              <a:tabLst>
                <a:tab pos="5384800" algn="l"/>
              </a:tabLst>
              <a:defRPr spc="0" sz="5000">
                <a:solidFill>
                  <a:schemeClr val="accent1">
                    <a:satOff val="36598"/>
                    <a:lumOff val="-17227"/>
                  </a:schemeClr>
                </a:solidFill>
              </a:defRPr>
            </a:lvl4pPr>
            <a:lvl5pPr marL="177800" indent="1651000" defTabSz="2641600">
              <a:lnSpc>
                <a:spcPct val="100000"/>
              </a:lnSpc>
              <a:spcBef>
                <a:spcPts val="4400"/>
              </a:spcBef>
              <a:tabLst>
                <a:tab pos="5384800" algn="l"/>
              </a:tabLst>
              <a:defRPr spc="0" sz="5000">
                <a:solidFill>
                  <a:schemeClr val="accent1">
                    <a:satOff val="36598"/>
                    <a:lumOff val="-17227"/>
                  </a:schemeClr>
                </a:solidFill>
              </a:defRPr>
            </a:lvl5pPr>
          </a:lstStyle>
          <a:p>
            <a:pPr/>
            <a:r>
              <a:t>議程主題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1" name="議程標題"/>
          <p:cNvSpPr txBox="1"/>
          <p:nvPr>
            <p:ph type="title" hasCustomPrompt="1"/>
          </p:nvPr>
        </p:nvSpPr>
        <p:spPr>
          <a:xfrm>
            <a:off x="2082800" y="1282700"/>
            <a:ext cx="20205700" cy="1651000"/>
          </a:xfrm>
          <a:prstGeom prst="rect">
            <a:avLst/>
          </a:prstGeom>
        </p:spPr>
        <p:txBody>
          <a:bodyPr/>
          <a:lstStyle>
            <a:lvl1pPr>
              <a:defRPr spc="270" sz="9000">
                <a:solidFill>
                  <a:schemeClr val="accent1">
                    <a:satOff val="36598"/>
                    <a:lumOff val="-17227"/>
                  </a:schemeClr>
                </a:solidFill>
              </a:defRPr>
            </a:lvl1pPr>
          </a:lstStyle>
          <a:p>
            <a:pPr/>
            <a:r>
              <a:t>議程標題</a:t>
            </a:r>
          </a:p>
        </p:txBody>
      </p:sp>
      <p:sp>
        <p:nvSpPr>
          <p:cNvPr id="112" name="線條"/>
          <p:cNvSpPr/>
          <p:nvPr/>
        </p:nvSpPr>
        <p:spPr>
          <a:xfrm>
            <a:off x="757217" y="12603828"/>
            <a:ext cx="22862943" cy="1"/>
          </a:xfrm>
          <a:prstGeom prst="line">
            <a:avLst/>
          </a:prstGeom>
          <a:ln w="76200">
            <a:solidFill>
              <a:schemeClr val="accent1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pc="0" sz="3200">
                <a:solidFill>
                  <a:srgbClr val="000000"/>
                </a:solidFill>
              </a:defRPr>
            </a:pPr>
          </a:p>
        </p:txBody>
      </p:sp>
      <p:sp>
        <p:nvSpPr>
          <p:cNvPr id="113" name="線條"/>
          <p:cNvSpPr/>
          <p:nvPr/>
        </p:nvSpPr>
        <p:spPr>
          <a:xfrm flipV="1">
            <a:off x="762000" y="952499"/>
            <a:ext cx="22860001" cy="2"/>
          </a:xfrm>
          <a:prstGeom prst="line">
            <a:avLst/>
          </a:prstGeom>
          <a:ln w="76200">
            <a:solidFill>
              <a:schemeClr val="accent1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pc="0" sz="3200">
                <a:solidFill>
                  <a:srgbClr val="000000"/>
                </a:solidFill>
              </a:defRPr>
            </a:pPr>
          </a:p>
        </p:txBody>
      </p:sp>
      <p:sp>
        <p:nvSpPr>
          <p:cNvPr id="114" name="幻燈片編號"/>
          <p:cNvSpPr txBox="1"/>
          <p:nvPr>
            <p:ph type="sldNum" sz="quarter" idx="2"/>
          </p:nvPr>
        </p:nvSpPr>
        <p:spPr>
          <a:xfrm>
            <a:off x="11979148" y="12875006"/>
            <a:ext cx="438405" cy="4826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E5E5E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chemeClr val="accen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簡報標題"/>
          <p:cNvSpPr txBox="1"/>
          <p:nvPr>
            <p:ph type="title" hasCustomPrompt="1"/>
          </p:nvPr>
        </p:nvSpPr>
        <p:spPr>
          <a:xfrm>
            <a:off x="2082800" y="4902200"/>
            <a:ext cx="20205700" cy="3911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簡報標題</a:t>
            </a:r>
          </a:p>
        </p:txBody>
      </p:sp>
      <p:sp>
        <p:nvSpPr>
          <p:cNvPr id="3" name="內文層級一…"/>
          <p:cNvSpPr txBox="1"/>
          <p:nvPr>
            <p:ph type="body" idx="1" hasCustomPrompt="1"/>
          </p:nvPr>
        </p:nvSpPr>
        <p:spPr>
          <a:xfrm>
            <a:off x="2082800" y="3495675"/>
            <a:ext cx="20205700" cy="1614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normAutofit fontScale="100000" lnSpcReduction="0"/>
          </a:bodyPr>
          <a:lstStyle/>
          <a:p>
            <a:pPr/>
            <a:r>
              <a:t>簡報子標題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" name="線條"/>
          <p:cNvSpPr/>
          <p:nvPr/>
        </p:nvSpPr>
        <p:spPr>
          <a:xfrm flipV="1">
            <a:off x="766879" y="12048066"/>
            <a:ext cx="22850240" cy="12701"/>
          </a:xfrm>
          <a:prstGeom prst="line">
            <a:avLst/>
          </a:prstGeom>
          <a:ln w="76200">
            <a:solidFill>
              <a:schemeClr val="accent1">
                <a:satOff val="36598"/>
                <a:lumOff val="-17227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pc="0" sz="3200">
                <a:solidFill>
                  <a:srgbClr val="000000"/>
                </a:solidFill>
              </a:defRPr>
            </a:pPr>
          </a:p>
        </p:txBody>
      </p:sp>
      <p:sp>
        <p:nvSpPr>
          <p:cNvPr id="5" name="線條"/>
          <p:cNvSpPr/>
          <p:nvPr/>
        </p:nvSpPr>
        <p:spPr>
          <a:xfrm>
            <a:off x="766879" y="952500"/>
            <a:ext cx="22850242" cy="0"/>
          </a:xfrm>
          <a:prstGeom prst="line">
            <a:avLst/>
          </a:prstGeom>
          <a:ln w="76200">
            <a:solidFill>
              <a:schemeClr val="accent1">
                <a:satOff val="36598"/>
                <a:lumOff val="-17227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pc="0" sz="3200">
                <a:solidFill>
                  <a:srgbClr val="000000"/>
                </a:solidFill>
              </a:defRPr>
            </a:pPr>
          </a:p>
        </p:txBody>
      </p:sp>
      <p:sp>
        <p:nvSpPr>
          <p:cNvPr id="6" name="線條"/>
          <p:cNvSpPr/>
          <p:nvPr/>
        </p:nvSpPr>
        <p:spPr>
          <a:xfrm flipV="1">
            <a:off x="6527799" y="12034558"/>
            <a:ext cx="1" cy="1114983"/>
          </a:xfrm>
          <a:prstGeom prst="line">
            <a:avLst/>
          </a:prstGeom>
          <a:ln w="76200">
            <a:solidFill>
              <a:schemeClr val="accent1">
                <a:satOff val="36598"/>
                <a:lumOff val="-17227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pc="0" sz="3200">
                <a:solidFill>
                  <a:srgbClr val="000000"/>
                </a:solidFill>
              </a:defRPr>
            </a:pPr>
          </a:p>
        </p:txBody>
      </p:sp>
      <p:sp>
        <p:nvSpPr>
          <p:cNvPr id="7" name="線條"/>
          <p:cNvSpPr/>
          <p:nvPr/>
        </p:nvSpPr>
        <p:spPr>
          <a:xfrm flipV="1">
            <a:off x="17856201" y="12034558"/>
            <a:ext cx="1" cy="1114983"/>
          </a:xfrm>
          <a:prstGeom prst="line">
            <a:avLst/>
          </a:prstGeom>
          <a:ln w="76200">
            <a:solidFill>
              <a:schemeClr val="accent1">
                <a:satOff val="36598"/>
                <a:lumOff val="-17227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pc="0" sz="3200">
                <a:solidFill>
                  <a:srgbClr val="000000"/>
                </a:solidFill>
              </a:defRPr>
            </a:pPr>
          </a:p>
        </p:txBody>
      </p:sp>
      <p:sp>
        <p:nvSpPr>
          <p:cNvPr id="8" name="幻燈片編號"/>
          <p:cNvSpPr txBox="1"/>
          <p:nvPr>
            <p:ph type="sldNum" sz="quarter" idx="2"/>
          </p:nvPr>
        </p:nvSpPr>
        <p:spPr>
          <a:xfrm>
            <a:off x="11977624" y="12875006"/>
            <a:ext cx="438405" cy="4826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pc="0">
                <a:solidFill>
                  <a:srgbClr val="FFFFFF"/>
                </a:solidFill>
                <a:latin typeface="+mn-lt"/>
                <a:ea typeface="+mn-ea"/>
                <a:cs typeface="+mn-cs"/>
                <a:sym typeface="Avenir Next Regular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all" i="0" spc="330" strike="noStrike" sz="11000" u="none">
          <a:solidFill>
            <a:srgbClr val="FFFFFF"/>
          </a:solidFill>
          <a:uFillTx/>
          <a:latin typeface="+mn-lt"/>
          <a:ea typeface="+mn-ea"/>
          <a:cs typeface="+mn-cs"/>
          <a:sym typeface="Avenir Next Regular"/>
        </a:defRPr>
      </a:lvl1pPr>
      <a:lvl2pPr marL="0" marR="0" indent="457200" algn="ctr" defTabSz="5842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all" i="0" spc="330" strike="noStrike" sz="11000" u="none">
          <a:solidFill>
            <a:srgbClr val="FFFFFF"/>
          </a:solidFill>
          <a:uFillTx/>
          <a:latin typeface="+mn-lt"/>
          <a:ea typeface="+mn-ea"/>
          <a:cs typeface="+mn-cs"/>
          <a:sym typeface="Avenir Next Regular"/>
        </a:defRPr>
      </a:lvl2pPr>
      <a:lvl3pPr marL="0" marR="0" indent="914400" algn="ctr" defTabSz="5842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all" i="0" spc="330" strike="noStrike" sz="11000" u="none">
          <a:solidFill>
            <a:srgbClr val="FFFFFF"/>
          </a:solidFill>
          <a:uFillTx/>
          <a:latin typeface="+mn-lt"/>
          <a:ea typeface="+mn-ea"/>
          <a:cs typeface="+mn-cs"/>
          <a:sym typeface="Avenir Next Regular"/>
        </a:defRPr>
      </a:lvl3pPr>
      <a:lvl4pPr marL="0" marR="0" indent="1371600" algn="ctr" defTabSz="5842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all" i="0" spc="330" strike="noStrike" sz="11000" u="none">
          <a:solidFill>
            <a:srgbClr val="FFFFFF"/>
          </a:solidFill>
          <a:uFillTx/>
          <a:latin typeface="+mn-lt"/>
          <a:ea typeface="+mn-ea"/>
          <a:cs typeface="+mn-cs"/>
          <a:sym typeface="Avenir Next Regular"/>
        </a:defRPr>
      </a:lvl4pPr>
      <a:lvl5pPr marL="0" marR="0" indent="1828800" algn="ctr" defTabSz="5842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all" i="0" spc="330" strike="noStrike" sz="11000" u="none">
          <a:solidFill>
            <a:srgbClr val="FFFFFF"/>
          </a:solidFill>
          <a:uFillTx/>
          <a:latin typeface="+mn-lt"/>
          <a:ea typeface="+mn-ea"/>
          <a:cs typeface="+mn-cs"/>
          <a:sym typeface="Avenir Next Regular"/>
        </a:defRPr>
      </a:lvl5pPr>
      <a:lvl6pPr marL="0" marR="0" indent="2286000" algn="ctr" defTabSz="5842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all" i="0" spc="330" strike="noStrike" sz="11000" u="none">
          <a:solidFill>
            <a:srgbClr val="FFFFFF"/>
          </a:solidFill>
          <a:uFillTx/>
          <a:latin typeface="+mn-lt"/>
          <a:ea typeface="+mn-ea"/>
          <a:cs typeface="+mn-cs"/>
          <a:sym typeface="Avenir Next Regular"/>
        </a:defRPr>
      </a:lvl6pPr>
      <a:lvl7pPr marL="0" marR="0" indent="2743200" algn="ctr" defTabSz="5842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all" i="0" spc="330" strike="noStrike" sz="11000" u="none">
          <a:solidFill>
            <a:srgbClr val="FFFFFF"/>
          </a:solidFill>
          <a:uFillTx/>
          <a:latin typeface="+mn-lt"/>
          <a:ea typeface="+mn-ea"/>
          <a:cs typeface="+mn-cs"/>
          <a:sym typeface="Avenir Next Regular"/>
        </a:defRPr>
      </a:lvl7pPr>
      <a:lvl8pPr marL="0" marR="0" indent="3200400" algn="ctr" defTabSz="5842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all" i="0" spc="330" strike="noStrike" sz="11000" u="none">
          <a:solidFill>
            <a:srgbClr val="FFFFFF"/>
          </a:solidFill>
          <a:uFillTx/>
          <a:latin typeface="+mn-lt"/>
          <a:ea typeface="+mn-ea"/>
          <a:cs typeface="+mn-cs"/>
          <a:sym typeface="Avenir Next Regular"/>
        </a:defRPr>
      </a:lvl8pPr>
      <a:lvl9pPr marL="0" marR="0" indent="3657600" algn="ctr" defTabSz="5842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all" i="0" spc="330" strike="noStrike" sz="11000" u="none">
          <a:solidFill>
            <a:srgbClr val="FFFFFF"/>
          </a:solidFill>
          <a:uFillTx/>
          <a:latin typeface="+mn-lt"/>
          <a:ea typeface="+mn-ea"/>
          <a:cs typeface="+mn-cs"/>
          <a:sym typeface="Avenir Next Regular"/>
        </a:defRPr>
      </a:lvl9pPr>
    </p:titleStyle>
    <p:bodyStyle>
      <a:lvl1pPr marL="0" marR="0" indent="0" algn="ctr" defTabSz="584200" rtl="0" latinLnBrk="0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107" strike="noStrike" sz="3600" u="none">
          <a:solidFill>
            <a:schemeClr val="accent5"/>
          </a:solidFill>
          <a:uFillTx/>
          <a:latin typeface="+mn-lt"/>
          <a:ea typeface="+mn-ea"/>
          <a:cs typeface="+mn-cs"/>
          <a:sym typeface="Avenir Next Regular"/>
        </a:defRPr>
      </a:lvl1pPr>
      <a:lvl2pPr marL="0" marR="0" indent="457200" algn="ctr" defTabSz="584200" rtl="0" latinLnBrk="0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107" strike="noStrike" sz="3600" u="none">
          <a:solidFill>
            <a:schemeClr val="accent5"/>
          </a:solidFill>
          <a:uFillTx/>
          <a:latin typeface="+mn-lt"/>
          <a:ea typeface="+mn-ea"/>
          <a:cs typeface="+mn-cs"/>
          <a:sym typeface="Avenir Next Regular"/>
        </a:defRPr>
      </a:lvl2pPr>
      <a:lvl3pPr marL="0" marR="0" indent="914400" algn="ctr" defTabSz="584200" rtl="0" latinLnBrk="0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107" strike="noStrike" sz="3600" u="none">
          <a:solidFill>
            <a:schemeClr val="accent5"/>
          </a:solidFill>
          <a:uFillTx/>
          <a:latin typeface="+mn-lt"/>
          <a:ea typeface="+mn-ea"/>
          <a:cs typeface="+mn-cs"/>
          <a:sym typeface="Avenir Next Regular"/>
        </a:defRPr>
      </a:lvl3pPr>
      <a:lvl4pPr marL="0" marR="0" indent="1371600" algn="ctr" defTabSz="584200" rtl="0" latinLnBrk="0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107" strike="noStrike" sz="3600" u="none">
          <a:solidFill>
            <a:schemeClr val="accent5"/>
          </a:solidFill>
          <a:uFillTx/>
          <a:latin typeface="+mn-lt"/>
          <a:ea typeface="+mn-ea"/>
          <a:cs typeface="+mn-cs"/>
          <a:sym typeface="Avenir Next Regular"/>
        </a:defRPr>
      </a:lvl4pPr>
      <a:lvl5pPr marL="0" marR="0" indent="1828800" algn="ctr" defTabSz="584200" rtl="0" latinLnBrk="0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107" strike="noStrike" sz="3600" u="none">
          <a:solidFill>
            <a:schemeClr val="accent5"/>
          </a:solidFill>
          <a:uFillTx/>
          <a:latin typeface="+mn-lt"/>
          <a:ea typeface="+mn-ea"/>
          <a:cs typeface="+mn-cs"/>
          <a:sym typeface="Avenir Next Regular"/>
        </a:defRPr>
      </a:lvl5pPr>
      <a:lvl6pPr marL="0" marR="0" indent="2286000" algn="ctr" defTabSz="584200" rtl="0" latinLnBrk="0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107" strike="noStrike" sz="3600" u="none">
          <a:solidFill>
            <a:schemeClr val="accent5"/>
          </a:solidFill>
          <a:uFillTx/>
          <a:latin typeface="+mn-lt"/>
          <a:ea typeface="+mn-ea"/>
          <a:cs typeface="+mn-cs"/>
          <a:sym typeface="Avenir Next Regular"/>
        </a:defRPr>
      </a:lvl6pPr>
      <a:lvl7pPr marL="0" marR="0" indent="2743200" algn="ctr" defTabSz="584200" rtl="0" latinLnBrk="0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107" strike="noStrike" sz="3600" u="none">
          <a:solidFill>
            <a:schemeClr val="accent5"/>
          </a:solidFill>
          <a:uFillTx/>
          <a:latin typeface="+mn-lt"/>
          <a:ea typeface="+mn-ea"/>
          <a:cs typeface="+mn-cs"/>
          <a:sym typeface="Avenir Next Regular"/>
        </a:defRPr>
      </a:lvl7pPr>
      <a:lvl8pPr marL="0" marR="0" indent="3200400" algn="ctr" defTabSz="584200" rtl="0" latinLnBrk="0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107" strike="noStrike" sz="3600" u="none">
          <a:solidFill>
            <a:schemeClr val="accent5"/>
          </a:solidFill>
          <a:uFillTx/>
          <a:latin typeface="+mn-lt"/>
          <a:ea typeface="+mn-ea"/>
          <a:cs typeface="+mn-cs"/>
          <a:sym typeface="Avenir Next Regular"/>
        </a:defRPr>
      </a:lvl8pPr>
      <a:lvl9pPr marL="0" marR="0" indent="3657600" algn="ctr" defTabSz="584200" rtl="0" latinLnBrk="0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107" strike="noStrike" sz="3600" u="none">
          <a:solidFill>
            <a:schemeClr val="accent5"/>
          </a:solidFill>
          <a:uFillTx/>
          <a:latin typeface="+mn-lt"/>
          <a:ea typeface="+mn-ea"/>
          <a:cs typeface="+mn-cs"/>
          <a:sym typeface="Avenir Next Regular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png"/><Relationship Id="rId3" Type="http://schemas.openxmlformats.org/officeDocument/2006/relationships/image" Target="../media/image7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png"/><Relationship Id="rId3" Type="http://schemas.openxmlformats.org/officeDocument/2006/relationships/image" Target="../media/image8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png"/><Relationship Id="rId3" Type="http://schemas.openxmlformats.org/officeDocument/2006/relationships/image" Target="../media/image9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png"/><Relationship Id="rId3" Type="http://schemas.openxmlformats.org/officeDocument/2006/relationships/image" Target="../media/image10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png"/><Relationship Id="rId3" Type="http://schemas.openxmlformats.org/officeDocument/2006/relationships/image" Target="../media/image11.jpe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png"/><Relationship Id="rId3" Type="http://schemas.openxmlformats.org/officeDocument/2006/relationships/image" Target="../media/image12.jpe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png"/><Relationship Id="rId3" Type="http://schemas.openxmlformats.org/officeDocument/2006/relationships/image" Target="../media/image13.jpe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png"/><Relationship Id="rId3" Type="http://schemas.openxmlformats.org/officeDocument/2006/relationships/hyperlink" Target="https://forms.gle/yAbsYQagZP59VMCw6" TargetMode="External"/><Relationship Id="rId4" Type="http://schemas.openxmlformats.org/officeDocument/2006/relationships/image" Target="../media/image14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png"/><Relationship Id="rId3" Type="http://schemas.openxmlformats.org/officeDocument/2006/relationships/image" Target="../media/image1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png"/><Relationship Id="rId3" Type="http://schemas.openxmlformats.org/officeDocument/2006/relationships/image" Target="../media/image2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png"/><Relationship Id="rId3" Type="http://schemas.openxmlformats.org/officeDocument/2006/relationships/image" Target="../media/image3.jpeg"/><Relationship Id="rId4" Type="http://schemas.openxmlformats.org/officeDocument/2006/relationships/image" Target="../media/image4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png"/><Relationship Id="rId3" Type="http://schemas.openxmlformats.org/officeDocument/2006/relationships/image" Target="../media/image5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png"/><Relationship Id="rId3" Type="http://schemas.openxmlformats.org/officeDocument/2006/relationships/image" Target="../media/image6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111學年度德光中學校隊簡介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49148">
              <a:defRPr spc="253" sz="8460"/>
            </a:lvl1pPr>
          </a:lstStyle>
          <a:p>
            <a:pPr/>
            <a:r>
              <a:t>111學年度德光中學校隊簡介</a:t>
            </a:r>
          </a:p>
        </p:txBody>
      </p:sp>
      <p:sp>
        <p:nvSpPr>
          <p:cNvPr id="181" name="體育組"/>
          <p:cNvSpPr txBox="1"/>
          <p:nvPr/>
        </p:nvSpPr>
        <p:spPr>
          <a:xfrm>
            <a:off x="10368257" y="6273799"/>
            <a:ext cx="3973317" cy="1168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pc="119" sz="6000"/>
            </a:lvl1pPr>
          </a:lstStyle>
          <a:p>
            <a:pPr/>
            <a:r>
              <a:t>體育組</a:t>
            </a:r>
          </a:p>
        </p:txBody>
      </p:sp>
      <p:sp>
        <p:nvSpPr>
          <p:cNvPr id="182" name="幻燈片編號"/>
          <p:cNvSpPr txBox="1"/>
          <p:nvPr>
            <p:ph type="sldNum" sz="quarter" idx="2"/>
          </p:nvPr>
        </p:nvSpPr>
        <p:spPr>
          <a:xfrm>
            <a:off x="12060174" y="12875006"/>
            <a:ext cx="276353" cy="4826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練習時間：一．三．五  07:20~07:50…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 marL="634999" indent="-634999">
              <a:buBlip>
                <a:blip r:embed="rId2"/>
              </a:buBlip>
              <a:defRPr spc="50" sz="5000"/>
            </a:pPr>
            <a:r>
              <a:t>練習時間：一．三．五  07:20~07:50</a:t>
            </a:r>
          </a:p>
          <a:p>
            <a:pPr marL="634999" indent="-634999">
              <a:buBlip>
                <a:blip r:embed="rId2"/>
              </a:buBlip>
              <a:defRPr spc="50" sz="5000"/>
            </a:pPr>
            <a:r>
              <a:t>招收對象：111學年入學新生（男女不拘）</a:t>
            </a:r>
          </a:p>
          <a:p>
            <a:pPr marL="634999" indent="-634999">
              <a:buBlip>
                <a:blip r:embed="rId2"/>
              </a:buBlip>
              <a:defRPr spc="50" sz="5000"/>
            </a:pPr>
            <a:r>
              <a:t>甄選辦法：（1）基本球（平球。長球。切挑放）</a:t>
            </a:r>
          </a:p>
          <a:p>
            <a:pPr marL="634999" indent="-634999">
              <a:buBlip>
                <a:blip r:embed="rId2"/>
              </a:buBlip>
              <a:defRPr spc="50" sz="5000"/>
            </a:pPr>
            <a:r>
              <a:t>                   （2）半場對打</a:t>
            </a:r>
          </a:p>
        </p:txBody>
      </p:sp>
      <p:sp>
        <p:nvSpPr>
          <p:cNvPr id="223" name="練習時間與甄選辦法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08254">
              <a:defRPr spc="261" sz="8700"/>
            </a:lvl1pPr>
          </a:lstStyle>
          <a:p>
            <a:pPr/>
            <a:r>
              <a:t>練習時間與甄選辦法</a:t>
            </a:r>
          </a:p>
        </p:txBody>
      </p:sp>
      <p:sp>
        <p:nvSpPr>
          <p:cNvPr id="224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管理：洪蕙玲 老師…"/>
          <p:cNvSpPr txBox="1"/>
          <p:nvPr>
            <p:ph type="body" sz="half" idx="1"/>
          </p:nvPr>
        </p:nvSpPr>
        <p:spPr>
          <a:xfrm>
            <a:off x="1021979" y="3388314"/>
            <a:ext cx="11417487" cy="8846799"/>
          </a:xfrm>
          <a:prstGeom prst="rect">
            <a:avLst/>
          </a:prstGeom>
        </p:spPr>
        <p:txBody>
          <a:bodyPr/>
          <a:lstStyle/>
          <a:p>
            <a:pPr marL="634999" indent="-634999">
              <a:buBlip>
                <a:blip r:embed="rId2"/>
              </a:buBlip>
              <a:defRPr spc="50" sz="5000"/>
            </a:pPr>
            <a:r>
              <a:t>管理：洪蕙玲 老師</a:t>
            </a:r>
          </a:p>
          <a:p>
            <a:pPr marL="634999" indent="-634999">
              <a:buBlip>
                <a:blip r:embed="rId2"/>
              </a:buBlip>
              <a:defRPr spc="50" sz="5000"/>
            </a:pPr>
            <a:r>
              <a:t>教練：劉雅圮</a:t>
            </a:r>
          </a:p>
          <a:p>
            <a:pPr marL="634999" indent="-634999">
              <a:buBlip>
                <a:blip r:embed="rId2"/>
              </a:buBlip>
              <a:defRPr spc="50" sz="5000"/>
            </a:pPr>
            <a:r>
              <a:t>專長：桌球</a:t>
            </a:r>
          </a:p>
          <a:p>
            <a:pPr marL="634999" indent="-634999">
              <a:buBlip>
                <a:blip r:embed="rId2"/>
              </a:buBlip>
              <a:defRPr spc="50" sz="5000"/>
            </a:pPr>
            <a:r>
              <a:t>台南市長榮中學桌球隊</a:t>
            </a:r>
          </a:p>
          <a:p>
            <a:pPr marL="634999" indent="-634999">
              <a:buBlip>
                <a:blip r:embed="rId2"/>
              </a:buBlip>
              <a:defRPr spc="50" sz="5000"/>
            </a:pPr>
            <a:r>
              <a:t>台南大學體育系畢業</a:t>
            </a:r>
          </a:p>
          <a:p>
            <a:pPr marL="634999" indent="-634999">
              <a:buBlip>
                <a:blip r:embed="rId2"/>
              </a:buBlip>
              <a:defRPr spc="50" sz="5000"/>
            </a:pPr>
            <a:r>
              <a:t>成立個人桌球訓練室</a:t>
            </a:r>
          </a:p>
        </p:txBody>
      </p:sp>
      <p:sp>
        <p:nvSpPr>
          <p:cNvPr id="227" name="桌球隊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08254">
              <a:defRPr spc="261" sz="8700"/>
            </a:lvl1pPr>
          </a:lstStyle>
          <a:p>
            <a:pPr/>
            <a:r>
              <a:t>桌球隊</a:t>
            </a:r>
          </a:p>
        </p:txBody>
      </p:sp>
      <p:pic>
        <p:nvPicPr>
          <p:cNvPr id="228" name="ACF44AB1-F04C-4CFF-98B6-BDA9174FB665.jpg" descr="ACF44AB1-F04C-4CFF-98B6-BDA9174FB665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747890" y="3683986"/>
            <a:ext cx="10420785" cy="7815589"/>
          </a:xfrm>
          <a:prstGeom prst="rect">
            <a:avLst/>
          </a:prstGeom>
          <a:ln w="12700">
            <a:miter lim="400000"/>
          </a:ln>
        </p:spPr>
      </p:pic>
      <p:sp>
        <p:nvSpPr>
          <p:cNvPr id="229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107年台南市中小學聯運 國男團體 第四名…"/>
          <p:cNvSpPr txBox="1"/>
          <p:nvPr>
            <p:ph type="body" idx="1"/>
          </p:nvPr>
        </p:nvSpPr>
        <p:spPr>
          <a:xfrm>
            <a:off x="702462" y="4195233"/>
            <a:ext cx="21587465" cy="8231212"/>
          </a:xfrm>
          <a:prstGeom prst="rect">
            <a:avLst/>
          </a:prstGeom>
        </p:spPr>
        <p:txBody>
          <a:bodyPr/>
          <a:lstStyle/>
          <a:p>
            <a:pPr marL="634999" indent="-634999">
              <a:buBlip>
                <a:blip r:embed="rId2"/>
              </a:buBlip>
              <a:defRPr spc="50" sz="5000"/>
            </a:pPr>
            <a:r>
              <a:t>107年台南市中小學聯運 國男團體 第四名</a:t>
            </a:r>
          </a:p>
          <a:p>
            <a:pPr marL="634999" indent="-634999">
              <a:buBlip>
                <a:blip r:embed="rId2"/>
              </a:buBlip>
              <a:defRPr spc="50" sz="5000"/>
            </a:pPr>
            <a:r>
              <a:t>108年台南市中小學聯運 高男團體 第五名</a:t>
            </a:r>
          </a:p>
          <a:p>
            <a:pPr marL="634999" indent="-634999">
              <a:buBlip>
                <a:blip r:embed="rId2"/>
              </a:buBlip>
              <a:defRPr spc="50" sz="5000"/>
            </a:pPr>
            <a:r>
              <a:t>108年台南市中小學聯運 國男團體 第五名</a:t>
            </a:r>
          </a:p>
          <a:p>
            <a:pPr marL="634999" indent="-634999">
              <a:buBlip>
                <a:blip r:embed="rId2"/>
              </a:buBlip>
              <a:defRPr spc="50" sz="5000"/>
            </a:pPr>
            <a:r>
              <a:t>110年台南市中小學聯運 國女單打 第八名</a:t>
            </a:r>
          </a:p>
          <a:p>
            <a:pPr marL="634999" indent="-634999">
              <a:buBlip>
                <a:blip r:embed="rId2"/>
              </a:buBlip>
              <a:defRPr spc="50" sz="5000"/>
            </a:pPr>
            <a:r>
              <a:t>110年台南市中小學聯運 高女雙打 第六名</a:t>
            </a:r>
          </a:p>
          <a:p>
            <a:pPr marL="635000" indent="-635000">
              <a:buBlip>
                <a:blip r:embed="rId2"/>
              </a:buBlip>
              <a:defRPr spc="33" sz="3300"/>
            </a:pPr>
            <a:r>
              <a:t>更多榮譽榜可至學校網站查詢..........</a:t>
            </a:r>
          </a:p>
        </p:txBody>
      </p:sp>
      <p:sp>
        <p:nvSpPr>
          <p:cNvPr id="232" name="歷年榮譽榜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08254">
              <a:defRPr spc="261" sz="8700"/>
            </a:lvl1pPr>
          </a:lstStyle>
          <a:p>
            <a:pPr/>
            <a:r>
              <a:t>歷年榮譽榜</a:t>
            </a:r>
          </a:p>
        </p:txBody>
      </p:sp>
      <p:pic>
        <p:nvPicPr>
          <p:cNvPr id="233" name="14FD51FD-35C3-49DC-95A2-B4042629A015.jpg" descr="14FD51FD-35C3-49DC-95A2-B4042629A015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770573" y="3864492"/>
            <a:ext cx="10358872" cy="7769155"/>
          </a:xfrm>
          <a:prstGeom prst="rect">
            <a:avLst/>
          </a:prstGeom>
          <a:ln w="12700">
            <a:miter lim="400000"/>
          </a:ln>
        </p:spPr>
      </p:pic>
      <p:sp>
        <p:nvSpPr>
          <p:cNvPr id="234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練習時間：每週三．四．五…"/>
          <p:cNvSpPr txBox="1"/>
          <p:nvPr>
            <p:ph type="body" idx="1"/>
          </p:nvPr>
        </p:nvSpPr>
        <p:spPr>
          <a:xfrm>
            <a:off x="2082800" y="3662240"/>
            <a:ext cx="20207127" cy="7723954"/>
          </a:xfrm>
          <a:prstGeom prst="rect">
            <a:avLst/>
          </a:prstGeom>
        </p:spPr>
        <p:txBody>
          <a:bodyPr/>
          <a:lstStyle/>
          <a:p>
            <a:pPr marL="634999" indent="-634999">
              <a:buBlip>
                <a:blip r:embed="rId2"/>
              </a:buBlip>
              <a:defRPr spc="50" sz="5000"/>
            </a:pPr>
            <a:r>
              <a:t>練習時間：每週三．四．五</a:t>
            </a:r>
          </a:p>
          <a:p>
            <a:pPr marL="634999" indent="-634999">
              <a:buBlip>
                <a:blip r:embed="rId2"/>
              </a:buBlip>
              <a:defRPr spc="50" sz="5000"/>
            </a:pPr>
            <a:r>
              <a:t>招收對象：111學年入學新生（男女不拘）</a:t>
            </a:r>
          </a:p>
          <a:p>
            <a:pPr marL="634999" indent="-634999">
              <a:buBlip>
                <a:blip r:embed="rId2"/>
              </a:buBlip>
              <a:defRPr spc="50" sz="5000"/>
            </a:pPr>
            <a:r>
              <a:t>甄選辦法：正拍。反拍。切球。發球</a:t>
            </a:r>
          </a:p>
        </p:txBody>
      </p:sp>
      <p:sp>
        <p:nvSpPr>
          <p:cNvPr id="237" name="練習時間與甄選辦法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08254">
              <a:defRPr spc="261" sz="8700"/>
            </a:lvl1pPr>
          </a:lstStyle>
          <a:p>
            <a:pPr/>
            <a:r>
              <a:t>練習時間與甄選辦法</a:t>
            </a:r>
          </a:p>
        </p:txBody>
      </p:sp>
      <p:sp>
        <p:nvSpPr>
          <p:cNvPr id="238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管理：陳怡君 老師…"/>
          <p:cNvSpPr txBox="1"/>
          <p:nvPr>
            <p:ph type="body" sz="half" idx="1"/>
          </p:nvPr>
        </p:nvSpPr>
        <p:spPr>
          <a:xfrm>
            <a:off x="3271713" y="3565012"/>
            <a:ext cx="14327452" cy="8677393"/>
          </a:xfrm>
          <a:prstGeom prst="rect">
            <a:avLst/>
          </a:prstGeom>
        </p:spPr>
        <p:txBody>
          <a:bodyPr/>
          <a:lstStyle/>
          <a:p>
            <a:pPr marL="634999" indent="-634999">
              <a:buBlip>
                <a:blip r:embed="rId2"/>
              </a:buBlip>
              <a:defRPr spc="50" sz="5000"/>
            </a:pPr>
            <a:r>
              <a:t>管理：陳怡君 老師</a:t>
            </a:r>
          </a:p>
          <a:p>
            <a:pPr marL="634999" indent="-634999">
              <a:buBlip>
                <a:blip r:embed="rId2"/>
              </a:buBlip>
              <a:defRPr spc="50" sz="5000"/>
            </a:pPr>
            <a:r>
              <a:t>教練：涂志強</a:t>
            </a:r>
          </a:p>
          <a:p>
            <a:pPr marL="634999" indent="-634999">
              <a:buBlip>
                <a:blip r:embed="rId2"/>
              </a:buBlip>
              <a:defRPr spc="50" sz="5000"/>
            </a:pPr>
            <a:r>
              <a:t>經歷：輔仁大學體育系</a:t>
            </a:r>
          </a:p>
          <a:p>
            <a:pPr marL="634999" indent="-634999">
              <a:buBlip>
                <a:blip r:embed="rId2"/>
              </a:buBlip>
              <a:defRPr spc="50" sz="5000"/>
            </a:pPr>
            <a:r>
              <a:t>            YMCA 游泳教練</a:t>
            </a:r>
          </a:p>
        </p:txBody>
      </p:sp>
      <p:sp>
        <p:nvSpPr>
          <p:cNvPr id="241" name="游泳隊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08254">
              <a:defRPr spc="261" sz="8700"/>
            </a:lvl1pPr>
          </a:lstStyle>
          <a:p>
            <a:pPr/>
            <a:r>
              <a:t>游泳隊</a:t>
            </a:r>
          </a:p>
        </p:txBody>
      </p:sp>
      <p:sp>
        <p:nvSpPr>
          <p:cNvPr id="242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43" name="CCD0160B-58C1-4236-A8B7-38A34982C447.jpg" descr="CCD0160B-58C1-4236-A8B7-38A34982C447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633787" y="1111101"/>
            <a:ext cx="5454836" cy="112215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108年台南市游泳錦標賽 國女50蛙 第二名…"/>
          <p:cNvSpPr txBox="1"/>
          <p:nvPr>
            <p:ph type="body" idx="1"/>
          </p:nvPr>
        </p:nvSpPr>
        <p:spPr>
          <a:xfrm>
            <a:off x="1058454" y="3422329"/>
            <a:ext cx="22862942" cy="8716695"/>
          </a:xfrm>
          <a:prstGeom prst="rect">
            <a:avLst/>
          </a:prstGeom>
        </p:spPr>
        <p:txBody>
          <a:bodyPr/>
          <a:lstStyle/>
          <a:p>
            <a:pPr marL="584199" indent="-584199" defTabSz="327152">
              <a:spcBef>
                <a:spcPts val="3900"/>
              </a:spcBef>
              <a:buBlip>
                <a:blip r:embed="rId2"/>
              </a:buBlip>
              <a:defRPr spc="45" sz="4600"/>
            </a:pPr>
            <a:r>
              <a:t>108年台南市游泳錦標賽 國女50蛙 第二名</a:t>
            </a:r>
          </a:p>
          <a:p>
            <a:pPr marL="584199" indent="-584199" defTabSz="327152">
              <a:spcBef>
                <a:spcPts val="3900"/>
              </a:spcBef>
              <a:buBlip>
                <a:blip r:embed="rId2"/>
              </a:buBlip>
              <a:defRPr spc="45" sz="4600"/>
            </a:pPr>
            <a:r>
              <a:t>108年台南市中小學聯運 高女800捷式 第二名</a:t>
            </a:r>
          </a:p>
          <a:p>
            <a:pPr marL="584199" indent="-584199" defTabSz="327152">
              <a:spcBef>
                <a:spcPts val="3900"/>
              </a:spcBef>
              <a:buBlip>
                <a:blip r:embed="rId2"/>
              </a:buBlip>
              <a:defRPr spc="45" sz="4600"/>
            </a:pPr>
            <a:r>
              <a:t>108年台南市中小學聯運 高女400混合接力 第三名</a:t>
            </a:r>
          </a:p>
          <a:p>
            <a:pPr marL="584199" indent="-584199" defTabSz="327152">
              <a:spcBef>
                <a:spcPts val="3900"/>
              </a:spcBef>
              <a:buBlip>
                <a:blip r:embed="rId2"/>
              </a:buBlip>
              <a:defRPr spc="45" sz="4600"/>
            </a:pPr>
            <a:r>
              <a:t>108年台南市中小學聯運 高男200混合 第七名</a:t>
            </a:r>
          </a:p>
          <a:p>
            <a:pPr marL="584199" indent="-584199" defTabSz="327152">
              <a:spcBef>
                <a:spcPts val="3900"/>
              </a:spcBef>
              <a:buBlip>
                <a:blip r:embed="rId2"/>
              </a:buBlip>
              <a:defRPr spc="45" sz="4600"/>
            </a:pPr>
            <a:r>
              <a:t>110年台南市中小學聯運 高女50自 第三名</a:t>
            </a:r>
          </a:p>
          <a:p>
            <a:pPr marL="584199" indent="-584199" defTabSz="327152">
              <a:spcBef>
                <a:spcPts val="3900"/>
              </a:spcBef>
              <a:buBlip>
                <a:blip r:embed="rId2"/>
              </a:buBlip>
              <a:defRPr spc="45" sz="4600"/>
            </a:pPr>
            <a:r>
              <a:t>110年台南市中小學聯運 高男00蝶 第四名</a:t>
            </a:r>
          </a:p>
          <a:p>
            <a:pPr marL="584200" indent="-584200" defTabSz="327152">
              <a:spcBef>
                <a:spcPts val="3900"/>
              </a:spcBef>
              <a:buBlip>
                <a:blip r:embed="rId2"/>
              </a:buBlip>
              <a:defRPr spc="30" sz="3036"/>
            </a:pPr>
            <a:r>
              <a:t>更多榮譽榜可至學校網站查詢.........</a:t>
            </a:r>
          </a:p>
        </p:txBody>
      </p:sp>
      <p:pic>
        <p:nvPicPr>
          <p:cNvPr id="246" name="92B571BC-546C-4CF7-B1E9-882D2187CC52.jpg" descr="92B571BC-546C-4CF7-B1E9-882D2187CC52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048541" y="4116285"/>
            <a:ext cx="8569202" cy="6426901"/>
          </a:xfrm>
          <a:prstGeom prst="rect">
            <a:avLst/>
          </a:prstGeom>
          <a:ln w="12700">
            <a:miter lim="400000"/>
          </a:ln>
        </p:spPr>
      </p:pic>
      <p:sp>
        <p:nvSpPr>
          <p:cNvPr id="247" name="歷年榮譽榜"/>
          <p:cNvSpPr txBox="1"/>
          <p:nvPr/>
        </p:nvSpPr>
        <p:spPr>
          <a:xfrm>
            <a:off x="6977486" y="1754948"/>
            <a:ext cx="11203154" cy="187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pc="200" sz="10000"/>
            </a:lvl1pPr>
          </a:lstStyle>
          <a:p>
            <a:pPr/>
            <a:r>
              <a:t>歷年榮譽榜</a:t>
            </a:r>
          </a:p>
        </p:txBody>
      </p:sp>
      <p:sp>
        <p:nvSpPr>
          <p:cNvPr id="248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練習時間：每週一．三．五   06：40~07：40…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 marL="634999" indent="-634999">
              <a:buBlip>
                <a:blip r:embed="rId2"/>
              </a:buBlip>
              <a:defRPr spc="50" sz="5000"/>
            </a:pPr>
            <a:r>
              <a:t>練習時間：每週一．三．五   06：40~07：40</a:t>
            </a:r>
          </a:p>
          <a:p>
            <a:pPr marL="634999" indent="-634999">
              <a:buBlip>
                <a:blip r:embed="rId2"/>
              </a:buBlip>
              <a:defRPr spc="50" sz="5000"/>
            </a:pPr>
            <a:r>
              <a:t>招收對象：111學年入學新生（男女不拘）</a:t>
            </a:r>
          </a:p>
          <a:p>
            <a:pPr marL="634999" indent="-634999">
              <a:buBlip>
                <a:blip r:embed="rId2"/>
              </a:buBlip>
              <a:defRPr spc="50" sz="5000"/>
            </a:pPr>
            <a:r>
              <a:t>甄選辦法：基本四式</a:t>
            </a:r>
          </a:p>
        </p:txBody>
      </p:sp>
      <p:sp>
        <p:nvSpPr>
          <p:cNvPr id="251" name="練習時間與甄選辦法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08254">
              <a:defRPr spc="261" sz="8700"/>
            </a:lvl1pPr>
          </a:lstStyle>
          <a:p>
            <a:pPr/>
            <a:r>
              <a:t>練習時間與甄選辦法</a:t>
            </a:r>
          </a:p>
        </p:txBody>
      </p:sp>
      <p:sp>
        <p:nvSpPr>
          <p:cNvPr id="252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管理：陳瑋玲 老師…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 marL="634999" indent="-634999">
              <a:buBlip>
                <a:blip r:embed="rId2"/>
              </a:buBlip>
              <a:defRPr spc="50" sz="5000"/>
            </a:pPr>
            <a:r>
              <a:t>管理：陳瑋玲 老師</a:t>
            </a:r>
          </a:p>
          <a:p>
            <a:pPr marL="634999" indent="-634999">
              <a:buBlip>
                <a:blip r:embed="rId2"/>
              </a:buBlip>
              <a:defRPr spc="50" sz="5000"/>
            </a:pPr>
            <a:r>
              <a:t>教練：陳瑋玲</a:t>
            </a:r>
          </a:p>
          <a:p>
            <a:pPr marL="634999" indent="-634999">
              <a:buBlip>
                <a:blip r:embed="rId2"/>
              </a:buBlip>
              <a:defRPr spc="50" sz="5000"/>
            </a:pPr>
            <a:r>
              <a:t>學歷：長榮大學運動競技所</a:t>
            </a:r>
          </a:p>
          <a:p>
            <a:pPr marL="634999" indent="-634999">
              <a:buBlip>
                <a:blip r:embed="rId2"/>
              </a:buBlip>
              <a:defRPr spc="50" sz="5000"/>
            </a:pPr>
            <a:r>
              <a:t>經歷：德光中學田徑教練</a:t>
            </a:r>
          </a:p>
        </p:txBody>
      </p:sp>
      <p:sp>
        <p:nvSpPr>
          <p:cNvPr id="255" name="田徑隊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08254">
              <a:defRPr spc="261" sz="8700"/>
            </a:lvl1pPr>
          </a:lstStyle>
          <a:p>
            <a:pPr/>
            <a:r>
              <a:t>田徑隊</a:t>
            </a:r>
          </a:p>
        </p:txBody>
      </p:sp>
      <p:sp>
        <p:nvSpPr>
          <p:cNvPr id="256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57" name="S__29909015.jpg" descr="S__29909015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822335" y="3782989"/>
            <a:ext cx="10580987" cy="793216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108年台南市中等學校聯合運動會高女100ＭＨ 第一名…"/>
          <p:cNvSpPr txBox="1"/>
          <p:nvPr>
            <p:ph type="body" idx="1"/>
          </p:nvPr>
        </p:nvSpPr>
        <p:spPr>
          <a:xfrm>
            <a:off x="470306" y="3019659"/>
            <a:ext cx="21961802" cy="8620153"/>
          </a:xfrm>
          <a:prstGeom prst="rect">
            <a:avLst/>
          </a:prstGeom>
        </p:spPr>
        <p:txBody>
          <a:bodyPr/>
          <a:lstStyle/>
          <a:p>
            <a:pPr marL="527050" indent="-527050" defTabSz="295147">
              <a:spcBef>
                <a:spcPts val="3500"/>
              </a:spcBef>
              <a:buBlip>
                <a:blip r:embed="rId2"/>
              </a:buBlip>
              <a:defRPr spc="38" sz="3818"/>
            </a:pPr>
            <a:r>
              <a:t>108年台南市中等學校聯合運動會高女100ＭＨ 第一名</a:t>
            </a:r>
          </a:p>
          <a:p>
            <a:pPr marL="527050" indent="-527050" defTabSz="295147">
              <a:spcBef>
                <a:spcPts val="3500"/>
              </a:spcBef>
              <a:buBlip>
                <a:blip r:embed="rId2"/>
              </a:buBlip>
              <a:defRPr spc="38" sz="3818"/>
            </a:pPr>
            <a:r>
              <a:t>109年台南市中等學校聯合運動會高女800 第三名</a:t>
            </a:r>
          </a:p>
          <a:p>
            <a:pPr marL="527050" indent="-527050" defTabSz="295147">
              <a:spcBef>
                <a:spcPts val="3500"/>
              </a:spcBef>
              <a:buBlip>
                <a:blip r:embed="rId2"/>
              </a:buBlip>
              <a:defRPr spc="38" sz="3818"/>
            </a:pPr>
            <a:r>
              <a:t>110年台南市中等學校聯合運動會高男鐵餅 第三名</a:t>
            </a:r>
          </a:p>
          <a:p>
            <a:pPr marL="527050" indent="-527050" defTabSz="295147">
              <a:spcBef>
                <a:spcPts val="3500"/>
              </a:spcBef>
              <a:buBlip>
                <a:blip r:embed="rId2"/>
              </a:buBlip>
              <a:defRPr spc="38" sz="3818"/>
            </a:pPr>
            <a:r>
              <a:t>110年台南市中等學校聯合運動會高男1500 第八名</a:t>
            </a:r>
          </a:p>
          <a:p>
            <a:pPr marL="527050" indent="-527050" defTabSz="295147">
              <a:spcBef>
                <a:spcPts val="3500"/>
              </a:spcBef>
              <a:buBlip>
                <a:blip r:embed="rId2"/>
              </a:buBlip>
              <a:defRPr spc="38" sz="3818"/>
            </a:pPr>
            <a:r>
              <a:t>110年台南市中等學校聯合運動會國男100 第五名</a:t>
            </a:r>
          </a:p>
          <a:p>
            <a:pPr marL="527050" indent="-527050" defTabSz="295147">
              <a:spcBef>
                <a:spcPts val="3500"/>
              </a:spcBef>
              <a:buBlip>
                <a:blip r:embed="rId2"/>
              </a:buBlip>
              <a:defRPr spc="38" sz="3818"/>
            </a:pPr>
            <a:r>
              <a:t>110年台南市中等學校聯合運動會國男800 第八名</a:t>
            </a:r>
          </a:p>
          <a:p>
            <a:pPr marL="527050" indent="-527050" defTabSz="295147">
              <a:spcBef>
                <a:spcPts val="3500"/>
              </a:spcBef>
              <a:buBlip>
                <a:blip r:embed="rId2"/>
              </a:buBlip>
              <a:defRPr spc="38" sz="3818"/>
            </a:pPr>
            <a:r>
              <a:t>110年台南市中等學校聯合運動會國女4*100接力 第八名</a:t>
            </a:r>
          </a:p>
          <a:p>
            <a:pPr marL="527050" indent="-527050" defTabSz="295147">
              <a:spcBef>
                <a:spcPts val="3500"/>
              </a:spcBef>
              <a:buBlip>
                <a:blip r:embed="rId2"/>
              </a:buBlip>
              <a:defRPr spc="27" sz="2739"/>
            </a:pPr>
            <a:r>
              <a:t>更多榮譽榜可至學校網站查詢..........</a:t>
            </a:r>
          </a:p>
        </p:txBody>
      </p:sp>
      <p:sp>
        <p:nvSpPr>
          <p:cNvPr id="260" name="歷年榮譽榜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08254">
              <a:defRPr spc="261" sz="8700"/>
            </a:lvl1pPr>
          </a:lstStyle>
          <a:p>
            <a:pPr/>
            <a:r>
              <a:t>歷年榮譽榜</a:t>
            </a:r>
          </a:p>
        </p:txBody>
      </p:sp>
      <p:pic>
        <p:nvPicPr>
          <p:cNvPr id="261" name="DE855141-5E6D-4E30-BAB4-A5ED27BD15A0.jpg" descr="DE855141-5E6D-4E30-BAB4-A5ED27BD15A0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934408" y="3532568"/>
            <a:ext cx="9534334" cy="7150750"/>
          </a:xfrm>
          <a:prstGeom prst="rect">
            <a:avLst/>
          </a:prstGeom>
          <a:ln w="12700">
            <a:miter lim="400000"/>
          </a:ln>
        </p:spPr>
      </p:pic>
      <p:sp>
        <p:nvSpPr>
          <p:cNvPr id="262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每週二．四．五  6：50～7：50…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 marL="634999" indent="-634999">
              <a:buBlip>
                <a:blip r:embed="rId2"/>
              </a:buBlip>
              <a:defRPr spc="50" sz="5000"/>
            </a:pPr>
            <a:r>
              <a:t>每週二．四．五  6：50～7：50</a:t>
            </a:r>
          </a:p>
          <a:p>
            <a:pPr marL="634999" indent="-634999">
              <a:buBlip>
                <a:blip r:embed="rId2"/>
              </a:buBlip>
              <a:defRPr spc="50" sz="5000"/>
            </a:pPr>
            <a:r>
              <a:t>招收對象：111學年入學新生（男女不拘）</a:t>
            </a:r>
          </a:p>
          <a:p>
            <a:pPr marL="634999" indent="-634999">
              <a:buBlip>
                <a:blip r:embed="rId2"/>
              </a:buBlip>
              <a:defRPr spc="50" sz="5000"/>
            </a:pPr>
            <a:r>
              <a:t>甄選辦法：（1）100公尺     （2）800公尺                      </a:t>
            </a:r>
          </a:p>
        </p:txBody>
      </p:sp>
      <p:sp>
        <p:nvSpPr>
          <p:cNvPr id="265" name="練習時間與甄選辦法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08254">
              <a:defRPr spc="261" sz="8700"/>
            </a:lvl1pPr>
          </a:lstStyle>
          <a:p>
            <a:pPr/>
            <a:r>
              <a:t>練習時間與甄選辦法</a:t>
            </a:r>
          </a:p>
        </p:txBody>
      </p:sp>
      <p:sp>
        <p:nvSpPr>
          <p:cNvPr id="266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籃球隊…"/>
          <p:cNvSpPr txBox="1"/>
          <p:nvPr>
            <p:ph type="body" idx="1"/>
          </p:nvPr>
        </p:nvSpPr>
        <p:spPr>
          <a:xfrm>
            <a:off x="2082800" y="4195233"/>
            <a:ext cx="20207127" cy="8074221"/>
          </a:xfrm>
          <a:prstGeom prst="rect">
            <a:avLst/>
          </a:prstGeom>
        </p:spPr>
        <p:txBody>
          <a:bodyPr/>
          <a:lstStyle/>
          <a:p>
            <a:pPr marL="590549" indent="-590549" defTabSz="330708">
              <a:spcBef>
                <a:spcPts val="3900"/>
              </a:spcBef>
              <a:buBlip>
                <a:blip r:embed="rId2"/>
              </a:buBlip>
              <a:defRPr spc="51" sz="5115"/>
            </a:pPr>
            <a:r>
              <a:t>籃球隊</a:t>
            </a:r>
          </a:p>
          <a:p>
            <a:pPr marL="590549" indent="-590549" defTabSz="330708">
              <a:spcBef>
                <a:spcPts val="3900"/>
              </a:spcBef>
              <a:buBlip>
                <a:blip r:embed="rId2"/>
              </a:buBlip>
              <a:defRPr spc="51" sz="5115"/>
            </a:pPr>
            <a:r>
              <a:t>羽球隊</a:t>
            </a:r>
          </a:p>
          <a:p>
            <a:pPr marL="590549" indent="-590549" defTabSz="330708">
              <a:spcBef>
                <a:spcPts val="3900"/>
              </a:spcBef>
              <a:buBlip>
                <a:blip r:embed="rId2"/>
              </a:buBlip>
              <a:defRPr spc="51" sz="5115"/>
            </a:pPr>
            <a:r>
              <a:t>桌球隊</a:t>
            </a:r>
          </a:p>
          <a:p>
            <a:pPr marL="590549" indent="-590549" defTabSz="330708">
              <a:spcBef>
                <a:spcPts val="3900"/>
              </a:spcBef>
              <a:buBlip>
                <a:blip r:embed="rId2"/>
              </a:buBlip>
              <a:defRPr spc="51" sz="5115"/>
            </a:pPr>
            <a:r>
              <a:t>足球隊</a:t>
            </a:r>
          </a:p>
          <a:p>
            <a:pPr marL="590549" indent="-590549" defTabSz="330708">
              <a:spcBef>
                <a:spcPts val="3900"/>
              </a:spcBef>
              <a:buBlip>
                <a:blip r:embed="rId2"/>
              </a:buBlip>
              <a:defRPr spc="51" sz="5115"/>
            </a:pPr>
            <a:r>
              <a:t>游泳隊</a:t>
            </a:r>
          </a:p>
          <a:p>
            <a:pPr marL="590549" indent="-590549" defTabSz="330708">
              <a:spcBef>
                <a:spcPts val="3900"/>
              </a:spcBef>
              <a:buBlip>
                <a:blip r:embed="rId2"/>
              </a:buBlip>
              <a:defRPr spc="51" sz="5115"/>
            </a:pPr>
            <a:r>
              <a:t>田徑隊</a:t>
            </a:r>
          </a:p>
        </p:txBody>
      </p:sp>
      <p:sp>
        <p:nvSpPr>
          <p:cNvPr id="185" name="德光中學校隊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08254">
              <a:defRPr spc="261" sz="8700"/>
            </a:lvl1pPr>
          </a:lstStyle>
          <a:p>
            <a:pPr/>
            <a:r>
              <a:t>德光中學校隊</a:t>
            </a:r>
          </a:p>
        </p:txBody>
      </p:sp>
      <p:sp>
        <p:nvSpPr>
          <p:cNvPr id="186" name="幻燈片編號"/>
          <p:cNvSpPr txBox="1"/>
          <p:nvPr>
            <p:ph type="sldNum" sz="quarter" idx="2"/>
          </p:nvPr>
        </p:nvSpPr>
        <p:spPr>
          <a:xfrm>
            <a:off x="12060174" y="12875006"/>
            <a:ext cx="276353" cy="4826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教練：陳惠珊…"/>
          <p:cNvSpPr txBox="1"/>
          <p:nvPr>
            <p:ph type="body" sz="half" idx="1"/>
          </p:nvPr>
        </p:nvSpPr>
        <p:spPr>
          <a:xfrm>
            <a:off x="2082800" y="3408703"/>
            <a:ext cx="14260156" cy="8144201"/>
          </a:xfrm>
          <a:prstGeom prst="rect">
            <a:avLst/>
          </a:prstGeom>
        </p:spPr>
        <p:txBody>
          <a:bodyPr/>
          <a:lstStyle/>
          <a:p>
            <a:pPr marL="565149" indent="-565149" defTabSz="316484">
              <a:spcBef>
                <a:spcPts val="3800"/>
              </a:spcBef>
              <a:buBlip>
                <a:blip r:embed="rId2"/>
              </a:buBlip>
              <a:defRPr spc="44" sz="4450"/>
            </a:pPr>
            <a:r>
              <a:t>教練：陳惠珊</a:t>
            </a:r>
          </a:p>
          <a:p>
            <a:pPr marL="565149" indent="-565149" defTabSz="316484">
              <a:spcBef>
                <a:spcPts val="3800"/>
              </a:spcBef>
              <a:buBlip>
                <a:blip r:embed="rId2"/>
              </a:buBlip>
              <a:defRPr spc="44" sz="4450"/>
            </a:pPr>
            <a:r>
              <a:t>得獎事蹟：世界大學女子足球運動會-韓國大邱 第四名</a:t>
            </a:r>
          </a:p>
          <a:p>
            <a:pPr marL="565149" indent="-565149" defTabSz="316484">
              <a:spcBef>
                <a:spcPts val="3800"/>
              </a:spcBef>
              <a:buBlip>
                <a:blip r:embed="rId2"/>
              </a:buBlip>
              <a:defRPr spc="44" sz="4450"/>
            </a:pPr>
            <a:r>
              <a:t>                    2006年杜哈亞運國家代表隊</a:t>
            </a:r>
          </a:p>
          <a:p>
            <a:pPr marL="565149" indent="-565149" defTabSz="316484">
              <a:spcBef>
                <a:spcPts val="3800"/>
              </a:spcBef>
              <a:buBlip>
                <a:blip r:embed="rId2"/>
              </a:buBlip>
              <a:defRPr spc="44" sz="4450"/>
            </a:pPr>
            <a:r>
              <a:t>經歷：台南市後甲國中足球隊守門員教練</a:t>
            </a:r>
          </a:p>
          <a:p>
            <a:pPr marL="565149" indent="-565149" defTabSz="316484">
              <a:spcBef>
                <a:spcPts val="3800"/>
              </a:spcBef>
              <a:buBlip>
                <a:blip r:embed="rId2"/>
              </a:buBlip>
              <a:defRPr spc="44" sz="4450"/>
            </a:pPr>
            <a:r>
              <a:t>           台南市後甲國中足球社團老師</a:t>
            </a:r>
          </a:p>
          <a:p>
            <a:pPr marL="565149" indent="-565149" defTabSz="316484">
              <a:spcBef>
                <a:spcPts val="3800"/>
              </a:spcBef>
              <a:buBlip>
                <a:blip r:embed="rId2"/>
              </a:buBlip>
              <a:defRPr spc="44" sz="4450"/>
            </a:pPr>
            <a:r>
              <a:t>           崇明國小鐘點代課教師</a:t>
            </a:r>
          </a:p>
        </p:txBody>
      </p:sp>
      <p:sp>
        <p:nvSpPr>
          <p:cNvPr id="269" name="足球隊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08254">
              <a:defRPr spc="261" sz="8700"/>
            </a:lvl1pPr>
          </a:lstStyle>
          <a:p>
            <a:pPr/>
            <a:r>
              <a:t>足球隊</a:t>
            </a:r>
          </a:p>
        </p:txBody>
      </p:sp>
      <p:pic>
        <p:nvPicPr>
          <p:cNvPr id="270" name="2092AB59-6194-42B6-8D98-F74746FB355D.jpg" descr="2092AB59-6194-42B6-8D98-F74746FB355D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727565" y="2477438"/>
            <a:ext cx="6652745" cy="9855213"/>
          </a:xfrm>
          <a:prstGeom prst="rect">
            <a:avLst/>
          </a:prstGeom>
          <a:ln w="12700">
            <a:miter lim="400000"/>
          </a:ln>
        </p:spPr>
      </p:pic>
      <p:sp>
        <p:nvSpPr>
          <p:cNvPr id="271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練習時間：開學後另行公告…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 marL="634999" indent="-634999">
              <a:buBlip>
                <a:blip r:embed="rId2"/>
              </a:buBlip>
              <a:defRPr spc="50" sz="5000"/>
            </a:pPr>
            <a:r>
              <a:t>練習時間：開學後另行公告</a:t>
            </a:r>
          </a:p>
          <a:p>
            <a:pPr marL="634999" indent="-634999">
              <a:buBlip>
                <a:blip r:embed="rId2"/>
              </a:buBlip>
              <a:defRPr spc="50" sz="5000"/>
            </a:pPr>
            <a:r>
              <a:t>招收對象：國中部男生（不限年級均可報名）</a:t>
            </a:r>
          </a:p>
          <a:p>
            <a:pPr marL="634999" indent="-634999">
              <a:buBlip>
                <a:blip r:embed="rId2"/>
              </a:buBlip>
              <a:defRPr spc="50" sz="5000"/>
            </a:pPr>
            <a:r>
              <a:t>甄選條件：（1）30公尺折返衝刺</a:t>
            </a:r>
          </a:p>
          <a:p>
            <a:pPr marL="634999" indent="-634999">
              <a:buBlip>
                <a:blip r:embed="rId2"/>
              </a:buBlip>
              <a:defRPr spc="50" sz="5000"/>
            </a:pPr>
            <a:r>
              <a:t>                   （2）S型帶球.挑球                 </a:t>
            </a:r>
          </a:p>
        </p:txBody>
      </p:sp>
      <p:sp>
        <p:nvSpPr>
          <p:cNvPr id="274" name="練習時間與甄選條件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08254">
              <a:defRPr spc="261" sz="8700"/>
            </a:lvl1pPr>
          </a:lstStyle>
          <a:p>
            <a:pPr/>
            <a:r>
              <a:t>練習時間與甄選條件</a:t>
            </a:r>
          </a:p>
        </p:txBody>
      </p:sp>
      <p:sp>
        <p:nvSpPr>
          <p:cNvPr id="275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歡迎有特殊專長的同學踴躍報名…"/>
          <p:cNvSpPr txBox="1"/>
          <p:nvPr>
            <p:ph type="body" idx="1"/>
          </p:nvPr>
        </p:nvSpPr>
        <p:spPr>
          <a:xfrm>
            <a:off x="1907573" y="3313916"/>
            <a:ext cx="20382354" cy="7163376"/>
          </a:xfrm>
          <a:prstGeom prst="rect">
            <a:avLst/>
          </a:prstGeom>
        </p:spPr>
        <p:txBody>
          <a:bodyPr/>
          <a:lstStyle/>
          <a:p>
            <a:pPr marL="546099" indent="-546099" defTabSz="305815">
              <a:spcBef>
                <a:spcPts val="3600"/>
              </a:spcBef>
              <a:buBlip>
                <a:blip r:embed="rId2"/>
              </a:buBlip>
              <a:defRPr spc="42" sz="4300"/>
            </a:pPr>
            <a:r>
              <a:t>歡迎有特殊專長的同學踴躍報名</a:t>
            </a:r>
          </a:p>
          <a:p>
            <a:pPr marL="546099" indent="-546099" defTabSz="305815">
              <a:spcBef>
                <a:spcPts val="3600"/>
              </a:spcBef>
              <a:buBlip>
                <a:blip r:embed="rId2"/>
              </a:buBlip>
              <a:defRPr spc="42" sz="4300"/>
            </a:pPr>
            <a:r>
              <a:t>報名日期：即日起~9月28日止</a:t>
            </a:r>
          </a:p>
          <a:p>
            <a:pPr marL="546099" indent="-546099" defTabSz="305815">
              <a:spcBef>
                <a:spcPts val="3600"/>
              </a:spcBef>
              <a:buBlip>
                <a:blip r:embed="rId2"/>
              </a:buBlip>
              <a:defRPr spc="42" sz="4300"/>
            </a:pPr>
            <a:r>
              <a:t>報名網址</a:t>
            </a:r>
            <a:r>
              <a:rPr u="sng"/>
              <a:t>：</a:t>
            </a:r>
            <a:r>
              <a:rPr u="sng">
                <a:hlinkClick r:id="rId3" invalidUrl="" action="" tgtFrame="" tooltip="" history="1" highlightClick="0" endSnd="0"/>
              </a:rPr>
              <a:t>https://forms.gle/yAbsYQagZP59VMCw6</a:t>
            </a:r>
          </a:p>
          <a:p>
            <a:pPr marL="546099" indent="-546099" defTabSz="305815">
              <a:spcBef>
                <a:spcPts val="3600"/>
              </a:spcBef>
              <a:buBlip>
                <a:blip r:embed="rId2"/>
              </a:buBlip>
              <a:defRPr spc="42" sz="4300"/>
            </a:pPr>
            <a:r>
              <a:t>甄選日期：（1）111年9月30日（6~7節）</a:t>
            </a:r>
          </a:p>
          <a:p>
            <a:pPr marL="546099" indent="-546099" defTabSz="305815">
              <a:spcBef>
                <a:spcPts val="3600"/>
              </a:spcBef>
              <a:buBlip>
                <a:blip r:embed="rId2"/>
              </a:buBlip>
              <a:defRPr spc="42" sz="4300"/>
            </a:pPr>
            <a:r>
              <a:t>                   （2）桌球隊甄選～111年9月30日（07:20集合）</a:t>
            </a:r>
          </a:p>
          <a:p>
            <a:pPr marL="546099" indent="-546099" defTabSz="305815">
              <a:spcBef>
                <a:spcPts val="3600"/>
              </a:spcBef>
              <a:buBlip>
                <a:blip r:embed="rId2"/>
              </a:buBlip>
              <a:defRPr spc="42" sz="4300"/>
            </a:pPr>
            <a:r>
              <a:t>甄選地點：依體育組公告場地</a:t>
            </a:r>
          </a:p>
        </p:txBody>
      </p:sp>
      <p:sp>
        <p:nvSpPr>
          <p:cNvPr id="278" name="報名資訊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08254">
              <a:defRPr spc="261" sz="8700"/>
            </a:lvl1pPr>
          </a:lstStyle>
          <a:p>
            <a:pPr/>
            <a:r>
              <a:t>報名資訊</a:t>
            </a:r>
          </a:p>
        </p:txBody>
      </p:sp>
      <p:sp>
        <p:nvSpPr>
          <p:cNvPr id="279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80" name="220621141519.jpg" descr="220621141519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9020674" y="5012910"/>
            <a:ext cx="3530509" cy="353050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配合校隊的練習時間，不遲到早退…"/>
          <p:cNvSpPr txBox="1"/>
          <p:nvPr>
            <p:ph type="body" idx="1"/>
          </p:nvPr>
        </p:nvSpPr>
        <p:spPr>
          <a:xfrm>
            <a:off x="1921253" y="3537739"/>
            <a:ext cx="20368674" cy="7349177"/>
          </a:xfrm>
          <a:prstGeom prst="rect">
            <a:avLst/>
          </a:prstGeom>
        </p:spPr>
        <p:txBody>
          <a:bodyPr/>
          <a:lstStyle/>
          <a:p>
            <a:pPr>
              <a:buBlip>
                <a:blip r:embed="rId2"/>
              </a:buBlip>
              <a:defRPr spc="55" sz="5500"/>
            </a:pPr>
            <a:r>
              <a:t>配合校隊的練習時間，不遲到早退</a:t>
            </a:r>
          </a:p>
          <a:p>
            <a:pPr>
              <a:buBlip>
                <a:blip r:embed="rId2"/>
              </a:buBlip>
              <a:defRPr spc="55" sz="5500"/>
            </a:pPr>
            <a:r>
              <a:t>服從管理老師與教練的規範與要求</a:t>
            </a:r>
          </a:p>
          <a:p>
            <a:pPr>
              <a:buBlip>
                <a:blip r:embed="rId2"/>
              </a:buBlip>
              <a:defRPr spc="55" sz="5500"/>
            </a:pPr>
            <a:r>
              <a:t>遵守校規</a:t>
            </a:r>
          </a:p>
          <a:p>
            <a:pPr>
              <a:buBlip>
                <a:blip r:embed="rId2"/>
              </a:buBlip>
              <a:defRPr spc="55" sz="5500"/>
            </a:pPr>
            <a:r>
              <a:t>代表學校出賽，爭取個人與團隊榮譽</a:t>
            </a:r>
          </a:p>
        </p:txBody>
      </p:sp>
      <p:sp>
        <p:nvSpPr>
          <p:cNvPr id="189" name="校隊的規範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08254">
              <a:defRPr spc="261" sz="8700"/>
            </a:lvl1pPr>
          </a:lstStyle>
          <a:p>
            <a:pPr/>
            <a:r>
              <a:t>校隊的規範</a:t>
            </a:r>
          </a:p>
        </p:txBody>
      </p:sp>
      <p:sp>
        <p:nvSpPr>
          <p:cNvPr id="190" name="幻燈片編號"/>
          <p:cNvSpPr txBox="1"/>
          <p:nvPr>
            <p:ph type="sldNum" sz="quarter" idx="2"/>
          </p:nvPr>
        </p:nvSpPr>
        <p:spPr>
          <a:xfrm>
            <a:off x="12060174" y="12875006"/>
            <a:ext cx="276353" cy="4826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管理：買益賢 老師…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 marL="577849" indent="-577849" defTabSz="323596">
              <a:spcBef>
                <a:spcPts val="3900"/>
              </a:spcBef>
              <a:buBlip>
                <a:blip r:embed="rId2"/>
              </a:buBlip>
              <a:defRPr spc="45" sz="4550"/>
            </a:pPr>
            <a:r>
              <a:t>管理：買益賢 老師</a:t>
            </a:r>
          </a:p>
          <a:p>
            <a:pPr marL="577849" indent="-577849" defTabSz="323596">
              <a:spcBef>
                <a:spcPts val="3900"/>
              </a:spcBef>
              <a:buBlip>
                <a:blip r:embed="rId2"/>
              </a:buBlip>
              <a:defRPr spc="45" sz="4550"/>
            </a:pPr>
            <a:r>
              <a:t>教練：黃郁翔</a:t>
            </a:r>
          </a:p>
          <a:p>
            <a:pPr marL="577849" indent="-577849" defTabSz="323596">
              <a:spcBef>
                <a:spcPts val="3900"/>
              </a:spcBef>
              <a:buBlip>
                <a:blip r:embed="rId2"/>
              </a:buBlip>
              <a:defRPr spc="45" sz="4550"/>
            </a:pPr>
            <a:r>
              <a:t>經歷：105學年度JHL冠軍</a:t>
            </a:r>
          </a:p>
          <a:p>
            <a:pPr marL="577849" indent="-577849" defTabSz="323596">
              <a:spcBef>
                <a:spcPts val="3900"/>
              </a:spcBef>
              <a:buBlip>
                <a:blip r:embed="rId2"/>
              </a:buBlip>
              <a:defRPr spc="45" sz="4550"/>
            </a:pPr>
            <a:r>
              <a:t>           106～108HBL八強</a:t>
            </a:r>
          </a:p>
          <a:p>
            <a:pPr marL="577849" indent="-577849" defTabSz="323596">
              <a:spcBef>
                <a:spcPts val="3900"/>
              </a:spcBef>
              <a:buBlip>
                <a:blip r:embed="rId2"/>
              </a:buBlip>
              <a:defRPr spc="45" sz="4550"/>
            </a:pPr>
            <a:r>
              <a:t>           高苑工商甲級籃球隊</a:t>
            </a:r>
          </a:p>
        </p:txBody>
      </p:sp>
      <p:sp>
        <p:nvSpPr>
          <p:cNvPr id="193" name="籃球隊（國中部）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08254">
              <a:defRPr spc="261" sz="8700"/>
            </a:lvl1pPr>
          </a:lstStyle>
          <a:p>
            <a:pPr/>
            <a:r>
              <a:t>籃球隊（國中部）</a:t>
            </a:r>
          </a:p>
        </p:txBody>
      </p:sp>
      <p:pic>
        <p:nvPicPr>
          <p:cNvPr id="194" name="CF918467-C446-463C-A11F-F5B7C1976ACD.jpg" descr="CF918467-C446-463C-A11F-F5B7C1976ACD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492990" y="3452282"/>
            <a:ext cx="7062814" cy="8593575"/>
          </a:xfrm>
          <a:prstGeom prst="rect">
            <a:avLst/>
          </a:prstGeom>
          <a:ln w="12700">
            <a:miter lim="400000"/>
          </a:ln>
        </p:spPr>
      </p:pic>
      <p:sp>
        <p:nvSpPr>
          <p:cNvPr id="195" name="幻燈片編號"/>
          <p:cNvSpPr txBox="1"/>
          <p:nvPr>
            <p:ph type="sldNum" sz="quarter" idx="2"/>
          </p:nvPr>
        </p:nvSpPr>
        <p:spPr>
          <a:xfrm>
            <a:off x="12060174" y="12875006"/>
            <a:ext cx="276353" cy="4826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管理：買益賢 老師…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 marL="584199" indent="-584199" defTabSz="327152">
              <a:spcBef>
                <a:spcPts val="3900"/>
              </a:spcBef>
              <a:buBlip>
                <a:blip r:embed="rId2"/>
              </a:buBlip>
              <a:defRPr spc="45" sz="4600"/>
            </a:pPr>
            <a:r>
              <a:t>管理：買益賢 老師</a:t>
            </a:r>
          </a:p>
          <a:p>
            <a:pPr marL="584199" indent="-584199" defTabSz="327152">
              <a:spcBef>
                <a:spcPts val="3900"/>
              </a:spcBef>
              <a:buBlip>
                <a:blip r:embed="rId2"/>
              </a:buBlip>
              <a:defRPr spc="45" sz="4600"/>
            </a:pPr>
            <a:r>
              <a:t>教練：黃羿家</a:t>
            </a:r>
          </a:p>
          <a:p>
            <a:pPr marL="584199" indent="-584199" defTabSz="327152">
              <a:spcBef>
                <a:spcPts val="3900"/>
              </a:spcBef>
              <a:buBlip>
                <a:blip r:embed="rId2"/>
              </a:buBlip>
              <a:defRPr spc="45" sz="4600"/>
            </a:pPr>
            <a:r>
              <a:t>經歷：三民家商籃球隊</a:t>
            </a:r>
          </a:p>
          <a:p>
            <a:pPr marL="584199" indent="-584199" defTabSz="327152">
              <a:spcBef>
                <a:spcPts val="3900"/>
              </a:spcBef>
              <a:buBlip>
                <a:blip r:embed="rId2"/>
              </a:buBlip>
              <a:defRPr spc="45" sz="4600"/>
            </a:pPr>
            <a:r>
              <a:t>           106～107學年 HBL 16強</a:t>
            </a:r>
          </a:p>
          <a:p>
            <a:pPr marL="584199" indent="-584199" defTabSz="327152">
              <a:spcBef>
                <a:spcPts val="3900"/>
              </a:spcBef>
              <a:buBlip>
                <a:blip r:embed="rId2"/>
              </a:buBlip>
              <a:defRPr spc="45" sz="4600"/>
            </a:pPr>
            <a:r>
              <a:t>           108學年 HBL 12強</a:t>
            </a:r>
          </a:p>
        </p:txBody>
      </p:sp>
      <p:sp>
        <p:nvSpPr>
          <p:cNvPr id="198" name="籃球隊（高中部）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08254">
              <a:defRPr spc="261" sz="8700"/>
            </a:lvl1pPr>
          </a:lstStyle>
          <a:p>
            <a:pPr/>
            <a:r>
              <a:t>籃球隊（高中部）</a:t>
            </a:r>
          </a:p>
        </p:txBody>
      </p:sp>
      <p:pic>
        <p:nvPicPr>
          <p:cNvPr id="199" name="EE592558-D4CA-4D15-A535-D4C0F0710F28.jpg" descr="EE592558-D4CA-4D15-A535-D4C0F0710F28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091848" y="3224509"/>
            <a:ext cx="6602097" cy="8806768"/>
          </a:xfrm>
          <a:prstGeom prst="rect">
            <a:avLst/>
          </a:prstGeom>
          <a:ln w="12700">
            <a:miter lim="400000"/>
          </a:ln>
        </p:spPr>
      </p:pic>
      <p:sp>
        <p:nvSpPr>
          <p:cNvPr id="200" name="幻燈片編號"/>
          <p:cNvSpPr txBox="1"/>
          <p:nvPr>
            <p:ph type="sldNum" sz="quarter" idx="2"/>
          </p:nvPr>
        </p:nvSpPr>
        <p:spPr>
          <a:xfrm>
            <a:off x="12060174" y="12875006"/>
            <a:ext cx="276353" cy="4826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107年台南市中等學校籃球錦標賽 第五名"/>
          <p:cNvSpPr txBox="1"/>
          <p:nvPr>
            <p:ph type="body" sz="half" idx="1"/>
          </p:nvPr>
        </p:nvSpPr>
        <p:spPr>
          <a:xfrm>
            <a:off x="495114" y="3195847"/>
            <a:ext cx="13090036" cy="8267777"/>
          </a:xfrm>
          <a:prstGeom prst="rect">
            <a:avLst/>
          </a:prstGeom>
        </p:spPr>
        <p:txBody>
          <a:bodyPr/>
          <a:lstStyle>
            <a:lvl1pPr marL="634999" indent="-634999">
              <a:buBlip>
                <a:blip r:embed="rId2"/>
              </a:buBlip>
              <a:defRPr spc="50" sz="5000"/>
            </a:lvl1pPr>
          </a:lstStyle>
          <a:p>
            <a:pPr/>
            <a:r>
              <a:t>107年台南市中等學校籃球錦標賽 第五名</a:t>
            </a:r>
          </a:p>
        </p:txBody>
      </p:sp>
      <p:sp>
        <p:nvSpPr>
          <p:cNvPr id="203" name="榮譽榜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08254">
              <a:defRPr spc="261" sz="8700"/>
            </a:lvl1pPr>
          </a:lstStyle>
          <a:p>
            <a:pPr/>
            <a:r>
              <a:t>榮譽榜</a:t>
            </a:r>
          </a:p>
        </p:txBody>
      </p:sp>
      <p:pic>
        <p:nvPicPr>
          <p:cNvPr id="204" name="562C157A-7533-4385-BA4D-5BB71422D834.jpg" descr="562C157A-7533-4385-BA4D-5BB71422D834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389749" y="4363098"/>
            <a:ext cx="7911033" cy="5933275"/>
          </a:xfrm>
          <a:prstGeom prst="rect">
            <a:avLst/>
          </a:prstGeom>
          <a:ln w="12700">
            <a:miter lim="400000"/>
          </a:ln>
        </p:spPr>
      </p:pic>
      <p:pic>
        <p:nvPicPr>
          <p:cNvPr id="205" name="F53D9FE9-2F97-4419-BD12-1A7C6CAF031C.jpg" descr="F53D9FE9-2F97-4419-BD12-1A7C6CAF031C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5242751" y="6020016"/>
            <a:ext cx="8673486" cy="6505113"/>
          </a:xfrm>
          <a:prstGeom prst="rect">
            <a:avLst/>
          </a:prstGeom>
          <a:ln w="12700">
            <a:miter lim="400000"/>
          </a:ln>
        </p:spPr>
      </p:pic>
      <p:sp>
        <p:nvSpPr>
          <p:cNvPr id="206" name="幻燈片編號"/>
          <p:cNvSpPr txBox="1"/>
          <p:nvPr>
            <p:ph type="sldNum" sz="quarter" idx="2"/>
          </p:nvPr>
        </p:nvSpPr>
        <p:spPr>
          <a:xfrm>
            <a:off x="12060174" y="12875006"/>
            <a:ext cx="276353" cy="4826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練習時間：（1）每週二．四．五  07：20~07：50…"/>
          <p:cNvSpPr txBox="1"/>
          <p:nvPr>
            <p:ph type="body" idx="1"/>
          </p:nvPr>
        </p:nvSpPr>
        <p:spPr>
          <a:xfrm>
            <a:off x="2082800" y="3309750"/>
            <a:ext cx="20737620" cy="9187916"/>
          </a:xfrm>
          <a:prstGeom prst="rect">
            <a:avLst/>
          </a:prstGeom>
        </p:spPr>
        <p:txBody>
          <a:bodyPr/>
          <a:lstStyle/>
          <a:p>
            <a:pPr marL="596899" indent="-596899" defTabSz="334263">
              <a:spcBef>
                <a:spcPts val="4000"/>
              </a:spcBef>
              <a:buBlip>
                <a:blip r:embed="rId2"/>
              </a:buBlip>
              <a:defRPr spc="47" sz="4700"/>
            </a:pPr>
            <a:r>
              <a:t>練習時間：（1）每週二．四．五  07：20~07：50</a:t>
            </a:r>
          </a:p>
          <a:p>
            <a:pPr marL="596899" indent="-596899" defTabSz="334263">
              <a:spcBef>
                <a:spcPts val="4000"/>
              </a:spcBef>
              <a:buBlip>
                <a:blip r:embed="rId2"/>
              </a:buBlip>
              <a:defRPr spc="47" sz="4700"/>
            </a:pPr>
            <a:r>
              <a:t>                   （2）每週五非社團時間</a:t>
            </a:r>
          </a:p>
          <a:p>
            <a:pPr marL="596899" indent="-596899" defTabSz="334263">
              <a:spcBef>
                <a:spcPts val="4000"/>
              </a:spcBef>
              <a:buBlip>
                <a:blip r:embed="rId2"/>
              </a:buBlip>
              <a:defRPr spc="47" sz="4700"/>
            </a:pPr>
            <a:r>
              <a:t>招收對象：111學年入學新生（只招收男生）</a:t>
            </a:r>
          </a:p>
          <a:p>
            <a:pPr marL="596899" indent="-596899" defTabSz="334263">
              <a:spcBef>
                <a:spcPts val="4000"/>
              </a:spcBef>
              <a:buBlip>
                <a:blip r:embed="rId2"/>
              </a:buBlip>
              <a:defRPr spc="47" sz="4700"/>
            </a:pPr>
            <a:r>
              <a:t>甄選辦法：1.一分鐘五點投籃</a:t>
            </a:r>
          </a:p>
          <a:p>
            <a:pPr marL="596899" indent="-596899" defTabSz="334263">
              <a:spcBef>
                <a:spcPts val="4000"/>
              </a:spcBef>
              <a:buBlip>
                <a:blip r:embed="rId2"/>
              </a:buBlip>
              <a:defRPr spc="47" sz="4700"/>
            </a:pPr>
            <a:r>
              <a:t>                   2.一分鐘投籃</a:t>
            </a:r>
          </a:p>
          <a:p>
            <a:pPr marL="596899" indent="-596899" defTabSz="334263">
              <a:spcBef>
                <a:spcPts val="4000"/>
              </a:spcBef>
              <a:buBlip>
                <a:blip r:embed="rId2"/>
              </a:buBlip>
              <a:defRPr spc="47" sz="4700"/>
            </a:pPr>
            <a:r>
              <a:t>                   3.四點折返</a:t>
            </a:r>
          </a:p>
          <a:p>
            <a:pPr marL="596899" indent="-596899" defTabSz="334263">
              <a:spcBef>
                <a:spcPts val="4000"/>
              </a:spcBef>
              <a:buBlip>
                <a:blip r:embed="rId2"/>
              </a:buBlip>
              <a:defRPr spc="47" sz="4700"/>
            </a:pPr>
            <a:r>
              <a:t>                   4.10圈球場</a:t>
            </a:r>
          </a:p>
        </p:txBody>
      </p:sp>
      <p:sp>
        <p:nvSpPr>
          <p:cNvPr id="209" name="練習時間與甄選辦法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08254">
              <a:defRPr spc="261" sz="8700"/>
            </a:lvl1pPr>
          </a:lstStyle>
          <a:p>
            <a:pPr/>
            <a:r>
              <a:t>練習時間與甄選辦法</a:t>
            </a:r>
          </a:p>
        </p:txBody>
      </p:sp>
      <p:sp>
        <p:nvSpPr>
          <p:cNvPr id="210" name="幻燈片編號"/>
          <p:cNvSpPr txBox="1"/>
          <p:nvPr>
            <p:ph type="sldNum" sz="quarter" idx="2"/>
          </p:nvPr>
        </p:nvSpPr>
        <p:spPr>
          <a:xfrm>
            <a:off x="12060174" y="12875006"/>
            <a:ext cx="276353" cy="4826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管理：劉昭吟 老師…"/>
          <p:cNvSpPr txBox="1"/>
          <p:nvPr>
            <p:ph type="body" idx="1"/>
          </p:nvPr>
        </p:nvSpPr>
        <p:spPr>
          <a:xfrm>
            <a:off x="770478" y="2764353"/>
            <a:ext cx="14566847" cy="9533863"/>
          </a:xfrm>
          <a:prstGeom prst="rect">
            <a:avLst/>
          </a:prstGeom>
        </p:spPr>
        <p:txBody>
          <a:bodyPr/>
          <a:lstStyle/>
          <a:p>
            <a:pPr marL="634999" indent="-634999">
              <a:buBlip>
                <a:blip r:embed="rId2"/>
              </a:buBlip>
              <a:defRPr spc="45" sz="4500"/>
            </a:pPr>
            <a:r>
              <a:t>管理：劉昭吟 老師</a:t>
            </a:r>
          </a:p>
          <a:p>
            <a:pPr marL="634999" indent="-634999">
              <a:buBlip>
                <a:blip r:embed="rId2"/>
              </a:buBlip>
              <a:defRPr spc="45" sz="4500"/>
            </a:pPr>
            <a:r>
              <a:t>教練：呂尉彰</a:t>
            </a:r>
          </a:p>
          <a:p>
            <a:pPr marL="634999" indent="-634999">
              <a:buBlip>
                <a:blip r:embed="rId2"/>
              </a:buBlip>
              <a:defRPr spc="45" sz="4500"/>
            </a:pPr>
            <a:r>
              <a:t>經歷：102年台南市議長盃全國羽球錦標賽青年組亞軍</a:t>
            </a:r>
          </a:p>
          <a:p>
            <a:pPr marL="634999" indent="-634999">
              <a:buBlip>
                <a:blip r:embed="rId2"/>
              </a:buBlip>
              <a:defRPr spc="45" sz="4500"/>
            </a:pPr>
            <a:r>
              <a:t>            105年南台盃大專院校羽球錦標賽青年組 亞軍</a:t>
            </a:r>
          </a:p>
          <a:p>
            <a:pPr marL="634999" indent="-634999">
              <a:buBlip>
                <a:blip r:embed="rId2"/>
              </a:buBlip>
              <a:defRPr spc="45" sz="4500"/>
            </a:pPr>
            <a:r>
              <a:t>            中華羽協B級教練</a:t>
            </a:r>
          </a:p>
        </p:txBody>
      </p:sp>
      <p:sp>
        <p:nvSpPr>
          <p:cNvPr id="213" name="羽球隊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08254">
              <a:defRPr spc="261" sz="8700"/>
            </a:lvl1pPr>
          </a:lstStyle>
          <a:p>
            <a:pPr/>
            <a:r>
              <a:t>羽球隊</a:t>
            </a:r>
          </a:p>
        </p:txBody>
      </p:sp>
      <p:sp>
        <p:nvSpPr>
          <p:cNvPr id="214" name="幻燈片編號"/>
          <p:cNvSpPr txBox="1"/>
          <p:nvPr>
            <p:ph type="sldNum" sz="quarter" idx="2"/>
          </p:nvPr>
        </p:nvSpPr>
        <p:spPr>
          <a:xfrm>
            <a:off x="12060174" y="12875006"/>
            <a:ext cx="276353" cy="4826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15" name="7BAD9460-B9BF-4B9E-BEF7-7AC8272EA6C7.jpg" descr="7BAD9460-B9BF-4B9E-BEF7-7AC8272EA6C7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585223" y="4974452"/>
            <a:ext cx="8515583" cy="735819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108年台南市中小學聯運 高女單打 第五名…"/>
          <p:cNvSpPr txBox="1"/>
          <p:nvPr>
            <p:ph type="body" idx="1"/>
          </p:nvPr>
        </p:nvSpPr>
        <p:spPr>
          <a:xfrm>
            <a:off x="1051249" y="3238708"/>
            <a:ext cx="15216083" cy="8929270"/>
          </a:xfrm>
          <a:prstGeom prst="rect">
            <a:avLst/>
          </a:prstGeom>
        </p:spPr>
        <p:txBody>
          <a:bodyPr/>
          <a:lstStyle/>
          <a:p>
            <a:pPr marL="634999" indent="-634999">
              <a:buBlip>
                <a:blip r:embed="rId2"/>
              </a:buBlip>
              <a:defRPr spc="50" sz="5000"/>
            </a:pPr>
            <a:r>
              <a:t>108年台南市中小學聯運 高女單打 第五名</a:t>
            </a:r>
          </a:p>
          <a:p>
            <a:pPr marL="634999" indent="-634999">
              <a:buBlip>
                <a:blip r:embed="rId2"/>
              </a:buBlip>
              <a:defRPr spc="50" sz="5000"/>
            </a:pPr>
            <a:r>
              <a:t>108年台南市中等學校運動會 國男雙打 第八名</a:t>
            </a:r>
          </a:p>
          <a:p>
            <a:pPr marL="634999" indent="-634999">
              <a:buBlip>
                <a:blip r:embed="rId2"/>
              </a:buBlip>
              <a:defRPr spc="50" sz="5000"/>
            </a:pPr>
            <a:r>
              <a:t>108年台南市中小學羽球錦標賽 國女雙打 第四名</a:t>
            </a:r>
          </a:p>
          <a:p>
            <a:pPr marL="634999" indent="-634999">
              <a:buBlip>
                <a:blip r:embed="rId2"/>
              </a:buBlip>
              <a:defRPr spc="50" sz="5000"/>
            </a:pPr>
            <a:r>
              <a:t>110年台南市中小學聯運 國男團體 第七名</a:t>
            </a:r>
          </a:p>
          <a:p>
            <a:pPr marL="634999" indent="-634999">
              <a:buBlip>
                <a:blip r:embed="rId2"/>
              </a:buBlip>
              <a:defRPr spc="50" sz="5000"/>
            </a:pPr>
            <a:r>
              <a:t>110年台南市中小學聯運 高女雙打 第八名</a:t>
            </a:r>
          </a:p>
          <a:p>
            <a:pPr marL="635000" indent="-635000">
              <a:buBlip>
                <a:blip r:embed="rId2"/>
              </a:buBlip>
              <a:defRPr spc="33" sz="3300"/>
            </a:pPr>
            <a:r>
              <a:t>更多榮譽榜可至學校網站查詢...............</a:t>
            </a:r>
          </a:p>
        </p:txBody>
      </p:sp>
      <p:sp>
        <p:nvSpPr>
          <p:cNvPr id="218" name="歷年榮譽榜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08254">
              <a:defRPr spc="261" sz="8700"/>
            </a:lvl1pPr>
          </a:lstStyle>
          <a:p>
            <a:pPr/>
            <a:r>
              <a:t>歷年榮譽榜</a:t>
            </a:r>
          </a:p>
        </p:txBody>
      </p:sp>
      <p:pic>
        <p:nvPicPr>
          <p:cNvPr id="219" name="574CC9AE-EFFF-47B3-9FAA-2833A5019CBA.jpg" descr="574CC9AE-EFFF-47B3-9FAA-2833A5019CBA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588840" y="3224509"/>
            <a:ext cx="6698210" cy="8929270"/>
          </a:xfrm>
          <a:prstGeom prst="rect">
            <a:avLst/>
          </a:prstGeom>
          <a:ln w="12700">
            <a:miter lim="400000"/>
          </a:ln>
        </p:spPr>
      </p:pic>
      <p:sp>
        <p:nvSpPr>
          <p:cNvPr id="220" name="幻燈片編號"/>
          <p:cNvSpPr txBox="1"/>
          <p:nvPr>
            <p:ph type="sldNum" sz="quarter" idx="2"/>
          </p:nvPr>
        </p:nvSpPr>
        <p:spPr>
          <a:xfrm>
            <a:off x="12060174" y="12875006"/>
            <a:ext cx="276353" cy="4826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24_Briefing">
  <a:themeElements>
    <a:clrScheme name="24_Briefing">
      <a:dk1>
        <a:srgbClr val="002C3A"/>
      </a:dk1>
      <a:lt1>
        <a:srgbClr val="54818F"/>
      </a:lt1>
      <a:dk2>
        <a:srgbClr val="5E5E5E"/>
      </a:dk2>
      <a:lt2>
        <a:srgbClr val="D5D5D5"/>
      </a:lt2>
      <a:accent1>
        <a:srgbClr val="54818F"/>
      </a:accent1>
      <a:accent2>
        <a:srgbClr val="308C8B"/>
      </a:accent2>
      <a:accent3>
        <a:srgbClr val="7A9105"/>
      </a:accent3>
      <a:accent4>
        <a:srgbClr val="C26E6A"/>
      </a:accent4>
      <a:accent5>
        <a:srgbClr val="E4E942"/>
      </a:accent5>
      <a:accent6>
        <a:srgbClr val="5B516A"/>
      </a:accent6>
      <a:hlink>
        <a:srgbClr val="0000FF"/>
      </a:hlink>
      <a:folHlink>
        <a:srgbClr val="FF00FF"/>
      </a:folHlink>
    </a:clrScheme>
    <a:fontScheme name="24_Briefing">
      <a:majorFont>
        <a:latin typeface="Avenir Next Regular"/>
        <a:ea typeface="Avenir Next Regular"/>
        <a:cs typeface="Avenir Next Regular"/>
      </a:majorFont>
      <a:minorFont>
        <a:latin typeface="Avenir Next Regular"/>
        <a:ea typeface="Avenir Next Regular"/>
        <a:cs typeface="Avenir Next Regular"/>
      </a:minorFont>
    </a:fontScheme>
    <a:fmtScheme name="24_Briefi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Avenir Next Medium"/>
            <a:ea typeface="Avenir Next Medium"/>
            <a:cs typeface="Avenir Next Medium"/>
            <a:sym typeface="Avenir Next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76200" cap="flat">
          <a:solidFill>
            <a:schemeClr val="accent6">
              <a:hueOff val="61929"/>
              <a:satOff val="10820"/>
              <a:lumOff val="-8848"/>
            </a:schemeClr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3556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44" strike="noStrike" sz="2200" u="none" kumimoji="0" normalizeH="0">
            <a:ln>
              <a:noFill/>
            </a:ln>
            <a:solidFill>
              <a:schemeClr val="accent1">
                <a:satOff val="74278"/>
                <a:lumOff val="-33241"/>
              </a:schemeClr>
            </a:solidFill>
            <a:effectLst/>
            <a:uFillTx/>
            <a:latin typeface="Avenir Next Medium"/>
            <a:ea typeface="Avenir Next Medium"/>
            <a:cs typeface="Avenir Next Medium"/>
            <a:sym typeface="Avenir Next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4_Briefing">
  <a:themeElements>
    <a:clrScheme name="24_Briefing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54818F"/>
      </a:accent1>
      <a:accent2>
        <a:srgbClr val="308C8B"/>
      </a:accent2>
      <a:accent3>
        <a:srgbClr val="7A9105"/>
      </a:accent3>
      <a:accent4>
        <a:srgbClr val="C26E6A"/>
      </a:accent4>
      <a:accent5>
        <a:srgbClr val="E4E942"/>
      </a:accent5>
      <a:accent6>
        <a:srgbClr val="5B516A"/>
      </a:accent6>
      <a:hlink>
        <a:srgbClr val="0000FF"/>
      </a:hlink>
      <a:folHlink>
        <a:srgbClr val="FF00FF"/>
      </a:folHlink>
    </a:clrScheme>
    <a:fontScheme name="24_Briefing">
      <a:majorFont>
        <a:latin typeface="Avenir Next Regular"/>
        <a:ea typeface="Avenir Next Regular"/>
        <a:cs typeface="Avenir Next Regular"/>
      </a:majorFont>
      <a:minorFont>
        <a:latin typeface="Avenir Next Regular"/>
        <a:ea typeface="Avenir Next Regular"/>
        <a:cs typeface="Avenir Next Regular"/>
      </a:minorFont>
    </a:fontScheme>
    <a:fmtScheme name="24_Briefi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Avenir Next Medium"/>
            <a:ea typeface="Avenir Next Medium"/>
            <a:cs typeface="Avenir Next Medium"/>
            <a:sym typeface="Avenir Next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76200" cap="flat">
          <a:solidFill>
            <a:schemeClr val="accent6">
              <a:hueOff val="61929"/>
              <a:satOff val="10820"/>
              <a:lumOff val="-8848"/>
            </a:schemeClr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3556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44" strike="noStrike" sz="2200" u="none" kumimoji="0" normalizeH="0">
            <a:ln>
              <a:noFill/>
            </a:ln>
            <a:solidFill>
              <a:schemeClr val="accent1">
                <a:satOff val="74278"/>
                <a:lumOff val="-33241"/>
              </a:schemeClr>
            </a:solidFill>
            <a:effectLst/>
            <a:uFillTx/>
            <a:latin typeface="Avenir Next Medium"/>
            <a:ea typeface="Avenir Next Medium"/>
            <a:cs typeface="Avenir Next Medium"/>
            <a:sym typeface="Avenir Next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