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7" r:id="rId3"/>
    <p:sldId id="292" r:id="rId4"/>
    <p:sldId id="268" r:id="rId5"/>
    <p:sldId id="285" r:id="rId6"/>
    <p:sldId id="284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50" d="100"/>
          <a:sy n="50" d="100"/>
        </p:scale>
        <p:origin x="-96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DA0FDE8-3B80-4AAC-92F2-E3D0667D4E72}" type="datetimeFigureOut">
              <a:rPr lang="en-US" altLang="zh-TW" smtClean="0"/>
              <a:t>8/24/2021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7B79F74-2001-4B21-B06E-FA23C7F2DD77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5F25FBA-1311-468D-8115-8778B0F7BEEC}" type="datetimeFigureOut">
              <a:t>2021/8/24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0E67C00-F679-4C51-9894-9E2214E5C2F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2021/8/24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2021/8/24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2021/8/24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zh-TW"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2021/8/24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2021/8/24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2021/8/24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2021/8/24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2021/8/24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2021/8/24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87D4020-EAAB-4E36-8532-04C08CBCE9E1}" type="datetime1">
              <a:rPr lang="en-US" altLang="zh-TW" smtClean="0"/>
              <a:pPr/>
              <a:t>8/24/2021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000" kern="1200" baseline="0">
          <a:solidFill>
            <a:schemeClr val="accent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3990" y="2223654"/>
            <a:ext cx="7174438" cy="2743200"/>
          </a:xfrm>
        </p:spPr>
        <p:txBody>
          <a:bodyPr/>
          <a:lstStyle/>
          <a:p>
            <a:pPr algn="ctr"/>
            <a:r>
              <a:rPr lang="zh-TW" altLang="en-US" sz="6000" b="1" dirty="0" smtClean="0"/>
              <a:t>科大申請系統</a:t>
            </a:r>
            <a:endParaRPr lang="zh-TW" sz="5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政高有限公司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6" y="1335607"/>
            <a:ext cx="8699790" cy="4951362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15191" y="78307"/>
            <a:ext cx="11876809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選入志願後</a:t>
            </a:r>
            <a:r>
              <a:rPr lang="zh-TW" altLang="en-US" sz="3200" dirty="0" smtClean="0"/>
              <a:t>，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無需按下儲存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en-US" sz="3200" dirty="0"/>
              <a:t>在學校開放選填期間</a:t>
            </a:r>
            <a:r>
              <a:rPr lang="zh-TW" altLang="en-US" sz="3200" dirty="0" smtClean="0"/>
              <a:t>內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可調整志願順序或刪除志願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088572" y="1413163"/>
            <a:ext cx="11440391" cy="20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tx1"/>
                </a:solidFill>
              </a:rPr>
              <a:t>預祝各位同學都能中選理想的學校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821617" y="6259483"/>
            <a:ext cx="6629400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lang="zh-TW"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lang="zh-TW"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 smtClean="0"/>
              <a:t> 政高有限公司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657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71104" y="-160685"/>
            <a:ext cx="10906991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tx1"/>
                </a:solidFill>
              </a:rPr>
              <a:t>登入帳號、密碼 及 隨機驗證碼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343025"/>
            <a:ext cx="5553075" cy="41719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54284" y="1943100"/>
            <a:ext cx="2564824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政高高中  科大申請系統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952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104" y="-160685"/>
            <a:ext cx="10906991" cy="1257300"/>
          </a:xfrm>
        </p:spPr>
        <p:txBody>
          <a:bodyPr/>
          <a:lstStyle/>
          <a:p>
            <a:r>
              <a:rPr lang="zh-TW" altLang="en-US" sz="3600" dirty="0" smtClean="0"/>
              <a:t>登入帳號密碼之後進到系統畫面點選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「選填志願」</a:t>
            </a:r>
            <a:endParaRPr lang="zh-TW" sz="3600" b="1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8881"/>
            <a:ext cx="10058400" cy="4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2" y="2368458"/>
            <a:ext cx="10888061" cy="303481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53572" y="747477"/>
            <a:ext cx="10906991" cy="779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600" dirty="0"/>
              <a:t>您可以查詢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區域 、學校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4"/>
          <a:stretch/>
        </p:blipFill>
        <p:spPr>
          <a:xfrm>
            <a:off x="1537854" y="1933211"/>
            <a:ext cx="8695477" cy="3251851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71104" y="-160685"/>
            <a:ext cx="10906991" cy="1257300"/>
          </a:xfrm>
        </p:spPr>
        <p:txBody>
          <a:bodyPr/>
          <a:lstStyle/>
          <a:p>
            <a:r>
              <a:rPr lang="zh-TW" altLang="en-US" sz="3600" dirty="0" smtClean="0"/>
              <a:t>點選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「科系」</a:t>
            </a:r>
            <a:r>
              <a:rPr lang="zh-TW" altLang="en-US" sz="3600" dirty="0" smtClean="0"/>
              <a:t>下方會列出相關資訊</a:t>
            </a:r>
            <a:endParaRPr lang="zh-TW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3741" y="-285376"/>
            <a:ext cx="10906991" cy="1257300"/>
          </a:xfrm>
        </p:spPr>
        <p:txBody>
          <a:bodyPr/>
          <a:lstStyle/>
          <a:p>
            <a:r>
              <a:rPr lang="zh-TW" altLang="en-US" sz="3600" dirty="0" smtClean="0"/>
              <a:t>相關資訊包含</a:t>
            </a:r>
            <a:r>
              <a:rPr lang="en-US" altLang="zh-TW" sz="3600" dirty="0" smtClean="0"/>
              <a:t>: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「系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組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學程資料」</a:t>
            </a:r>
            <a:endParaRPr lang="zh-TW" sz="3600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2" y="1148570"/>
            <a:ext cx="6902358" cy="55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0" y="1788619"/>
            <a:ext cx="10309074" cy="3832861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-212639"/>
            <a:ext cx="10906991" cy="1257300"/>
          </a:xfrm>
        </p:spPr>
        <p:txBody>
          <a:bodyPr/>
          <a:lstStyle/>
          <a:p>
            <a:r>
              <a:rPr lang="zh-TW" altLang="en-US" sz="3600" dirty="0" smtClean="0"/>
              <a:t>相關資訊包含</a:t>
            </a:r>
            <a:r>
              <a:rPr lang="en-US" altLang="zh-TW" sz="3600" dirty="0" smtClean="0"/>
              <a:t>: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「系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組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學程特色簡介」</a:t>
            </a:r>
            <a:endParaRPr lang="zh-TW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1961568"/>
            <a:ext cx="9579866" cy="334818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-212639"/>
            <a:ext cx="10906991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600" dirty="0" smtClean="0"/>
              <a:t>相關資訊包含</a:t>
            </a:r>
            <a:r>
              <a:rPr lang="en-US" altLang="zh-TW" sz="3600" dirty="0" smtClean="0"/>
              <a:t>: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「學校資訊」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03909" y="-124691"/>
            <a:ext cx="11440391" cy="20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kern="1200"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600" dirty="0"/>
              <a:t>若確認選擇此志願，請按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「選入志願」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/>
              <a:t>每</a:t>
            </a:r>
            <a:r>
              <a:rPr lang="zh-TW" altLang="en-US" sz="3600" dirty="0"/>
              <a:t>位學生只能填</a:t>
            </a:r>
            <a:r>
              <a:rPr lang="zh-TW" altLang="en-US" sz="3600" dirty="0" smtClean="0"/>
              <a:t>選</a:t>
            </a:r>
            <a:r>
              <a:rPr lang="en-US" altLang="zh-TW" sz="3600" b="1" dirty="0">
                <a:solidFill>
                  <a:schemeClr val="tx1"/>
                </a:solidFill>
              </a:rPr>
              <a:t>6</a:t>
            </a:r>
            <a:r>
              <a:rPr lang="zh-TW" altLang="en-US" sz="3600" b="1" smtClean="0">
                <a:solidFill>
                  <a:schemeClr val="tx1"/>
                </a:solidFill>
              </a:rPr>
              <a:t>個</a:t>
            </a:r>
            <a:r>
              <a:rPr lang="zh-TW" altLang="en-US" sz="3600" b="1" dirty="0">
                <a:solidFill>
                  <a:schemeClr val="tx1"/>
                </a:solidFill>
              </a:rPr>
              <a:t>志願</a:t>
            </a:r>
          </a:p>
          <a:p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95" y="1626610"/>
            <a:ext cx="7161068" cy="50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藍棕褐色漸層簡報 (寬螢幕)</Template>
  <TotalTime>0</TotalTime>
  <Words>145</Words>
  <Application>Microsoft Office PowerPoint</Application>
  <PresentationFormat>自訂</PresentationFormat>
  <Paragraphs>17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Blue Tan Gradient 16x9</vt:lpstr>
      <vt:lpstr>科大申請系統</vt:lpstr>
      <vt:lpstr>PowerPoint 簡報</vt:lpstr>
      <vt:lpstr>登入帳號密碼之後進到系統畫面點選「選填志願」</vt:lpstr>
      <vt:lpstr>PowerPoint 簡報</vt:lpstr>
      <vt:lpstr>點選「科系」下方會列出相關資訊</vt:lpstr>
      <vt:lpstr>相關資訊包含: 「系(組)學程資料」</vt:lpstr>
      <vt:lpstr>相關資訊包含: 「系(組)學程特色簡介」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2018-02-28T01:35:25Z</dcterms:created>
  <dcterms:modified xsi:type="dcterms:W3CDTF">2021-08-24T02:01:19Z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