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69" r:id="rId2"/>
    <p:sldId id="338" r:id="rId3"/>
    <p:sldId id="391" r:id="rId4"/>
    <p:sldId id="269" r:id="rId5"/>
    <p:sldId id="442" r:id="rId6"/>
    <p:sldId id="444" r:id="rId7"/>
    <p:sldId id="281" r:id="rId8"/>
    <p:sldId id="434" r:id="rId9"/>
    <p:sldId id="337" r:id="rId10"/>
    <p:sldId id="406" r:id="rId11"/>
    <p:sldId id="440" r:id="rId12"/>
    <p:sldId id="445" r:id="rId13"/>
    <p:sldId id="437" r:id="rId14"/>
    <p:sldId id="353" r:id="rId15"/>
  </p:sldIdLst>
  <p:sldSz cx="18288000" cy="10287000"/>
  <p:notesSz cx="18288000" cy="10287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6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B117FC-6241-4D91-87CA-0231CB3A5824}" v="38" dt="2021-12-04T16:01:32.08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33" autoAdjust="0"/>
    <p:restoredTop sz="82339" autoAdjust="0"/>
  </p:normalViewPr>
  <p:slideViewPr>
    <p:cSldViewPr>
      <p:cViewPr varScale="1">
        <p:scale>
          <a:sx n="49" d="100"/>
          <a:sy n="49" d="100"/>
        </p:scale>
        <p:origin x="69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Liu" userId="d127ac83c61d33d3" providerId="LiveId" clId="{9CD23585-8ECC-4C16-AB9E-A3E3C37C37E5}"/>
    <pc:docChg chg="undo custSel addSld delSld modSld sldOrd">
      <pc:chgData name="sara Liu" userId="d127ac83c61d33d3" providerId="LiveId" clId="{9CD23585-8ECC-4C16-AB9E-A3E3C37C37E5}" dt="2021-11-07T16:15:09.121" v="110" actId="1036"/>
      <pc:docMkLst>
        <pc:docMk/>
      </pc:docMkLst>
      <pc:sldChg chg="add">
        <pc:chgData name="sara Liu" userId="d127ac83c61d33d3" providerId="LiveId" clId="{9CD23585-8ECC-4C16-AB9E-A3E3C37C37E5}" dt="2021-11-05T16:16:09.808" v="77"/>
        <pc:sldMkLst>
          <pc:docMk/>
          <pc:sldMk cId="3868804279" sldId="282"/>
        </pc:sldMkLst>
      </pc:sldChg>
      <pc:sldChg chg="modSp add mod ord">
        <pc:chgData name="sara Liu" userId="d127ac83c61d33d3" providerId="LiveId" clId="{9CD23585-8ECC-4C16-AB9E-A3E3C37C37E5}" dt="2021-11-07T16:15:09.121" v="110" actId="1036"/>
        <pc:sldMkLst>
          <pc:docMk/>
          <pc:sldMk cId="2176450602" sldId="285"/>
        </pc:sldMkLst>
        <pc:picChg chg="mod">
          <ac:chgData name="sara Liu" userId="d127ac83c61d33d3" providerId="LiveId" clId="{9CD23585-8ECC-4C16-AB9E-A3E3C37C37E5}" dt="2021-11-07T16:15:09.121" v="110" actId="1036"/>
          <ac:picMkLst>
            <pc:docMk/>
            <pc:sldMk cId="2176450602" sldId="285"/>
            <ac:picMk id="4" creationId="{AD12E5DF-B846-E945-8417-2CAA3C24663B}"/>
          </ac:picMkLst>
        </pc:picChg>
      </pc:sldChg>
      <pc:sldChg chg="add">
        <pc:chgData name="sara Liu" userId="d127ac83c61d33d3" providerId="LiveId" clId="{9CD23585-8ECC-4C16-AB9E-A3E3C37C37E5}" dt="2021-11-05T16:16:30.683" v="79"/>
        <pc:sldMkLst>
          <pc:docMk/>
          <pc:sldMk cId="2465470682" sldId="286"/>
        </pc:sldMkLst>
      </pc:sldChg>
      <pc:sldChg chg="add">
        <pc:chgData name="sara Liu" userId="d127ac83c61d33d3" providerId="LiveId" clId="{9CD23585-8ECC-4C16-AB9E-A3E3C37C37E5}" dt="2021-11-05T16:10:01.122" v="71"/>
        <pc:sldMkLst>
          <pc:docMk/>
          <pc:sldMk cId="361177730" sldId="288"/>
        </pc:sldMkLst>
      </pc:sldChg>
      <pc:sldChg chg="del">
        <pc:chgData name="sara Liu" userId="d127ac83c61d33d3" providerId="LiveId" clId="{9CD23585-8ECC-4C16-AB9E-A3E3C37C37E5}" dt="2021-11-05T16:40:29.220" v="105" actId="47"/>
        <pc:sldMkLst>
          <pc:docMk/>
          <pc:sldMk cId="334208731" sldId="332"/>
        </pc:sldMkLst>
      </pc:sldChg>
      <pc:sldChg chg="ord">
        <pc:chgData name="sara Liu" userId="d127ac83c61d33d3" providerId="LiveId" clId="{9CD23585-8ECC-4C16-AB9E-A3E3C37C37E5}" dt="2021-11-05T15:51:36.256" v="55"/>
        <pc:sldMkLst>
          <pc:docMk/>
          <pc:sldMk cId="2125758922" sldId="334"/>
        </pc:sldMkLst>
      </pc:sldChg>
      <pc:sldChg chg="ord">
        <pc:chgData name="sara Liu" userId="d127ac83c61d33d3" providerId="LiveId" clId="{9CD23585-8ECC-4C16-AB9E-A3E3C37C37E5}" dt="2021-11-05T15:43:51.418" v="53"/>
        <pc:sldMkLst>
          <pc:docMk/>
          <pc:sldMk cId="1922608363" sldId="336"/>
        </pc:sldMkLst>
      </pc:sldChg>
      <pc:sldChg chg="add del">
        <pc:chgData name="sara Liu" userId="d127ac83c61d33d3" providerId="LiveId" clId="{9CD23585-8ECC-4C16-AB9E-A3E3C37C37E5}" dt="2021-11-07T16:08:40.406" v="108"/>
        <pc:sldMkLst>
          <pc:docMk/>
          <pc:sldMk cId="2725517571" sldId="338"/>
        </pc:sldMkLst>
      </pc:sldChg>
      <pc:sldChg chg="add">
        <pc:chgData name="sara Liu" userId="d127ac83c61d33d3" providerId="LiveId" clId="{9CD23585-8ECC-4C16-AB9E-A3E3C37C37E5}" dt="2021-11-05T16:17:07.486" v="83"/>
        <pc:sldMkLst>
          <pc:docMk/>
          <pc:sldMk cId="193379560" sldId="345"/>
        </pc:sldMkLst>
      </pc:sldChg>
      <pc:sldChg chg="ord">
        <pc:chgData name="sara Liu" userId="d127ac83c61d33d3" providerId="LiveId" clId="{9CD23585-8ECC-4C16-AB9E-A3E3C37C37E5}" dt="2021-11-05T15:38:50.941" v="42"/>
        <pc:sldMkLst>
          <pc:docMk/>
          <pc:sldMk cId="1442098128" sldId="348"/>
        </pc:sldMkLst>
      </pc:sldChg>
      <pc:sldChg chg="addSp modSp mod">
        <pc:chgData name="sara Liu" userId="d127ac83c61d33d3" providerId="LiveId" clId="{9CD23585-8ECC-4C16-AB9E-A3E3C37C37E5}" dt="2021-11-05T15:37:57.756" v="38" actId="255"/>
        <pc:sldMkLst>
          <pc:docMk/>
          <pc:sldMk cId="430709005" sldId="353"/>
        </pc:sldMkLst>
        <pc:spChg chg="add mod">
          <ac:chgData name="sara Liu" userId="d127ac83c61d33d3" providerId="LiveId" clId="{9CD23585-8ECC-4C16-AB9E-A3E3C37C37E5}" dt="2021-11-05T15:37:57.756" v="38" actId="255"/>
          <ac:spMkLst>
            <pc:docMk/>
            <pc:sldMk cId="430709005" sldId="353"/>
            <ac:spMk id="15" creationId="{9A56DCF9-5A03-446F-BCFC-668C14855614}"/>
          </ac:spMkLst>
        </pc:spChg>
        <pc:picChg chg="mod">
          <ac:chgData name="sara Liu" userId="d127ac83c61d33d3" providerId="LiveId" clId="{9CD23585-8ECC-4C16-AB9E-A3E3C37C37E5}" dt="2021-11-05T15:36:56.794" v="25" actId="1076"/>
          <ac:picMkLst>
            <pc:docMk/>
            <pc:sldMk cId="430709005" sldId="353"/>
            <ac:picMk id="6" creationId="{6A4399A5-4DD7-0C45-B880-FA313E837E80}"/>
          </ac:picMkLst>
        </pc:picChg>
        <pc:picChg chg="mod">
          <ac:chgData name="sara Liu" userId="d127ac83c61d33d3" providerId="LiveId" clId="{9CD23585-8ECC-4C16-AB9E-A3E3C37C37E5}" dt="2021-11-05T15:37:04.282" v="27" actId="1076"/>
          <ac:picMkLst>
            <pc:docMk/>
            <pc:sldMk cId="430709005" sldId="353"/>
            <ac:picMk id="19" creationId="{E819833A-F7AC-AE41-94D8-2AA27178EF8E}"/>
          </ac:picMkLst>
        </pc:picChg>
      </pc:sldChg>
      <pc:sldChg chg="del">
        <pc:chgData name="sara Liu" userId="d127ac83c61d33d3" providerId="LiveId" clId="{9CD23585-8ECC-4C16-AB9E-A3E3C37C37E5}" dt="2021-11-05T15:33:58.446" v="6" actId="47"/>
        <pc:sldMkLst>
          <pc:docMk/>
          <pc:sldMk cId="3317688860" sldId="354"/>
        </pc:sldMkLst>
      </pc:sldChg>
      <pc:sldChg chg="delSp ord">
        <pc:chgData name="sara Liu" userId="d127ac83c61d33d3" providerId="LiveId" clId="{9CD23585-8ECC-4C16-AB9E-A3E3C37C37E5}" dt="2021-11-05T16:01:32.084" v="59"/>
        <pc:sldMkLst>
          <pc:docMk/>
          <pc:sldMk cId="2552555854" sldId="355"/>
        </pc:sldMkLst>
        <pc:picChg chg="del">
          <ac:chgData name="sara Liu" userId="d127ac83c61d33d3" providerId="LiveId" clId="{9CD23585-8ECC-4C16-AB9E-A3E3C37C37E5}" dt="2021-11-05T16:01:23.023" v="58"/>
          <ac:picMkLst>
            <pc:docMk/>
            <pc:sldMk cId="2552555854" sldId="355"/>
            <ac:picMk id="6" creationId="{7E4653DF-FF57-4BC7-AC97-C3EF260EE0F7}"/>
          </ac:picMkLst>
        </pc:picChg>
        <pc:picChg chg="del">
          <ac:chgData name="sara Liu" userId="d127ac83c61d33d3" providerId="LiveId" clId="{9CD23585-8ECC-4C16-AB9E-A3E3C37C37E5}" dt="2021-11-05T16:01:32.084" v="59"/>
          <ac:picMkLst>
            <pc:docMk/>
            <pc:sldMk cId="2552555854" sldId="355"/>
            <ac:picMk id="8" creationId="{B79AA9FD-D843-4961-8359-6E2E9926C4FA}"/>
          </ac:picMkLst>
        </pc:picChg>
      </pc:sldChg>
      <pc:sldChg chg="del">
        <pc:chgData name="sara Liu" userId="d127ac83c61d33d3" providerId="LiveId" clId="{9CD23585-8ECC-4C16-AB9E-A3E3C37C37E5}" dt="2021-11-05T16:07:44.134" v="66" actId="47"/>
        <pc:sldMkLst>
          <pc:docMk/>
          <pc:sldMk cId="1402424492" sldId="356"/>
        </pc:sldMkLst>
      </pc:sldChg>
      <pc:sldChg chg="del">
        <pc:chgData name="sara Liu" userId="d127ac83c61d33d3" providerId="LiveId" clId="{9CD23585-8ECC-4C16-AB9E-A3E3C37C37E5}" dt="2021-11-05T15:27:55.377" v="3" actId="47"/>
        <pc:sldMkLst>
          <pc:docMk/>
          <pc:sldMk cId="498001585" sldId="357"/>
        </pc:sldMkLst>
      </pc:sldChg>
      <pc:sldChg chg="add">
        <pc:chgData name="sara Liu" userId="d127ac83c61d33d3" providerId="LiveId" clId="{9CD23585-8ECC-4C16-AB9E-A3E3C37C37E5}" dt="2021-11-05T15:27:21.264" v="1"/>
        <pc:sldMkLst>
          <pc:docMk/>
          <pc:sldMk cId="1942613374" sldId="369"/>
        </pc:sldMkLst>
      </pc:sldChg>
      <pc:sldChg chg="del ord">
        <pc:chgData name="sara Liu" userId="d127ac83c61d33d3" providerId="LiveId" clId="{9CD23585-8ECC-4C16-AB9E-A3E3C37C37E5}" dt="2021-11-05T16:12:46.016" v="73" actId="47"/>
        <pc:sldMkLst>
          <pc:docMk/>
          <pc:sldMk cId="911441489" sldId="386"/>
        </pc:sldMkLst>
      </pc:sldChg>
      <pc:sldChg chg="del">
        <pc:chgData name="sara Liu" userId="d127ac83c61d33d3" providerId="LiveId" clId="{9CD23585-8ECC-4C16-AB9E-A3E3C37C37E5}" dt="2021-11-05T15:34:03.074" v="7" actId="47"/>
        <pc:sldMkLst>
          <pc:docMk/>
          <pc:sldMk cId="2380041400" sldId="393"/>
        </pc:sldMkLst>
      </pc:sldChg>
      <pc:sldChg chg="ord">
        <pc:chgData name="sara Liu" userId="d127ac83c61d33d3" providerId="LiveId" clId="{9CD23585-8ECC-4C16-AB9E-A3E3C37C37E5}" dt="2021-11-05T16:02:47.280" v="65"/>
        <pc:sldMkLst>
          <pc:docMk/>
          <pc:sldMk cId="3411711941" sldId="395"/>
        </pc:sldMkLst>
      </pc:sldChg>
      <pc:sldChg chg="add del">
        <pc:chgData name="sara Liu" userId="d127ac83c61d33d3" providerId="LiveId" clId="{9CD23585-8ECC-4C16-AB9E-A3E3C37C37E5}" dt="2021-11-05T15:34:48.993" v="20" actId="47"/>
        <pc:sldMkLst>
          <pc:docMk/>
          <pc:sldMk cId="319004980" sldId="413"/>
        </pc:sldMkLst>
      </pc:sldChg>
      <pc:sldChg chg="del ord">
        <pc:chgData name="sara Liu" userId="d127ac83c61d33d3" providerId="LiveId" clId="{9CD23585-8ECC-4C16-AB9E-A3E3C37C37E5}" dt="2021-11-05T16:13:05.507" v="74" actId="47"/>
        <pc:sldMkLst>
          <pc:docMk/>
          <pc:sldMk cId="3204125383" sldId="414"/>
        </pc:sldMkLst>
      </pc:sldChg>
      <pc:sldChg chg="ord">
        <pc:chgData name="sara Liu" userId="d127ac83c61d33d3" providerId="LiveId" clId="{9CD23585-8ECC-4C16-AB9E-A3E3C37C37E5}" dt="2021-11-05T16:34:56.396" v="94"/>
        <pc:sldMkLst>
          <pc:docMk/>
          <pc:sldMk cId="3587707650" sldId="416"/>
        </pc:sldMkLst>
      </pc:sldChg>
      <pc:sldChg chg="del">
        <pc:chgData name="sara Liu" userId="d127ac83c61d33d3" providerId="LiveId" clId="{9CD23585-8ECC-4C16-AB9E-A3E3C37C37E5}" dt="2021-11-05T16:23:01.028" v="87" actId="47"/>
        <pc:sldMkLst>
          <pc:docMk/>
          <pc:sldMk cId="401688418" sldId="417"/>
        </pc:sldMkLst>
      </pc:sldChg>
      <pc:sldChg chg="modNotesTx">
        <pc:chgData name="sara Liu" userId="d127ac83c61d33d3" providerId="LiveId" clId="{9CD23585-8ECC-4C16-AB9E-A3E3C37C37E5}" dt="2021-11-05T16:35:39.547" v="104" actId="20577"/>
        <pc:sldMkLst>
          <pc:docMk/>
          <pc:sldMk cId="456432147" sldId="418"/>
        </pc:sldMkLst>
      </pc:sldChg>
      <pc:sldChg chg="del">
        <pc:chgData name="sara Liu" userId="d127ac83c61d33d3" providerId="LiveId" clId="{9CD23585-8ECC-4C16-AB9E-A3E3C37C37E5}" dt="2021-11-05T15:40:09.415" v="49" actId="47"/>
        <pc:sldMkLst>
          <pc:docMk/>
          <pc:sldMk cId="1381581981" sldId="420"/>
        </pc:sldMkLst>
      </pc:sldChg>
      <pc:sldChg chg="del">
        <pc:chgData name="sara Liu" userId="d127ac83c61d33d3" providerId="LiveId" clId="{9CD23585-8ECC-4C16-AB9E-A3E3C37C37E5}" dt="2021-11-05T15:34:25.214" v="9" actId="47"/>
        <pc:sldMkLst>
          <pc:docMk/>
          <pc:sldMk cId="4280704381" sldId="421"/>
        </pc:sldMkLst>
      </pc:sldChg>
      <pc:sldChg chg="del">
        <pc:chgData name="sara Liu" userId="d127ac83c61d33d3" providerId="LiveId" clId="{9CD23585-8ECC-4C16-AB9E-A3E3C37C37E5}" dt="2021-11-05T15:34:24.687" v="8" actId="47"/>
        <pc:sldMkLst>
          <pc:docMk/>
          <pc:sldMk cId="2625634328" sldId="422"/>
        </pc:sldMkLst>
      </pc:sldChg>
      <pc:sldChg chg="del">
        <pc:chgData name="sara Liu" userId="d127ac83c61d33d3" providerId="LiveId" clId="{9CD23585-8ECC-4C16-AB9E-A3E3C37C37E5}" dt="2021-11-05T15:34:26.321" v="10" actId="47"/>
        <pc:sldMkLst>
          <pc:docMk/>
          <pc:sldMk cId="608090641" sldId="423"/>
        </pc:sldMkLst>
      </pc:sldChg>
      <pc:sldChg chg="del">
        <pc:chgData name="sara Liu" userId="d127ac83c61d33d3" providerId="LiveId" clId="{9CD23585-8ECC-4C16-AB9E-A3E3C37C37E5}" dt="2021-11-05T15:34:27.910" v="12" actId="47"/>
        <pc:sldMkLst>
          <pc:docMk/>
          <pc:sldMk cId="1821429539" sldId="424"/>
        </pc:sldMkLst>
      </pc:sldChg>
      <pc:sldChg chg="del">
        <pc:chgData name="sara Liu" userId="d127ac83c61d33d3" providerId="LiveId" clId="{9CD23585-8ECC-4C16-AB9E-A3E3C37C37E5}" dt="2021-11-05T15:34:29.320" v="14" actId="47"/>
        <pc:sldMkLst>
          <pc:docMk/>
          <pc:sldMk cId="1001309425" sldId="425"/>
        </pc:sldMkLst>
      </pc:sldChg>
      <pc:sldChg chg="del">
        <pc:chgData name="sara Liu" userId="d127ac83c61d33d3" providerId="LiveId" clId="{9CD23585-8ECC-4C16-AB9E-A3E3C37C37E5}" dt="2021-11-05T15:34:28.590" v="13" actId="47"/>
        <pc:sldMkLst>
          <pc:docMk/>
          <pc:sldMk cId="1690751218" sldId="426"/>
        </pc:sldMkLst>
      </pc:sldChg>
      <pc:sldChg chg="del">
        <pc:chgData name="sara Liu" userId="d127ac83c61d33d3" providerId="LiveId" clId="{9CD23585-8ECC-4C16-AB9E-A3E3C37C37E5}" dt="2021-11-05T15:34:29.955" v="15" actId="47"/>
        <pc:sldMkLst>
          <pc:docMk/>
          <pc:sldMk cId="2842403126" sldId="428"/>
        </pc:sldMkLst>
      </pc:sldChg>
      <pc:sldChg chg="ord">
        <pc:chgData name="sara Liu" userId="d127ac83c61d33d3" providerId="LiveId" clId="{9CD23585-8ECC-4C16-AB9E-A3E3C37C37E5}" dt="2021-11-05T15:40:20.395" v="51"/>
        <pc:sldMkLst>
          <pc:docMk/>
          <pc:sldMk cId="3164572191" sldId="429"/>
        </pc:sldMkLst>
      </pc:sldChg>
      <pc:sldChg chg="addSp modSp new del mod">
        <pc:chgData name="sara Liu" userId="d127ac83c61d33d3" providerId="LiveId" clId="{9CD23585-8ECC-4C16-AB9E-A3E3C37C37E5}" dt="2021-11-05T16:43:14.148" v="106" actId="47"/>
        <pc:sldMkLst>
          <pc:docMk/>
          <pc:sldMk cId="2715881016" sldId="430"/>
        </pc:sldMkLst>
        <pc:picChg chg="add mod">
          <ac:chgData name="sara Liu" userId="d127ac83c61d33d3" providerId="LiveId" clId="{9CD23585-8ECC-4C16-AB9E-A3E3C37C37E5}" dt="2021-11-05T16:01:51.025" v="63" actId="14100"/>
          <ac:picMkLst>
            <pc:docMk/>
            <pc:sldMk cId="2715881016" sldId="430"/>
            <ac:picMk id="5" creationId="{4A5E46FE-9D57-4566-A647-E4B1422BC026}"/>
          </ac:picMkLst>
        </pc:picChg>
      </pc:sldChg>
      <pc:sldChg chg="del">
        <pc:chgData name="sara Liu" userId="d127ac83c61d33d3" providerId="LiveId" clId="{9CD23585-8ECC-4C16-AB9E-A3E3C37C37E5}" dt="2021-11-05T15:34:27.207" v="11" actId="47"/>
        <pc:sldMkLst>
          <pc:docMk/>
          <pc:sldMk cId="3710856732" sldId="430"/>
        </pc:sldMkLst>
      </pc:sldChg>
      <pc:sldChg chg="new del">
        <pc:chgData name="sara Liu" userId="d127ac83c61d33d3" providerId="LiveId" clId="{9CD23585-8ECC-4C16-AB9E-A3E3C37C37E5}" dt="2021-11-05T16:09:06.178" v="69" actId="2696"/>
        <pc:sldMkLst>
          <pc:docMk/>
          <pc:sldMk cId="335974544" sldId="431"/>
        </pc:sldMkLst>
      </pc:sldChg>
      <pc:sldChg chg="new del">
        <pc:chgData name="sara Liu" userId="d127ac83c61d33d3" providerId="LiveId" clId="{9CD23585-8ECC-4C16-AB9E-A3E3C37C37E5}" dt="2021-11-05T15:27:24.915" v="2" actId="2696"/>
        <pc:sldMkLst>
          <pc:docMk/>
          <pc:sldMk cId="1704464120" sldId="431"/>
        </pc:sldMkLst>
      </pc:sldChg>
      <pc:sldChg chg="add">
        <pc:chgData name="sara Liu" userId="d127ac83c61d33d3" providerId="LiveId" clId="{9CD23585-8ECC-4C16-AB9E-A3E3C37C37E5}" dt="2021-11-05T16:09:02.715" v="68"/>
        <pc:sldMkLst>
          <pc:docMk/>
          <pc:sldMk cId="2609742704" sldId="432"/>
        </pc:sldMkLst>
      </pc:sldChg>
      <pc:sldChg chg="new del">
        <pc:chgData name="sara Liu" userId="d127ac83c61d33d3" providerId="LiveId" clId="{9CD23585-8ECC-4C16-AB9E-A3E3C37C37E5}" dt="2021-11-07T16:08:48.504" v="109" actId="2696"/>
        <pc:sldMkLst>
          <pc:docMk/>
          <pc:sldMk cId="323658633" sldId="433"/>
        </pc:sldMkLst>
      </pc:sldChg>
      <pc:sldChg chg="new del">
        <pc:chgData name="sara Liu" userId="d127ac83c61d33d3" providerId="LiveId" clId="{9CD23585-8ECC-4C16-AB9E-A3E3C37C37E5}" dt="2021-11-05T16:17:11.026" v="84" actId="2696"/>
        <pc:sldMkLst>
          <pc:docMk/>
          <pc:sldMk cId="1030266046" sldId="433"/>
        </pc:sldMkLst>
      </pc:sldChg>
      <pc:sldChg chg="new del">
        <pc:chgData name="sara Liu" userId="d127ac83c61d33d3" providerId="LiveId" clId="{9CD23585-8ECC-4C16-AB9E-A3E3C37C37E5}" dt="2021-11-05T16:10:05.737" v="72" actId="2696"/>
        <pc:sldMkLst>
          <pc:docMk/>
          <pc:sldMk cId="1433242724" sldId="433"/>
        </pc:sldMkLst>
      </pc:sldChg>
      <pc:sldChg chg="new del">
        <pc:chgData name="sara Liu" userId="d127ac83c61d33d3" providerId="LiveId" clId="{9CD23585-8ECC-4C16-AB9E-A3E3C37C37E5}" dt="2021-11-05T16:27:18.828" v="90" actId="2696"/>
        <pc:sldMkLst>
          <pc:docMk/>
          <pc:sldMk cId="1576341184" sldId="433"/>
        </pc:sldMkLst>
      </pc:sldChg>
      <pc:sldChg chg="new del">
        <pc:chgData name="sara Liu" userId="d127ac83c61d33d3" providerId="LiveId" clId="{9CD23585-8ECC-4C16-AB9E-A3E3C37C37E5}" dt="2021-11-05T16:21:54.906" v="86" actId="2696"/>
        <pc:sldMkLst>
          <pc:docMk/>
          <pc:sldMk cId="1986324197" sldId="433"/>
        </pc:sldMkLst>
      </pc:sldChg>
      <pc:sldChg chg="new del">
        <pc:chgData name="sara Liu" userId="d127ac83c61d33d3" providerId="LiveId" clId="{9CD23585-8ECC-4C16-AB9E-A3E3C37C37E5}" dt="2021-11-05T16:16:14.060" v="78" actId="2696"/>
        <pc:sldMkLst>
          <pc:docMk/>
          <pc:sldMk cId="3522574948" sldId="433"/>
        </pc:sldMkLst>
      </pc:sldChg>
      <pc:sldChg chg="new del">
        <pc:chgData name="sara Liu" userId="d127ac83c61d33d3" providerId="LiveId" clId="{9CD23585-8ECC-4C16-AB9E-A3E3C37C37E5}" dt="2021-11-05T16:16:34.366" v="80" actId="2696"/>
        <pc:sldMkLst>
          <pc:docMk/>
          <pc:sldMk cId="1109668055" sldId="434"/>
        </pc:sldMkLst>
      </pc:sldChg>
    </pc:docChg>
  </pc:docChgLst>
  <pc:docChgLst>
    <pc:chgData name="sara Liu" userId="d127ac83c61d33d3" providerId="LiveId" clId="{E1B117FC-6241-4D91-87CA-0231CB3A5824}"/>
    <pc:docChg chg="undo custSel addSld delSld modSld sldOrd">
      <pc:chgData name="sara Liu" userId="d127ac83c61d33d3" providerId="LiveId" clId="{E1B117FC-6241-4D91-87CA-0231CB3A5824}" dt="2021-12-05T03:40:35.429" v="589" actId="47"/>
      <pc:docMkLst>
        <pc:docMk/>
      </pc:docMkLst>
      <pc:sldChg chg="del ord">
        <pc:chgData name="sara Liu" userId="d127ac83c61d33d3" providerId="LiveId" clId="{E1B117FC-6241-4D91-87CA-0231CB3A5824}" dt="2021-12-04T14:10:29.057" v="431" actId="2696"/>
        <pc:sldMkLst>
          <pc:docMk/>
          <pc:sldMk cId="2052097900" sldId="278"/>
        </pc:sldMkLst>
      </pc:sldChg>
      <pc:sldChg chg="modSp mod modNotesTx">
        <pc:chgData name="sara Liu" userId="d127ac83c61d33d3" providerId="LiveId" clId="{E1B117FC-6241-4D91-87CA-0231CB3A5824}" dt="2021-12-05T03:40:11.586" v="586" actId="6549"/>
        <pc:sldMkLst>
          <pc:docMk/>
          <pc:sldMk cId="0" sldId="281"/>
        </pc:sldMkLst>
        <pc:picChg chg="mod">
          <ac:chgData name="sara Liu" userId="d127ac83c61d33d3" providerId="LiveId" clId="{E1B117FC-6241-4D91-87CA-0231CB3A5824}" dt="2021-12-04T15:46:04.557" v="518" actId="1076"/>
          <ac:picMkLst>
            <pc:docMk/>
            <pc:sldMk cId="0" sldId="281"/>
            <ac:picMk id="7" creationId="{00000000-0000-0000-0000-000000000000}"/>
          </ac:picMkLst>
        </pc:picChg>
      </pc:sldChg>
      <pc:sldChg chg="del">
        <pc:chgData name="sara Liu" userId="d127ac83c61d33d3" providerId="LiveId" clId="{E1B117FC-6241-4D91-87CA-0231CB3A5824}" dt="2021-12-03T16:41:29.778" v="8" actId="47"/>
        <pc:sldMkLst>
          <pc:docMk/>
          <pc:sldMk cId="3868804279" sldId="282"/>
        </pc:sldMkLst>
      </pc:sldChg>
      <pc:sldChg chg="del">
        <pc:chgData name="sara Liu" userId="d127ac83c61d33d3" providerId="LiveId" clId="{E1B117FC-6241-4D91-87CA-0231CB3A5824}" dt="2021-12-04T14:03:27.553" v="422" actId="47"/>
        <pc:sldMkLst>
          <pc:docMk/>
          <pc:sldMk cId="2176450602" sldId="285"/>
        </pc:sldMkLst>
      </pc:sldChg>
      <pc:sldChg chg="del">
        <pc:chgData name="sara Liu" userId="d127ac83c61d33d3" providerId="LiveId" clId="{E1B117FC-6241-4D91-87CA-0231CB3A5824}" dt="2021-12-03T16:41:30.413" v="9" actId="47"/>
        <pc:sldMkLst>
          <pc:docMk/>
          <pc:sldMk cId="2465470682" sldId="286"/>
        </pc:sldMkLst>
      </pc:sldChg>
      <pc:sldChg chg="del">
        <pc:chgData name="sara Liu" userId="d127ac83c61d33d3" providerId="LiveId" clId="{E1B117FC-6241-4D91-87CA-0231CB3A5824}" dt="2021-12-03T16:37:45.286" v="2" actId="47"/>
        <pc:sldMkLst>
          <pc:docMk/>
          <pc:sldMk cId="361177730" sldId="288"/>
        </pc:sldMkLst>
      </pc:sldChg>
      <pc:sldChg chg="del">
        <pc:chgData name="sara Liu" userId="d127ac83c61d33d3" providerId="LiveId" clId="{E1B117FC-6241-4D91-87CA-0231CB3A5824}" dt="2021-12-03T17:24:35.939" v="218" actId="47"/>
        <pc:sldMkLst>
          <pc:docMk/>
          <pc:sldMk cId="0" sldId="291"/>
        </pc:sldMkLst>
      </pc:sldChg>
      <pc:sldChg chg="del">
        <pc:chgData name="sara Liu" userId="d127ac83c61d33d3" providerId="LiveId" clId="{E1B117FC-6241-4D91-87CA-0231CB3A5824}" dt="2021-12-03T16:37:41.596" v="0" actId="47"/>
        <pc:sldMkLst>
          <pc:docMk/>
          <pc:sldMk cId="1922608363" sldId="336"/>
        </pc:sldMkLst>
      </pc:sldChg>
      <pc:sldChg chg="ord modNotesTx">
        <pc:chgData name="sara Liu" userId="d127ac83c61d33d3" providerId="LiveId" clId="{E1B117FC-6241-4D91-87CA-0231CB3A5824}" dt="2021-12-05T03:40:18.131" v="587" actId="6549"/>
        <pc:sldMkLst>
          <pc:docMk/>
          <pc:sldMk cId="2031471054" sldId="337"/>
        </pc:sldMkLst>
      </pc:sldChg>
      <pc:sldChg chg="del modNotesTx">
        <pc:chgData name="sara Liu" userId="d127ac83c61d33d3" providerId="LiveId" clId="{E1B117FC-6241-4D91-87CA-0231CB3A5824}" dt="2021-12-05T03:40:01.035" v="585" actId="6549"/>
        <pc:sldMkLst>
          <pc:docMk/>
          <pc:sldMk cId="2725517571" sldId="338"/>
        </pc:sldMkLst>
      </pc:sldChg>
      <pc:sldChg chg="modSp del mod ord">
        <pc:chgData name="sara Liu" userId="d127ac83c61d33d3" providerId="LiveId" clId="{E1B117FC-6241-4D91-87CA-0231CB3A5824}" dt="2021-12-03T17:18:34.428" v="196" actId="47"/>
        <pc:sldMkLst>
          <pc:docMk/>
          <pc:sldMk cId="193379560" sldId="345"/>
        </pc:sldMkLst>
        <pc:picChg chg="mod">
          <ac:chgData name="sara Liu" userId="d127ac83c61d33d3" providerId="LiveId" clId="{E1B117FC-6241-4D91-87CA-0231CB3A5824}" dt="2021-12-03T16:44:10.009" v="11" actId="1076"/>
          <ac:picMkLst>
            <pc:docMk/>
            <pc:sldMk cId="193379560" sldId="345"/>
            <ac:picMk id="4" creationId="{8FBB8E91-7A6D-054F-8CDA-315E78746C1A}"/>
          </ac:picMkLst>
        </pc:picChg>
      </pc:sldChg>
      <pc:sldChg chg="del">
        <pc:chgData name="sara Liu" userId="d127ac83c61d33d3" providerId="LiveId" clId="{E1B117FC-6241-4D91-87CA-0231CB3A5824}" dt="2021-12-03T17:18:35.407" v="198" actId="47"/>
        <pc:sldMkLst>
          <pc:docMk/>
          <pc:sldMk cId="3201053093" sldId="360"/>
        </pc:sldMkLst>
      </pc:sldChg>
      <pc:sldChg chg="delSp modSp del mod">
        <pc:chgData name="sara Liu" userId="d127ac83c61d33d3" providerId="LiveId" clId="{E1B117FC-6241-4D91-87CA-0231CB3A5824}" dt="2021-12-04T11:52:55.958" v="236" actId="47"/>
        <pc:sldMkLst>
          <pc:docMk/>
          <pc:sldMk cId="4291985843" sldId="361"/>
        </pc:sldMkLst>
        <pc:spChg chg="mod">
          <ac:chgData name="sara Liu" userId="d127ac83c61d33d3" providerId="LiveId" clId="{E1B117FC-6241-4D91-87CA-0231CB3A5824}" dt="2021-12-04T11:51:10.145" v="227" actId="1076"/>
          <ac:spMkLst>
            <pc:docMk/>
            <pc:sldMk cId="4291985843" sldId="361"/>
            <ac:spMk id="4" creationId="{00000000-0000-0000-0000-000000000000}"/>
          </ac:spMkLst>
        </pc:spChg>
        <pc:picChg chg="mod">
          <ac:chgData name="sara Liu" userId="d127ac83c61d33d3" providerId="LiveId" clId="{E1B117FC-6241-4D91-87CA-0231CB3A5824}" dt="2021-12-04T11:52:36.620" v="233" actId="1076"/>
          <ac:picMkLst>
            <pc:docMk/>
            <pc:sldMk cId="4291985843" sldId="361"/>
            <ac:picMk id="2" creationId="{00000000-0000-0000-0000-000000000000}"/>
          </ac:picMkLst>
        </pc:picChg>
        <pc:picChg chg="del mod">
          <ac:chgData name="sara Liu" userId="d127ac83c61d33d3" providerId="LiveId" clId="{E1B117FC-6241-4D91-87CA-0231CB3A5824}" dt="2021-12-03T17:00:55.188" v="86"/>
          <ac:picMkLst>
            <pc:docMk/>
            <pc:sldMk cId="4291985843" sldId="361"/>
            <ac:picMk id="6" creationId="{2B4DE847-99D0-4578-894F-B39E33D7A86E}"/>
          </ac:picMkLst>
        </pc:picChg>
      </pc:sldChg>
      <pc:sldChg chg="del">
        <pc:chgData name="sara Liu" userId="d127ac83c61d33d3" providerId="LiveId" clId="{E1B117FC-6241-4D91-87CA-0231CB3A5824}" dt="2021-12-03T17:18:36.032" v="199" actId="47"/>
        <pc:sldMkLst>
          <pc:docMk/>
          <pc:sldMk cId="2947069712" sldId="366"/>
        </pc:sldMkLst>
      </pc:sldChg>
      <pc:sldChg chg="del">
        <pc:chgData name="sara Liu" userId="d127ac83c61d33d3" providerId="LiveId" clId="{E1B117FC-6241-4D91-87CA-0231CB3A5824}" dt="2021-12-03T16:39:29.557" v="5" actId="47"/>
        <pc:sldMkLst>
          <pc:docMk/>
          <pc:sldMk cId="134456393" sldId="371"/>
        </pc:sldMkLst>
      </pc:sldChg>
      <pc:sldChg chg="del">
        <pc:chgData name="sara Liu" userId="d127ac83c61d33d3" providerId="LiveId" clId="{E1B117FC-6241-4D91-87CA-0231CB3A5824}" dt="2021-12-03T16:41:22.868" v="6" actId="47"/>
        <pc:sldMkLst>
          <pc:docMk/>
          <pc:sldMk cId="3482416463" sldId="377"/>
        </pc:sldMkLst>
      </pc:sldChg>
      <pc:sldChg chg="del">
        <pc:chgData name="sara Liu" userId="d127ac83c61d33d3" providerId="LiveId" clId="{E1B117FC-6241-4D91-87CA-0231CB3A5824}" dt="2021-12-03T16:46:52.828" v="15" actId="47"/>
        <pc:sldMkLst>
          <pc:docMk/>
          <pc:sldMk cId="1897823357" sldId="390"/>
        </pc:sldMkLst>
      </pc:sldChg>
      <pc:sldChg chg="ord">
        <pc:chgData name="sara Liu" userId="d127ac83c61d33d3" providerId="LiveId" clId="{E1B117FC-6241-4D91-87CA-0231CB3A5824}" dt="2021-12-03T17:18:32.686" v="195"/>
        <pc:sldMkLst>
          <pc:docMk/>
          <pc:sldMk cId="2913679545" sldId="391"/>
        </pc:sldMkLst>
      </pc:sldChg>
      <pc:sldChg chg="del">
        <pc:chgData name="sara Liu" userId="d127ac83c61d33d3" providerId="LiveId" clId="{E1B117FC-6241-4D91-87CA-0231CB3A5824}" dt="2021-12-04T13:33:14.838" v="349" actId="47"/>
        <pc:sldMkLst>
          <pc:docMk/>
          <pc:sldMk cId="3230358723" sldId="394"/>
        </pc:sldMkLst>
      </pc:sldChg>
      <pc:sldChg chg="delSp del">
        <pc:chgData name="sara Liu" userId="d127ac83c61d33d3" providerId="LiveId" clId="{E1B117FC-6241-4D91-87CA-0231CB3A5824}" dt="2021-12-04T13:33:27.769" v="352" actId="47"/>
        <pc:sldMkLst>
          <pc:docMk/>
          <pc:sldMk cId="3411711941" sldId="395"/>
        </pc:sldMkLst>
        <pc:picChg chg="del">
          <ac:chgData name="sara Liu" userId="d127ac83c61d33d3" providerId="LiveId" clId="{E1B117FC-6241-4D91-87CA-0231CB3A5824}" dt="2021-12-03T16:52:02.961" v="45"/>
          <ac:picMkLst>
            <pc:docMk/>
            <pc:sldMk cId="3411711941" sldId="395"/>
            <ac:picMk id="5" creationId="{39683865-FBC8-4830-82E7-8C90C66F2BB1}"/>
          </ac:picMkLst>
        </pc:picChg>
      </pc:sldChg>
      <pc:sldChg chg="del">
        <pc:chgData name="sara Liu" userId="d127ac83c61d33d3" providerId="LiveId" clId="{E1B117FC-6241-4D91-87CA-0231CB3A5824}" dt="2021-12-04T13:33:23.358" v="351" actId="47"/>
        <pc:sldMkLst>
          <pc:docMk/>
          <pc:sldMk cId="3445503154" sldId="396"/>
        </pc:sldMkLst>
      </pc:sldChg>
      <pc:sldChg chg="del">
        <pc:chgData name="sara Liu" userId="d127ac83c61d33d3" providerId="LiveId" clId="{E1B117FC-6241-4D91-87CA-0231CB3A5824}" dt="2021-12-03T16:49:16.702" v="34" actId="47"/>
        <pc:sldMkLst>
          <pc:docMk/>
          <pc:sldMk cId="4224350271" sldId="397"/>
        </pc:sldMkLst>
      </pc:sldChg>
      <pc:sldChg chg="del">
        <pc:chgData name="sara Liu" userId="d127ac83c61d33d3" providerId="LiveId" clId="{E1B117FC-6241-4D91-87CA-0231CB3A5824}" dt="2021-12-03T16:46:54.809" v="16" actId="47"/>
        <pc:sldMkLst>
          <pc:docMk/>
          <pc:sldMk cId="2164151498" sldId="398"/>
        </pc:sldMkLst>
      </pc:sldChg>
      <pc:sldChg chg="del">
        <pc:chgData name="sara Liu" userId="d127ac83c61d33d3" providerId="LiveId" clId="{E1B117FC-6241-4D91-87CA-0231CB3A5824}" dt="2021-12-03T16:48:22.025" v="33" actId="47"/>
        <pc:sldMkLst>
          <pc:docMk/>
          <pc:sldMk cId="2197917325" sldId="400"/>
        </pc:sldMkLst>
      </pc:sldChg>
      <pc:sldChg chg="del">
        <pc:chgData name="sara Liu" userId="d127ac83c61d33d3" providerId="LiveId" clId="{E1B117FC-6241-4D91-87CA-0231CB3A5824}" dt="2021-12-03T16:49:17.370" v="35" actId="47"/>
        <pc:sldMkLst>
          <pc:docMk/>
          <pc:sldMk cId="1696602153" sldId="402"/>
        </pc:sldMkLst>
      </pc:sldChg>
      <pc:sldChg chg="del">
        <pc:chgData name="sara Liu" userId="d127ac83c61d33d3" providerId="LiveId" clId="{E1B117FC-6241-4D91-87CA-0231CB3A5824}" dt="2021-12-03T16:50:54.259" v="42" actId="47"/>
        <pc:sldMkLst>
          <pc:docMk/>
          <pc:sldMk cId="1776477717" sldId="403"/>
        </pc:sldMkLst>
      </pc:sldChg>
      <pc:sldChg chg="delSp add del mod ord">
        <pc:chgData name="sara Liu" userId="d127ac83c61d33d3" providerId="LiveId" clId="{E1B117FC-6241-4D91-87CA-0231CB3A5824}" dt="2021-12-04T14:33:59.299" v="487" actId="478"/>
        <pc:sldMkLst>
          <pc:docMk/>
          <pc:sldMk cId="1723249485" sldId="406"/>
        </pc:sldMkLst>
        <pc:spChg chg="del">
          <ac:chgData name="sara Liu" userId="d127ac83c61d33d3" providerId="LiveId" clId="{E1B117FC-6241-4D91-87CA-0231CB3A5824}" dt="2021-12-04T14:33:59.299" v="487" actId="478"/>
          <ac:spMkLst>
            <pc:docMk/>
            <pc:sldMk cId="1723249485" sldId="406"/>
            <ac:spMk id="5" creationId="{1F0E6ABF-2D9B-B546-B191-EE61B41ACF7D}"/>
          </ac:spMkLst>
        </pc:spChg>
      </pc:sldChg>
      <pc:sldChg chg="del">
        <pc:chgData name="sara Liu" userId="d127ac83c61d33d3" providerId="LiveId" clId="{E1B117FC-6241-4D91-87CA-0231CB3A5824}" dt="2021-12-03T16:54:36.662" v="74" actId="47"/>
        <pc:sldMkLst>
          <pc:docMk/>
          <pc:sldMk cId="2225810586" sldId="407"/>
        </pc:sldMkLst>
      </pc:sldChg>
      <pc:sldChg chg="del">
        <pc:chgData name="sara Liu" userId="d127ac83c61d33d3" providerId="LiveId" clId="{E1B117FC-6241-4D91-87CA-0231CB3A5824}" dt="2021-12-03T16:54:36.037" v="73" actId="47"/>
        <pc:sldMkLst>
          <pc:docMk/>
          <pc:sldMk cId="2936827315" sldId="409"/>
        </pc:sldMkLst>
      </pc:sldChg>
      <pc:sldChg chg="del">
        <pc:chgData name="sara Liu" userId="d127ac83c61d33d3" providerId="LiveId" clId="{E1B117FC-6241-4D91-87CA-0231CB3A5824}" dt="2021-12-03T16:50:54.915" v="43" actId="47"/>
        <pc:sldMkLst>
          <pc:docMk/>
          <pc:sldMk cId="3213458387" sldId="410"/>
        </pc:sldMkLst>
      </pc:sldChg>
      <pc:sldChg chg="del">
        <pc:chgData name="sara Liu" userId="d127ac83c61d33d3" providerId="LiveId" clId="{E1B117FC-6241-4D91-87CA-0231CB3A5824}" dt="2021-12-05T03:40:35.429" v="589" actId="47"/>
        <pc:sldMkLst>
          <pc:docMk/>
          <pc:sldMk cId="319004980" sldId="413"/>
        </pc:sldMkLst>
      </pc:sldChg>
      <pc:sldChg chg="del">
        <pc:chgData name="sara Liu" userId="d127ac83c61d33d3" providerId="LiveId" clId="{E1B117FC-6241-4D91-87CA-0231CB3A5824}" dt="2021-12-03T16:41:25.126" v="7" actId="47"/>
        <pc:sldMkLst>
          <pc:docMk/>
          <pc:sldMk cId="3990062580" sldId="415"/>
        </pc:sldMkLst>
      </pc:sldChg>
      <pc:sldChg chg="del">
        <pc:chgData name="sara Liu" userId="d127ac83c61d33d3" providerId="LiveId" clId="{E1B117FC-6241-4D91-87CA-0231CB3A5824}" dt="2021-12-03T17:19:25.490" v="201" actId="47"/>
        <pc:sldMkLst>
          <pc:docMk/>
          <pc:sldMk cId="3587707650" sldId="416"/>
        </pc:sldMkLst>
      </pc:sldChg>
      <pc:sldChg chg="del">
        <pc:chgData name="sara Liu" userId="d127ac83c61d33d3" providerId="LiveId" clId="{E1B117FC-6241-4D91-87CA-0231CB3A5824}" dt="2021-12-03T16:37:42.572" v="1" actId="47"/>
        <pc:sldMkLst>
          <pc:docMk/>
          <pc:sldMk cId="456432147" sldId="418"/>
        </pc:sldMkLst>
      </pc:sldChg>
      <pc:sldChg chg="del">
        <pc:chgData name="sara Liu" userId="d127ac83c61d33d3" providerId="LiveId" clId="{E1B117FC-6241-4D91-87CA-0231CB3A5824}" dt="2021-12-03T16:54:29.118" v="71" actId="47"/>
        <pc:sldMkLst>
          <pc:docMk/>
          <pc:sldMk cId="386200507" sldId="419"/>
        </pc:sldMkLst>
      </pc:sldChg>
      <pc:sldChg chg="modSp del mod">
        <pc:chgData name="sara Liu" userId="d127ac83c61d33d3" providerId="LiveId" clId="{E1B117FC-6241-4D91-87CA-0231CB3A5824}" dt="2021-12-03T16:54:31.239" v="72" actId="47"/>
        <pc:sldMkLst>
          <pc:docMk/>
          <pc:sldMk cId="3164572191" sldId="429"/>
        </pc:sldMkLst>
        <pc:picChg chg="mod">
          <ac:chgData name="sara Liu" userId="d127ac83c61d33d3" providerId="LiveId" clId="{E1B117FC-6241-4D91-87CA-0231CB3A5824}" dt="2021-12-03T16:52:21.452" v="52" actId="1076"/>
          <ac:picMkLst>
            <pc:docMk/>
            <pc:sldMk cId="3164572191" sldId="429"/>
            <ac:picMk id="7" creationId="{09727D5B-CD10-45DA-8BF6-1A0B10C179CE}"/>
          </ac:picMkLst>
        </pc:picChg>
      </pc:sldChg>
      <pc:sldChg chg="del">
        <pc:chgData name="sara Liu" userId="d127ac83c61d33d3" providerId="LiveId" clId="{E1B117FC-6241-4D91-87CA-0231CB3A5824}" dt="2021-12-03T16:50:55.658" v="44" actId="47"/>
        <pc:sldMkLst>
          <pc:docMk/>
          <pc:sldMk cId="2609742704" sldId="432"/>
        </pc:sldMkLst>
      </pc:sldChg>
      <pc:sldChg chg="addSp delSp modSp new del mod">
        <pc:chgData name="sara Liu" userId="d127ac83c61d33d3" providerId="LiveId" clId="{E1B117FC-6241-4D91-87CA-0231CB3A5824}" dt="2021-12-04T13:33:19.177" v="350" actId="47"/>
        <pc:sldMkLst>
          <pc:docMk/>
          <pc:sldMk cId="3647850036" sldId="433"/>
        </pc:sldMkLst>
        <pc:picChg chg="add mod">
          <ac:chgData name="sara Liu" userId="d127ac83c61d33d3" providerId="LiveId" clId="{E1B117FC-6241-4D91-87CA-0231CB3A5824}" dt="2021-12-03T16:48:00.885" v="28" actId="1076"/>
          <ac:picMkLst>
            <pc:docMk/>
            <pc:sldMk cId="3647850036" sldId="433"/>
            <ac:picMk id="4" creationId="{82CFB51C-231E-43D3-866C-6C3DA6829114}"/>
          </ac:picMkLst>
        </pc:picChg>
        <pc:picChg chg="add del mod">
          <ac:chgData name="sara Liu" userId="d127ac83c61d33d3" providerId="LiveId" clId="{E1B117FC-6241-4D91-87CA-0231CB3A5824}" dt="2021-12-03T16:48:15.982" v="32" actId="478"/>
          <ac:picMkLst>
            <pc:docMk/>
            <pc:sldMk cId="3647850036" sldId="433"/>
            <ac:picMk id="5" creationId="{D3F9B4D0-635F-451E-BF97-3665D2C92AEA}"/>
          </ac:picMkLst>
        </pc:picChg>
      </pc:sldChg>
      <pc:sldChg chg="addSp delSp modSp new mod ord">
        <pc:chgData name="sara Liu" userId="d127ac83c61d33d3" providerId="LiveId" clId="{E1B117FC-6241-4D91-87CA-0231CB3A5824}" dt="2021-12-04T14:33:41.159" v="485" actId="1076"/>
        <pc:sldMkLst>
          <pc:docMk/>
          <pc:sldMk cId="2076043463" sldId="434"/>
        </pc:sldMkLst>
        <pc:picChg chg="add del mod">
          <ac:chgData name="sara Liu" userId="d127ac83c61d33d3" providerId="LiveId" clId="{E1B117FC-6241-4D91-87CA-0231CB3A5824}" dt="2021-12-04T13:59:35.572" v="415" actId="478"/>
          <ac:picMkLst>
            <pc:docMk/>
            <pc:sldMk cId="2076043463" sldId="434"/>
            <ac:picMk id="3" creationId="{6FF5C24A-8E5B-44CE-B658-4D85ED375B49}"/>
          </ac:picMkLst>
        </pc:picChg>
        <pc:picChg chg="add mod">
          <ac:chgData name="sara Liu" userId="d127ac83c61d33d3" providerId="LiveId" clId="{E1B117FC-6241-4D91-87CA-0231CB3A5824}" dt="2021-12-04T13:59:47.419" v="417" actId="27614"/>
          <ac:picMkLst>
            <pc:docMk/>
            <pc:sldMk cId="2076043463" sldId="434"/>
            <ac:picMk id="4" creationId="{C9FD5D8D-35F9-4E1F-B29C-5DF81ADA4A70}"/>
          </ac:picMkLst>
        </pc:picChg>
        <pc:picChg chg="add mod">
          <ac:chgData name="sara Liu" userId="d127ac83c61d33d3" providerId="LiveId" clId="{E1B117FC-6241-4D91-87CA-0231CB3A5824}" dt="2021-12-04T14:00:34.809" v="419" actId="1076"/>
          <ac:picMkLst>
            <pc:docMk/>
            <pc:sldMk cId="2076043463" sldId="434"/>
            <ac:picMk id="6" creationId="{BEE1949A-87C3-4801-9322-D3F3144C2588}"/>
          </ac:picMkLst>
        </pc:picChg>
        <pc:picChg chg="add mod">
          <ac:chgData name="sara Liu" userId="d127ac83c61d33d3" providerId="LiveId" clId="{E1B117FC-6241-4D91-87CA-0231CB3A5824}" dt="2021-12-04T14:33:41.159" v="485" actId="1076"/>
          <ac:picMkLst>
            <pc:docMk/>
            <pc:sldMk cId="2076043463" sldId="434"/>
            <ac:picMk id="7" creationId="{D62E3C3F-A9A1-48FF-ACFC-B46165560410}"/>
          </ac:picMkLst>
        </pc:picChg>
      </pc:sldChg>
      <pc:sldChg chg="addSp delSp modSp new del mod">
        <pc:chgData name="sara Liu" userId="d127ac83c61d33d3" providerId="LiveId" clId="{E1B117FC-6241-4D91-87CA-0231CB3A5824}" dt="2021-12-04T13:33:30.280" v="353" actId="47"/>
        <pc:sldMkLst>
          <pc:docMk/>
          <pc:sldMk cId="1883953319" sldId="435"/>
        </pc:sldMkLst>
        <pc:picChg chg="add mod">
          <ac:chgData name="sara Liu" userId="d127ac83c61d33d3" providerId="LiveId" clId="{E1B117FC-6241-4D91-87CA-0231CB3A5824}" dt="2021-12-03T16:52:16.468" v="51" actId="14100"/>
          <ac:picMkLst>
            <pc:docMk/>
            <pc:sldMk cId="1883953319" sldId="435"/>
            <ac:picMk id="5" creationId="{3D270151-F7C9-4128-AE28-2D085E6CD346}"/>
          </ac:picMkLst>
        </pc:picChg>
        <pc:picChg chg="add del mod">
          <ac:chgData name="sara Liu" userId="d127ac83c61d33d3" providerId="LiveId" clId="{E1B117FC-6241-4D91-87CA-0231CB3A5824}" dt="2021-12-03T16:53:47.177" v="61" actId="478"/>
          <ac:picMkLst>
            <pc:docMk/>
            <pc:sldMk cId="1883953319" sldId="435"/>
            <ac:picMk id="6" creationId="{4FAA6BEF-A314-43EC-A6FE-C68FC0626DD5}"/>
          </ac:picMkLst>
        </pc:picChg>
        <pc:picChg chg="add mod">
          <ac:chgData name="sara Liu" userId="d127ac83c61d33d3" providerId="LiveId" clId="{E1B117FC-6241-4D91-87CA-0231CB3A5824}" dt="2021-12-03T16:54:20.523" v="70" actId="1076"/>
          <ac:picMkLst>
            <pc:docMk/>
            <pc:sldMk cId="1883953319" sldId="435"/>
            <ac:picMk id="8" creationId="{07D6F4F2-CE88-404C-BBF6-30E37EC949D3}"/>
          </ac:picMkLst>
        </pc:picChg>
      </pc:sldChg>
      <pc:sldChg chg="addSp delSp modSp new del mod">
        <pc:chgData name="sara Liu" userId="d127ac83c61d33d3" providerId="LiveId" clId="{E1B117FC-6241-4D91-87CA-0231CB3A5824}" dt="2021-12-04T14:33:45.814" v="486" actId="47"/>
        <pc:sldMkLst>
          <pc:docMk/>
          <pc:sldMk cId="1834180701" sldId="436"/>
        </pc:sldMkLst>
        <pc:picChg chg="add del mod">
          <ac:chgData name="sara Liu" userId="d127ac83c61d33d3" providerId="LiveId" clId="{E1B117FC-6241-4D91-87CA-0231CB3A5824}" dt="2021-12-03T16:58:12.195" v="79" actId="478"/>
          <ac:picMkLst>
            <pc:docMk/>
            <pc:sldMk cId="1834180701" sldId="436"/>
            <ac:picMk id="4" creationId="{20261E2E-A412-4E47-ABD3-2F471FC5B8AF}"/>
          </ac:picMkLst>
        </pc:picChg>
        <pc:picChg chg="add del mod">
          <ac:chgData name="sara Liu" userId="d127ac83c61d33d3" providerId="LiveId" clId="{E1B117FC-6241-4D91-87CA-0231CB3A5824}" dt="2021-12-03T17:10:44.122" v="166" actId="478"/>
          <ac:picMkLst>
            <pc:docMk/>
            <pc:sldMk cId="1834180701" sldId="436"/>
            <ac:picMk id="6" creationId="{F99D4BD8-B896-4FBF-93E8-E00DAEC56A02}"/>
          </ac:picMkLst>
        </pc:picChg>
        <pc:picChg chg="add mod">
          <ac:chgData name="sara Liu" userId="d127ac83c61d33d3" providerId="LiveId" clId="{E1B117FC-6241-4D91-87CA-0231CB3A5824}" dt="2021-12-03T17:11:00.231" v="172" actId="1076"/>
          <ac:picMkLst>
            <pc:docMk/>
            <pc:sldMk cId="1834180701" sldId="436"/>
            <ac:picMk id="8" creationId="{F006EADC-0C75-48B8-9A47-ADEDAEE74262}"/>
          </ac:picMkLst>
        </pc:picChg>
      </pc:sldChg>
      <pc:sldChg chg="addSp modSp new mod">
        <pc:chgData name="sara Liu" userId="d127ac83c61d33d3" providerId="LiveId" clId="{E1B117FC-6241-4D91-87CA-0231CB3A5824}" dt="2021-12-04T15:55:51.556" v="583" actId="14100"/>
        <pc:sldMkLst>
          <pc:docMk/>
          <pc:sldMk cId="1913157320" sldId="437"/>
        </pc:sldMkLst>
        <pc:spChg chg="add mod">
          <ac:chgData name="sara Liu" userId="d127ac83c61d33d3" providerId="LiveId" clId="{E1B117FC-6241-4D91-87CA-0231CB3A5824}" dt="2021-12-04T15:55:51.556" v="583" actId="14100"/>
          <ac:spMkLst>
            <pc:docMk/>
            <pc:sldMk cId="1913157320" sldId="437"/>
            <ac:spMk id="4" creationId="{92271E9D-79F7-4529-908D-95E625F88DD4}"/>
          </ac:spMkLst>
        </pc:spChg>
        <pc:picChg chg="add mod">
          <ac:chgData name="sara Liu" userId="d127ac83c61d33d3" providerId="LiveId" clId="{E1B117FC-6241-4D91-87CA-0231CB3A5824}" dt="2021-12-03T17:04:44.480" v="99" actId="1076"/>
          <ac:picMkLst>
            <pc:docMk/>
            <pc:sldMk cId="1913157320" sldId="437"/>
            <ac:picMk id="3" creationId="{BDF824DE-CE61-4DBD-BA2F-4FB5FA11613D}"/>
          </ac:picMkLst>
        </pc:picChg>
      </pc:sldChg>
      <pc:sldChg chg="addSp modSp new del mod ord">
        <pc:chgData name="sara Liu" userId="d127ac83c61d33d3" providerId="LiveId" clId="{E1B117FC-6241-4D91-87CA-0231CB3A5824}" dt="2021-12-04T13:55:44.817" v="414" actId="47"/>
        <pc:sldMkLst>
          <pc:docMk/>
          <pc:sldMk cId="2510971674" sldId="438"/>
        </pc:sldMkLst>
        <pc:picChg chg="add mod">
          <ac:chgData name="sara Liu" userId="d127ac83c61d33d3" providerId="LiveId" clId="{E1B117FC-6241-4D91-87CA-0231CB3A5824}" dt="2021-12-03T17:07:47.737" v="163" actId="962"/>
          <ac:picMkLst>
            <pc:docMk/>
            <pc:sldMk cId="2510971674" sldId="438"/>
            <ac:picMk id="5" creationId="{FACA8F9C-B8CD-4916-A3CD-A2F798C7BB2B}"/>
          </ac:picMkLst>
        </pc:picChg>
      </pc:sldChg>
      <pc:sldChg chg="addSp modSp new del mod">
        <pc:chgData name="sara Liu" userId="d127ac83c61d33d3" providerId="LiveId" clId="{E1B117FC-6241-4D91-87CA-0231CB3A5824}" dt="2021-12-03T17:24:27.914" v="217" actId="47"/>
        <pc:sldMkLst>
          <pc:docMk/>
          <pc:sldMk cId="2914358334" sldId="439"/>
        </pc:sldMkLst>
        <pc:picChg chg="add mod">
          <ac:chgData name="sara Liu" userId="d127ac83c61d33d3" providerId="LiveId" clId="{E1B117FC-6241-4D91-87CA-0231CB3A5824}" dt="2021-12-03T17:12:57.778" v="176" actId="962"/>
          <ac:picMkLst>
            <pc:docMk/>
            <pc:sldMk cId="2914358334" sldId="439"/>
            <ac:picMk id="5" creationId="{06C01DBB-6839-47A7-A574-17838A58B565}"/>
          </ac:picMkLst>
        </pc:picChg>
      </pc:sldChg>
      <pc:sldChg chg="addSp modSp new mod modNotesTx">
        <pc:chgData name="sara Liu" userId="d127ac83c61d33d3" providerId="LiveId" clId="{E1B117FC-6241-4D91-87CA-0231CB3A5824}" dt="2021-12-04T13:55:30.607" v="413" actId="6549"/>
        <pc:sldMkLst>
          <pc:docMk/>
          <pc:sldMk cId="1475134051" sldId="440"/>
        </pc:sldMkLst>
        <pc:picChg chg="add mod">
          <ac:chgData name="sara Liu" userId="d127ac83c61d33d3" providerId="LiveId" clId="{E1B117FC-6241-4D91-87CA-0231CB3A5824}" dt="2021-12-03T17:23:55.582" v="215" actId="14100"/>
          <ac:picMkLst>
            <pc:docMk/>
            <pc:sldMk cId="1475134051" sldId="440"/>
            <ac:picMk id="5" creationId="{F6E14DDB-33BE-4714-ACCC-17ED35544AA3}"/>
          </ac:picMkLst>
        </pc:picChg>
      </pc:sldChg>
      <pc:sldChg chg="addSp delSp modSp new del mod">
        <pc:chgData name="sara Liu" userId="d127ac83c61d33d3" providerId="LiveId" clId="{E1B117FC-6241-4D91-87CA-0231CB3A5824}" dt="2021-12-05T03:39:34.290" v="584" actId="47"/>
        <pc:sldMkLst>
          <pc:docMk/>
          <pc:sldMk cId="1122436721" sldId="441"/>
        </pc:sldMkLst>
        <pc:spChg chg="add del mod">
          <ac:chgData name="sara Liu" userId="d127ac83c61d33d3" providerId="LiveId" clId="{E1B117FC-6241-4D91-87CA-0231CB3A5824}" dt="2021-12-04T11:53:02.787" v="237" actId="478"/>
          <ac:spMkLst>
            <pc:docMk/>
            <pc:sldMk cId="1122436721" sldId="441"/>
            <ac:spMk id="4" creationId="{F2837CBE-681A-4F93-8BA5-F72AAF6CDA5E}"/>
          </ac:spMkLst>
        </pc:spChg>
        <pc:spChg chg="add mod">
          <ac:chgData name="sara Liu" userId="d127ac83c61d33d3" providerId="LiveId" clId="{E1B117FC-6241-4D91-87CA-0231CB3A5824}" dt="2021-12-04T12:04:48.720" v="339" actId="207"/>
          <ac:spMkLst>
            <pc:docMk/>
            <pc:sldMk cId="1122436721" sldId="441"/>
            <ac:spMk id="6" creationId="{D3A990B3-B318-462F-9676-5B2DB0ED8530}"/>
          </ac:spMkLst>
        </pc:spChg>
        <pc:picChg chg="add mod">
          <ac:chgData name="sara Liu" userId="d127ac83c61d33d3" providerId="LiveId" clId="{E1B117FC-6241-4D91-87CA-0231CB3A5824}" dt="2021-12-04T11:51:18.463" v="229" actId="1076"/>
          <ac:picMkLst>
            <pc:docMk/>
            <pc:sldMk cId="1122436721" sldId="441"/>
            <ac:picMk id="3" creationId="{CD4628F6-6F77-44F9-9004-ACC4484F73CB}"/>
          </ac:picMkLst>
        </pc:picChg>
        <pc:picChg chg="add del mod">
          <ac:chgData name="sara Liu" userId="d127ac83c61d33d3" providerId="LiveId" clId="{E1B117FC-6241-4D91-87CA-0231CB3A5824}" dt="2021-12-04T11:51:43.452" v="232" actId="478"/>
          <ac:picMkLst>
            <pc:docMk/>
            <pc:sldMk cId="1122436721" sldId="441"/>
            <ac:picMk id="5" creationId="{E01D02E1-0F53-47BA-89BE-81BFA614B9C3}"/>
          </ac:picMkLst>
        </pc:picChg>
      </pc:sldChg>
      <pc:sldChg chg="addSp modSp new del mod">
        <pc:chgData name="sara Liu" userId="d127ac83c61d33d3" providerId="LiveId" clId="{E1B117FC-6241-4D91-87CA-0231CB3A5824}" dt="2021-12-04T11:54:12.340" v="243" actId="2696"/>
        <pc:sldMkLst>
          <pc:docMk/>
          <pc:sldMk cId="419597382" sldId="442"/>
        </pc:sldMkLst>
        <pc:spChg chg="add mod">
          <ac:chgData name="sara Liu" userId="d127ac83c61d33d3" providerId="LiveId" clId="{E1B117FC-6241-4D91-87CA-0231CB3A5824}" dt="2021-12-04T11:53:56.675" v="242" actId="207"/>
          <ac:spMkLst>
            <pc:docMk/>
            <pc:sldMk cId="419597382" sldId="442"/>
            <ac:spMk id="2" creationId="{BAF6999F-CCB9-4023-B16A-54368D7A0768}"/>
          </ac:spMkLst>
        </pc:spChg>
      </pc:sldChg>
      <pc:sldChg chg="new del">
        <pc:chgData name="sara Liu" userId="d127ac83c61d33d3" providerId="LiveId" clId="{E1B117FC-6241-4D91-87CA-0231CB3A5824}" dt="2021-12-04T13:11:06.665" v="341" actId="47"/>
        <pc:sldMkLst>
          <pc:docMk/>
          <pc:sldMk cId="1209039889" sldId="442"/>
        </pc:sldMkLst>
      </pc:sldChg>
      <pc:sldChg chg="addSp modSp new mod ord">
        <pc:chgData name="sara Liu" userId="d127ac83c61d33d3" providerId="LiveId" clId="{E1B117FC-6241-4D91-87CA-0231CB3A5824}" dt="2021-12-04T13:11:41.577" v="348" actId="14100"/>
        <pc:sldMkLst>
          <pc:docMk/>
          <pc:sldMk cId="3638001779" sldId="442"/>
        </pc:sldMkLst>
        <pc:picChg chg="add mod">
          <ac:chgData name="sara Liu" userId="d127ac83c61d33d3" providerId="LiveId" clId="{E1B117FC-6241-4D91-87CA-0231CB3A5824}" dt="2021-12-04T13:11:41.577" v="348" actId="14100"/>
          <ac:picMkLst>
            <pc:docMk/>
            <pc:sldMk cId="3638001779" sldId="442"/>
            <ac:picMk id="4" creationId="{10953B47-FF72-4A2F-B4C3-4EB2DB859393}"/>
          </ac:picMkLst>
        </pc:picChg>
      </pc:sldChg>
      <pc:sldChg chg="addSp delSp modSp new del mod modNotesTx">
        <pc:chgData name="sara Liu" userId="d127ac83c61d33d3" providerId="LiveId" clId="{E1B117FC-6241-4D91-87CA-0231CB3A5824}" dt="2021-12-04T14:24:40.770" v="445" actId="47"/>
        <pc:sldMkLst>
          <pc:docMk/>
          <pc:sldMk cId="2890792309" sldId="443"/>
        </pc:sldMkLst>
        <pc:spChg chg="add mod ord">
          <ac:chgData name="sara Liu" userId="d127ac83c61d33d3" providerId="LiveId" clId="{E1B117FC-6241-4D91-87CA-0231CB3A5824}" dt="2021-12-04T13:47:20.143" v="372" actId="207"/>
          <ac:spMkLst>
            <pc:docMk/>
            <pc:sldMk cId="2890792309" sldId="443"/>
            <ac:spMk id="7" creationId="{C512C487-8079-4373-90E0-9665812E4662}"/>
          </ac:spMkLst>
        </pc:spChg>
        <pc:picChg chg="add mod">
          <ac:chgData name="sara Liu" userId="d127ac83c61d33d3" providerId="LiveId" clId="{E1B117FC-6241-4D91-87CA-0231CB3A5824}" dt="2021-12-04T13:41:41.969" v="362" actId="1076"/>
          <ac:picMkLst>
            <pc:docMk/>
            <pc:sldMk cId="2890792309" sldId="443"/>
            <ac:picMk id="5" creationId="{A14424CB-6705-421A-908E-6BF25A96BFDD}"/>
          </ac:picMkLst>
        </pc:picChg>
        <pc:inkChg chg="add del">
          <ac:chgData name="sara Liu" userId="d127ac83c61d33d3" providerId="LiveId" clId="{E1B117FC-6241-4D91-87CA-0231CB3A5824}" dt="2021-12-04T13:42:14.934" v="364" actId="9405"/>
          <ac:inkMkLst>
            <pc:docMk/>
            <pc:sldMk cId="2890792309" sldId="443"/>
            <ac:inkMk id="6" creationId="{6D2A9FEB-5588-470C-B5FA-F3388E50EB44}"/>
          </ac:inkMkLst>
        </pc:inkChg>
      </pc:sldChg>
      <pc:sldChg chg="addSp modSp new mod">
        <pc:chgData name="sara Liu" userId="d127ac83c61d33d3" providerId="LiveId" clId="{E1B117FC-6241-4D91-87CA-0231CB3A5824}" dt="2021-12-04T14:10:22.976" v="430" actId="14100"/>
        <pc:sldMkLst>
          <pc:docMk/>
          <pc:sldMk cId="3515945735" sldId="444"/>
        </pc:sldMkLst>
        <pc:picChg chg="add mod">
          <ac:chgData name="sara Liu" userId="d127ac83c61d33d3" providerId="LiveId" clId="{E1B117FC-6241-4D91-87CA-0231CB3A5824}" dt="2021-12-04T14:10:22.976" v="430" actId="14100"/>
          <ac:picMkLst>
            <pc:docMk/>
            <pc:sldMk cId="3515945735" sldId="444"/>
            <ac:picMk id="4" creationId="{7C28EB62-6432-40B4-B375-7B0D9A577B91}"/>
          </ac:picMkLst>
        </pc:picChg>
      </pc:sldChg>
      <pc:sldChg chg="new del">
        <pc:chgData name="sara Liu" userId="d127ac83c61d33d3" providerId="LiveId" clId="{E1B117FC-6241-4D91-87CA-0231CB3A5824}" dt="2021-12-04T14:17:11.779" v="434" actId="2696"/>
        <pc:sldMkLst>
          <pc:docMk/>
          <pc:sldMk cId="959369088" sldId="445"/>
        </pc:sldMkLst>
      </pc:sldChg>
      <pc:sldChg chg="addSp delSp modSp new mod ord modNotesTx">
        <pc:chgData name="sara Liu" userId="d127ac83c61d33d3" providerId="LiveId" clId="{E1B117FC-6241-4D91-87CA-0231CB3A5824}" dt="2021-12-05T03:40:27.803" v="588" actId="6549"/>
        <pc:sldMkLst>
          <pc:docMk/>
          <pc:sldMk cId="3519294918" sldId="445"/>
        </pc:sldMkLst>
        <pc:spChg chg="add mod">
          <ac:chgData name="sara Liu" userId="d127ac83c61d33d3" providerId="LiveId" clId="{E1B117FC-6241-4D91-87CA-0231CB3A5824}" dt="2021-12-04T14:36:34.284" v="492" actId="14100"/>
          <ac:spMkLst>
            <pc:docMk/>
            <pc:sldMk cId="3519294918" sldId="445"/>
            <ac:spMk id="6" creationId="{05CF93F4-6A64-433B-A694-B11C62D48097}"/>
          </ac:spMkLst>
        </pc:spChg>
        <pc:spChg chg="add del mod">
          <ac:chgData name="sara Liu" userId="d127ac83c61d33d3" providerId="LiveId" clId="{E1B117FC-6241-4D91-87CA-0231CB3A5824}" dt="2021-12-04T15:52:42.397" v="545" actId="207"/>
          <ac:spMkLst>
            <pc:docMk/>
            <pc:sldMk cId="3519294918" sldId="445"/>
            <ac:spMk id="7" creationId="{B6C4804B-6F86-4ED3-B000-BC065414134E}"/>
          </ac:spMkLst>
        </pc:spChg>
        <pc:picChg chg="add mod">
          <ac:chgData name="sara Liu" userId="d127ac83c61d33d3" providerId="LiveId" clId="{E1B117FC-6241-4D91-87CA-0231CB3A5824}" dt="2021-12-04T14:24:01.465" v="439" actId="1076"/>
          <ac:picMkLst>
            <pc:docMk/>
            <pc:sldMk cId="3519294918" sldId="445"/>
            <ac:picMk id="5" creationId="{32A78684-DBCF-47B3-8CB0-07326AADE98B}"/>
          </ac:picMkLst>
        </pc:picChg>
      </pc:sldChg>
      <pc:sldMasterChg chg="delSldLayout">
        <pc:chgData name="sara Liu" userId="d127ac83c61d33d3" providerId="LiveId" clId="{E1B117FC-6241-4D91-87CA-0231CB3A5824}" dt="2021-12-03T17:18:34.428" v="196" actId="47"/>
        <pc:sldMasterMkLst>
          <pc:docMk/>
          <pc:sldMasterMk cId="0" sldId="2147483648"/>
        </pc:sldMasterMkLst>
        <pc:sldLayoutChg chg="del">
          <pc:chgData name="sara Liu" userId="d127ac83c61d33d3" providerId="LiveId" clId="{E1B117FC-6241-4D91-87CA-0231CB3A5824}" dt="2021-12-03T17:18:34.428" v="196" actId="47"/>
          <pc:sldLayoutMkLst>
            <pc:docMk/>
            <pc:sldMasterMk cId="0" sldId="2147483648"/>
            <pc:sldLayoutMk cId="1290452701" sldId="2147483672"/>
          </pc:sldLayoutMkLst>
        </pc:sldLayoutChg>
        <pc:sldLayoutChg chg="del">
          <pc:chgData name="sara Liu" userId="d127ac83c61d33d3" providerId="LiveId" clId="{E1B117FC-6241-4D91-87CA-0231CB3A5824}" dt="2021-12-03T16:46:52.828" v="15" actId="47"/>
          <pc:sldLayoutMkLst>
            <pc:docMk/>
            <pc:sldMasterMk cId="0" sldId="2147483648"/>
            <pc:sldLayoutMk cId="2669178340" sldId="2147483673"/>
          </pc:sldLayoutMkLst>
        </pc:sldLayoutChg>
        <pc:sldLayoutChg chg="del">
          <pc:chgData name="sara Liu" userId="d127ac83c61d33d3" providerId="LiveId" clId="{E1B117FC-6241-4D91-87CA-0231CB3A5824}" dt="2021-12-03T16:54:36.037" v="73" actId="47"/>
          <pc:sldLayoutMkLst>
            <pc:docMk/>
            <pc:sldMasterMk cId="0" sldId="2147483648"/>
            <pc:sldLayoutMk cId="2139468032" sldId="2147483674"/>
          </pc:sldLayoutMkLst>
        </pc:sldLayoutChg>
        <pc:sldLayoutChg chg="del">
          <pc:chgData name="sara Liu" userId="d127ac83c61d33d3" providerId="LiveId" clId="{E1B117FC-6241-4D91-87CA-0231CB3A5824}" dt="2021-12-03T16:37:42.572" v="1" actId="47"/>
          <pc:sldLayoutMkLst>
            <pc:docMk/>
            <pc:sldMasterMk cId="0" sldId="2147483648"/>
            <pc:sldLayoutMk cId="1227674860" sldId="2147483675"/>
          </pc:sldLayoutMkLst>
        </pc:sldLayoutChg>
      </pc:sldMasterChg>
    </pc:docChg>
  </pc:docChgLst>
  <pc:docChgLst>
    <pc:chgData name="sara Liu" userId="d127ac83c61d33d3" providerId="LiveId" clId="{2ADE46D4-5FEC-4C54-B8BA-EF7C9CD55922}"/>
    <pc:docChg chg="delSld">
      <pc:chgData name="sara Liu" userId="d127ac83c61d33d3" providerId="LiveId" clId="{2ADE46D4-5FEC-4C54-B8BA-EF7C9CD55922}" dt="2021-12-03T16:34:27.399" v="12" actId="47"/>
      <pc:docMkLst>
        <pc:docMk/>
      </pc:docMkLst>
      <pc:sldChg chg="del">
        <pc:chgData name="sara Liu" userId="d127ac83c61d33d3" providerId="LiveId" clId="{2ADE46D4-5FEC-4C54-B8BA-EF7C9CD55922}" dt="2021-12-03T16:34:21.974" v="9" actId="47"/>
        <pc:sldMkLst>
          <pc:docMk/>
          <pc:sldMk cId="2125758922" sldId="334"/>
        </pc:sldMkLst>
      </pc:sldChg>
      <pc:sldChg chg="del">
        <pc:chgData name="sara Liu" userId="d127ac83c61d33d3" providerId="LiveId" clId="{2ADE46D4-5FEC-4C54-B8BA-EF7C9CD55922}" dt="2021-12-03T16:34:11.664" v="7" actId="47"/>
        <pc:sldMkLst>
          <pc:docMk/>
          <pc:sldMk cId="338113235" sldId="346"/>
        </pc:sldMkLst>
      </pc:sldChg>
      <pc:sldChg chg="del">
        <pc:chgData name="sara Liu" userId="d127ac83c61d33d3" providerId="LiveId" clId="{2ADE46D4-5FEC-4C54-B8BA-EF7C9CD55922}" dt="2021-12-03T16:34:16.856" v="8" actId="47"/>
        <pc:sldMkLst>
          <pc:docMk/>
          <pc:sldMk cId="1442098128" sldId="348"/>
        </pc:sldMkLst>
      </pc:sldChg>
      <pc:sldChg chg="del">
        <pc:chgData name="sara Liu" userId="d127ac83c61d33d3" providerId="LiveId" clId="{2ADE46D4-5FEC-4C54-B8BA-EF7C9CD55922}" dt="2021-12-03T16:34:22.530" v="10" actId="47"/>
        <pc:sldMkLst>
          <pc:docMk/>
          <pc:sldMk cId="2552555854" sldId="355"/>
        </pc:sldMkLst>
      </pc:sldChg>
      <pc:sldChg chg="del">
        <pc:chgData name="sara Liu" userId="d127ac83c61d33d3" providerId="LiveId" clId="{2ADE46D4-5FEC-4C54-B8BA-EF7C9CD55922}" dt="2021-12-03T16:34:27.399" v="12" actId="47"/>
        <pc:sldMkLst>
          <pc:docMk/>
          <pc:sldMk cId="112113531" sldId="367"/>
        </pc:sldMkLst>
      </pc:sldChg>
      <pc:sldChg chg="del">
        <pc:chgData name="sara Liu" userId="d127ac83c61d33d3" providerId="LiveId" clId="{2ADE46D4-5FEC-4C54-B8BA-EF7C9CD55922}" dt="2021-12-03T16:33:42.492" v="1" actId="47"/>
        <pc:sldMkLst>
          <pc:docMk/>
          <pc:sldMk cId="14446853" sldId="368"/>
        </pc:sldMkLst>
      </pc:sldChg>
      <pc:sldChg chg="del">
        <pc:chgData name="sara Liu" userId="d127ac83c61d33d3" providerId="LiveId" clId="{2ADE46D4-5FEC-4C54-B8BA-EF7C9CD55922}" dt="2021-12-03T16:33:53.111" v="2" actId="47"/>
        <pc:sldMkLst>
          <pc:docMk/>
          <pc:sldMk cId="3616199440" sldId="378"/>
        </pc:sldMkLst>
      </pc:sldChg>
      <pc:sldChg chg="del">
        <pc:chgData name="sara Liu" userId="d127ac83c61d33d3" providerId="LiveId" clId="{2ADE46D4-5FEC-4C54-B8BA-EF7C9CD55922}" dt="2021-12-03T16:33:53.518" v="3" actId="47"/>
        <pc:sldMkLst>
          <pc:docMk/>
          <pc:sldMk cId="3274450423" sldId="379"/>
        </pc:sldMkLst>
      </pc:sldChg>
      <pc:sldChg chg="del">
        <pc:chgData name="sara Liu" userId="d127ac83c61d33d3" providerId="LiveId" clId="{2ADE46D4-5FEC-4C54-B8BA-EF7C9CD55922}" dt="2021-12-03T16:33:54.031" v="4" actId="47"/>
        <pc:sldMkLst>
          <pc:docMk/>
          <pc:sldMk cId="4294314686" sldId="380"/>
        </pc:sldMkLst>
      </pc:sldChg>
      <pc:sldChg chg="del">
        <pc:chgData name="sara Liu" userId="d127ac83c61d33d3" providerId="LiveId" clId="{2ADE46D4-5FEC-4C54-B8BA-EF7C9CD55922}" dt="2021-12-03T16:33:55.568" v="6" actId="47"/>
        <pc:sldMkLst>
          <pc:docMk/>
          <pc:sldMk cId="2971985694" sldId="384"/>
        </pc:sldMkLst>
      </pc:sldChg>
      <pc:sldChg chg="del">
        <pc:chgData name="sara Liu" userId="d127ac83c61d33d3" providerId="LiveId" clId="{2ADE46D4-5FEC-4C54-B8BA-EF7C9CD55922}" dt="2021-12-03T16:33:54.895" v="5" actId="47"/>
        <pc:sldMkLst>
          <pc:docMk/>
          <pc:sldMk cId="3081157463" sldId="385"/>
        </pc:sldMkLst>
      </pc:sldChg>
      <pc:sldChg chg="del">
        <pc:chgData name="sara Liu" userId="d127ac83c61d33d3" providerId="LiveId" clId="{2ADE46D4-5FEC-4C54-B8BA-EF7C9CD55922}" dt="2021-12-03T16:34:26.798" v="11" actId="47"/>
        <pc:sldMkLst>
          <pc:docMk/>
          <pc:sldMk cId="1672351431" sldId="411"/>
        </pc:sldMkLst>
      </pc:sldChg>
      <pc:sldChg chg="del">
        <pc:chgData name="sara Liu" userId="d127ac83c61d33d3" providerId="LiveId" clId="{2ADE46D4-5FEC-4C54-B8BA-EF7C9CD55922}" dt="2021-12-03T16:33:33.065" v="0" actId="47"/>
        <pc:sldMkLst>
          <pc:docMk/>
          <pc:sldMk cId="3171718702" sldId="412"/>
        </pc:sldMkLst>
      </pc:sldChg>
    </pc:docChg>
  </pc:docChgLst>
  <pc:docChgLst>
    <pc:chgData name="sara Liu" userId="d127ac83c61d33d3" providerId="LiveId" clId="{1B1D0E96-749D-401D-9D6B-E2E8DEE024E0}"/>
    <pc:docChg chg="undo custSel delSld modSld">
      <pc:chgData name="sara Liu" userId="d127ac83c61d33d3" providerId="LiveId" clId="{1B1D0E96-749D-401D-9D6B-E2E8DEE024E0}" dt="2021-10-07T18:33:26.698" v="106"/>
      <pc:docMkLst>
        <pc:docMk/>
      </pc:docMkLst>
      <pc:sldChg chg="modSp mod">
        <pc:chgData name="sara Liu" userId="d127ac83c61d33d3" providerId="LiveId" clId="{1B1D0E96-749D-401D-9D6B-E2E8DEE024E0}" dt="2021-10-07T18:27:59.252" v="102" actId="1036"/>
        <pc:sldMkLst>
          <pc:docMk/>
          <pc:sldMk cId="0" sldId="281"/>
        </pc:sldMkLst>
        <pc:spChg chg="mod">
          <ac:chgData name="sara Liu" userId="d127ac83c61d33d3" providerId="LiveId" clId="{1B1D0E96-749D-401D-9D6B-E2E8DEE024E0}" dt="2021-10-07T18:27:19.174" v="99" actId="1076"/>
          <ac:spMkLst>
            <pc:docMk/>
            <pc:sldMk cId="0" sldId="281"/>
            <ac:spMk id="9" creationId="{00000000-0000-0000-0000-000000000000}"/>
          </ac:spMkLst>
        </pc:spChg>
        <pc:picChg chg="mod">
          <ac:chgData name="sara Liu" userId="d127ac83c61d33d3" providerId="LiveId" clId="{1B1D0E96-749D-401D-9D6B-E2E8DEE024E0}" dt="2021-10-07T18:27:59.252" v="102" actId="1036"/>
          <ac:picMkLst>
            <pc:docMk/>
            <pc:sldMk cId="0" sldId="281"/>
            <ac:picMk id="7" creationId="{00000000-0000-0000-0000-000000000000}"/>
          </ac:picMkLst>
        </pc:picChg>
      </pc:sldChg>
      <pc:sldChg chg="modNotesTx">
        <pc:chgData name="sara Liu" userId="d127ac83c61d33d3" providerId="LiveId" clId="{1B1D0E96-749D-401D-9D6B-E2E8DEE024E0}" dt="2021-10-07T18:17:59.853" v="3" actId="20577"/>
        <pc:sldMkLst>
          <pc:docMk/>
          <pc:sldMk cId="3482416463" sldId="377"/>
        </pc:sldMkLst>
      </pc:sldChg>
      <pc:sldChg chg="delSp mod">
        <pc:chgData name="sara Liu" userId="d127ac83c61d33d3" providerId="LiveId" clId="{1B1D0E96-749D-401D-9D6B-E2E8DEE024E0}" dt="2021-10-07T18:28:21.059" v="103" actId="478"/>
        <pc:sldMkLst>
          <pc:docMk/>
          <pc:sldMk cId="1897823357" sldId="390"/>
        </pc:sldMkLst>
        <pc:grpChg chg="del">
          <ac:chgData name="sara Liu" userId="d127ac83c61d33d3" providerId="LiveId" clId="{1B1D0E96-749D-401D-9D6B-E2E8DEE024E0}" dt="2021-10-07T18:28:21.059" v="103" actId="478"/>
          <ac:grpSpMkLst>
            <pc:docMk/>
            <pc:sldMk cId="1897823357" sldId="390"/>
            <ac:grpSpMk id="2" creationId="{68688A9C-7BB6-4747-AAA1-15D04BB8B6B4}"/>
          </ac:grpSpMkLst>
        </pc:grpChg>
      </pc:sldChg>
      <pc:sldChg chg="modNotesTx">
        <pc:chgData name="sara Liu" userId="d127ac83c61d33d3" providerId="LiveId" clId="{1B1D0E96-749D-401D-9D6B-E2E8DEE024E0}" dt="2021-10-07T18:23:53.756" v="4"/>
        <pc:sldMkLst>
          <pc:docMk/>
          <pc:sldMk cId="2380041400" sldId="393"/>
        </pc:sldMkLst>
      </pc:sldChg>
      <pc:sldChg chg="modNotesTx">
        <pc:chgData name="sara Liu" userId="d127ac83c61d33d3" providerId="LiveId" clId="{1B1D0E96-749D-401D-9D6B-E2E8DEE024E0}" dt="2021-10-07T18:26:46.421" v="98" actId="20577"/>
        <pc:sldMkLst>
          <pc:docMk/>
          <pc:sldMk cId="3230358723" sldId="394"/>
        </pc:sldMkLst>
      </pc:sldChg>
      <pc:sldChg chg="modNotesTx">
        <pc:chgData name="sara Liu" userId="d127ac83c61d33d3" providerId="LiveId" clId="{1B1D0E96-749D-401D-9D6B-E2E8DEE024E0}" dt="2021-10-07T18:30:17.279" v="105"/>
        <pc:sldMkLst>
          <pc:docMk/>
          <pc:sldMk cId="3411711941" sldId="395"/>
        </pc:sldMkLst>
      </pc:sldChg>
      <pc:sldChg chg="modNotesTx">
        <pc:chgData name="sara Liu" userId="d127ac83c61d33d3" providerId="LiveId" clId="{1B1D0E96-749D-401D-9D6B-E2E8DEE024E0}" dt="2021-10-07T18:33:26.698" v="106"/>
        <pc:sldMkLst>
          <pc:docMk/>
          <pc:sldMk cId="3445503154" sldId="396"/>
        </pc:sldMkLst>
      </pc:sldChg>
      <pc:sldChg chg="del">
        <pc:chgData name="sara Liu" userId="d127ac83c61d33d3" providerId="LiveId" clId="{1B1D0E96-749D-401D-9D6B-E2E8DEE024E0}" dt="2021-10-07T18:29:43.282" v="104" actId="47"/>
        <pc:sldMkLst>
          <pc:docMk/>
          <pc:sldMk cId="2381060863" sldId="412"/>
        </pc:sldMkLst>
      </pc:sldChg>
    </pc:docChg>
  </pc:docChgLst>
  <pc:docChgLst>
    <pc:chgData name="sara Liu" userId="d127ac83c61d33d3" providerId="LiveId" clId="{A73AAD86-E5BE-4BAA-B98D-F71DA564EC3F}"/>
    <pc:docChg chg="undo redo custSel addSld delSld modSld sldOrd">
      <pc:chgData name="sara Liu" userId="d127ac83c61d33d3" providerId="LiveId" clId="{A73AAD86-E5BE-4BAA-B98D-F71DA564EC3F}" dt="2021-10-19T06:41:57.081" v="287" actId="14100"/>
      <pc:docMkLst>
        <pc:docMk/>
      </pc:docMkLst>
      <pc:sldChg chg="ord">
        <pc:chgData name="sara Liu" userId="d127ac83c61d33d3" providerId="LiveId" clId="{A73AAD86-E5BE-4BAA-B98D-F71DA564EC3F}" dt="2021-10-19T05:14:26.646" v="263"/>
        <pc:sldMkLst>
          <pc:docMk/>
          <pc:sldMk cId="2031471054" sldId="337"/>
        </pc:sldMkLst>
      </pc:sldChg>
      <pc:sldChg chg="add del">
        <pc:chgData name="sara Liu" userId="d127ac83c61d33d3" providerId="LiveId" clId="{A73AAD86-E5BE-4BAA-B98D-F71DA564EC3F}" dt="2021-10-19T05:15:42.352" v="274" actId="47"/>
        <pc:sldMkLst>
          <pc:docMk/>
          <pc:sldMk cId="1402424492" sldId="356"/>
        </pc:sldMkLst>
      </pc:sldChg>
      <pc:sldChg chg="add del">
        <pc:chgData name="sara Liu" userId="d127ac83c61d33d3" providerId="LiveId" clId="{A73AAD86-E5BE-4BAA-B98D-F71DA564EC3F}" dt="2021-10-19T05:15:56.216" v="275" actId="47"/>
        <pc:sldMkLst>
          <pc:docMk/>
          <pc:sldMk cId="4291985843" sldId="361"/>
        </pc:sldMkLst>
      </pc:sldChg>
      <pc:sldChg chg="delSp add ord setBg delDesignElem">
        <pc:chgData name="sara Liu" userId="d127ac83c61d33d3" providerId="LiveId" clId="{A73AAD86-E5BE-4BAA-B98D-F71DA564EC3F}" dt="2021-10-19T06:13:24.872" v="277"/>
        <pc:sldMkLst>
          <pc:docMk/>
          <pc:sldMk cId="112113531" sldId="367"/>
        </pc:sldMkLst>
        <pc:spChg chg="del">
          <ac:chgData name="sara Liu" userId="d127ac83c61d33d3" providerId="LiveId" clId="{A73AAD86-E5BE-4BAA-B98D-F71DA564EC3F}" dt="2021-10-19T05:13:57.593" v="258"/>
          <ac:spMkLst>
            <pc:docMk/>
            <pc:sldMk cId="112113531" sldId="367"/>
            <ac:spMk id="14" creationId="{4F7B9026-36AD-42E4-B172-8D68F3A339B4}"/>
          </ac:spMkLst>
        </pc:spChg>
      </pc:sldChg>
      <pc:sldChg chg="modSp mod">
        <pc:chgData name="sara Liu" userId="d127ac83c61d33d3" providerId="LiveId" clId="{A73AAD86-E5BE-4BAA-B98D-F71DA564EC3F}" dt="2021-10-18T17:08:09.203" v="230" actId="20577"/>
        <pc:sldMkLst>
          <pc:docMk/>
          <pc:sldMk cId="911441489" sldId="386"/>
        </pc:sldMkLst>
        <pc:spChg chg="mod">
          <ac:chgData name="sara Liu" userId="d127ac83c61d33d3" providerId="LiveId" clId="{A73AAD86-E5BE-4BAA-B98D-F71DA564EC3F}" dt="2021-10-18T17:08:09.203" v="230" actId="20577"/>
          <ac:spMkLst>
            <pc:docMk/>
            <pc:sldMk cId="911441489" sldId="386"/>
            <ac:spMk id="14" creationId="{80AEC6FB-AC0E-E746-8E64-14AFE987E69B}"/>
          </ac:spMkLst>
        </pc:spChg>
      </pc:sldChg>
      <pc:sldChg chg="ord">
        <pc:chgData name="sara Liu" userId="d127ac83c61d33d3" providerId="LiveId" clId="{A73AAD86-E5BE-4BAA-B98D-F71DA564EC3F}" dt="2021-10-19T05:14:19.616" v="261"/>
        <pc:sldMkLst>
          <pc:docMk/>
          <pc:sldMk cId="3445503154" sldId="396"/>
        </pc:sldMkLst>
      </pc:sldChg>
      <pc:sldChg chg="ord">
        <pc:chgData name="sara Liu" userId="d127ac83c61d33d3" providerId="LiveId" clId="{A73AAD86-E5BE-4BAA-B98D-F71DA564EC3F}" dt="2021-10-19T05:14:35.136" v="265"/>
        <pc:sldMkLst>
          <pc:docMk/>
          <pc:sldMk cId="4224350271" sldId="397"/>
        </pc:sldMkLst>
      </pc:sldChg>
      <pc:sldChg chg="ord">
        <pc:chgData name="sara Liu" userId="d127ac83c61d33d3" providerId="LiveId" clId="{A73AAD86-E5BE-4BAA-B98D-F71DA564EC3F}" dt="2021-10-19T05:14:43.648" v="267"/>
        <pc:sldMkLst>
          <pc:docMk/>
          <pc:sldMk cId="1696602153" sldId="402"/>
        </pc:sldMkLst>
      </pc:sldChg>
      <pc:sldChg chg="ord">
        <pc:chgData name="sara Liu" userId="d127ac83c61d33d3" providerId="LiveId" clId="{A73AAD86-E5BE-4BAA-B98D-F71DA564EC3F}" dt="2021-10-19T05:14:52.608" v="269"/>
        <pc:sldMkLst>
          <pc:docMk/>
          <pc:sldMk cId="1776477717" sldId="403"/>
        </pc:sldMkLst>
      </pc:sldChg>
      <pc:sldChg chg="addSp modSp mod">
        <pc:chgData name="sara Liu" userId="d127ac83c61d33d3" providerId="LiveId" clId="{A73AAD86-E5BE-4BAA-B98D-F71DA564EC3F}" dt="2021-10-18T17:12:31.492" v="249" actId="1036"/>
        <pc:sldMkLst>
          <pc:docMk/>
          <pc:sldMk cId="1723249485" sldId="406"/>
        </pc:sldMkLst>
        <pc:spChg chg="mod">
          <ac:chgData name="sara Liu" userId="d127ac83c61d33d3" providerId="LiveId" clId="{A73AAD86-E5BE-4BAA-B98D-F71DA564EC3F}" dt="2021-10-18T17:12:31.492" v="249" actId="1036"/>
          <ac:spMkLst>
            <pc:docMk/>
            <pc:sldMk cId="1723249485" sldId="406"/>
            <ac:spMk id="5" creationId="{1F0E6ABF-2D9B-B546-B191-EE61B41ACF7D}"/>
          </ac:spMkLst>
        </pc:spChg>
        <pc:picChg chg="mod">
          <ac:chgData name="sara Liu" userId="d127ac83c61d33d3" providerId="LiveId" clId="{A73AAD86-E5BE-4BAA-B98D-F71DA564EC3F}" dt="2021-10-18T17:10:27.274" v="233" actId="14100"/>
          <ac:picMkLst>
            <pc:docMk/>
            <pc:sldMk cId="1723249485" sldId="406"/>
            <ac:picMk id="4" creationId="{3C280416-81BD-7544-9177-A767126E82B3}"/>
          </ac:picMkLst>
        </pc:picChg>
        <pc:picChg chg="add mod">
          <ac:chgData name="sara Liu" userId="d127ac83c61d33d3" providerId="LiveId" clId="{A73AAD86-E5BE-4BAA-B98D-F71DA564EC3F}" dt="2021-10-18T17:11:40.376" v="245" actId="1076"/>
          <ac:picMkLst>
            <pc:docMk/>
            <pc:sldMk cId="1723249485" sldId="406"/>
            <ac:picMk id="6" creationId="{D460C19C-9848-4175-B58F-AC9E43831EA9}"/>
          </ac:picMkLst>
        </pc:picChg>
      </pc:sldChg>
      <pc:sldChg chg="ord">
        <pc:chgData name="sara Liu" userId="d127ac83c61d33d3" providerId="LiveId" clId="{A73AAD86-E5BE-4BAA-B98D-F71DA564EC3F}" dt="2021-10-19T05:15:03.822" v="271"/>
        <pc:sldMkLst>
          <pc:docMk/>
          <pc:sldMk cId="3213458387" sldId="410"/>
        </pc:sldMkLst>
      </pc:sldChg>
      <pc:sldChg chg="modSp mod">
        <pc:chgData name="sara Liu" userId="d127ac83c61d33d3" providerId="LiveId" clId="{A73AAD86-E5BE-4BAA-B98D-F71DA564EC3F}" dt="2021-10-18T17:20:20.861" v="255" actId="20577"/>
        <pc:sldMkLst>
          <pc:docMk/>
          <pc:sldMk cId="3204125383" sldId="414"/>
        </pc:sldMkLst>
        <pc:spChg chg="mod">
          <ac:chgData name="sara Liu" userId="d127ac83c61d33d3" providerId="LiveId" clId="{A73AAD86-E5BE-4BAA-B98D-F71DA564EC3F}" dt="2021-10-18T17:20:20.861" v="255" actId="20577"/>
          <ac:spMkLst>
            <pc:docMk/>
            <pc:sldMk cId="3204125383" sldId="414"/>
            <ac:spMk id="8" creationId="{E2E03CE5-AD70-414F-A636-039F504506F8}"/>
          </ac:spMkLst>
        </pc:spChg>
      </pc:sldChg>
      <pc:sldChg chg="addSp delSp modSp add mod">
        <pc:chgData name="sara Liu" userId="d127ac83c61d33d3" providerId="LiveId" clId="{A73AAD86-E5BE-4BAA-B98D-F71DA564EC3F}" dt="2021-10-18T16:33:59.550" v="77" actId="14100"/>
        <pc:sldMkLst>
          <pc:docMk/>
          <pc:sldMk cId="4280704381" sldId="421"/>
        </pc:sldMkLst>
        <pc:picChg chg="add mod">
          <ac:chgData name="sara Liu" userId="d127ac83c61d33d3" providerId="LiveId" clId="{A73AAD86-E5BE-4BAA-B98D-F71DA564EC3F}" dt="2021-10-18T16:33:59.550" v="77" actId="14100"/>
          <ac:picMkLst>
            <pc:docMk/>
            <pc:sldMk cId="4280704381" sldId="421"/>
            <ac:picMk id="4" creationId="{13B163A7-CA2D-422B-9917-78F316D0F576}"/>
          </ac:picMkLst>
        </pc:picChg>
        <pc:picChg chg="del">
          <ac:chgData name="sara Liu" userId="d127ac83c61d33d3" providerId="LiveId" clId="{A73AAD86-E5BE-4BAA-B98D-F71DA564EC3F}" dt="2021-10-18T16:26:57.965" v="1" actId="478"/>
          <ac:picMkLst>
            <pc:docMk/>
            <pc:sldMk cId="4280704381" sldId="421"/>
            <ac:picMk id="6" creationId="{DBF0B3C9-1ACC-5D46-857B-44855A3F3E5B}"/>
          </ac:picMkLst>
        </pc:picChg>
      </pc:sldChg>
      <pc:sldChg chg="delSp modSp add mod ord modNotesTx">
        <pc:chgData name="sara Liu" userId="d127ac83c61d33d3" providerId="LiveId" clId="{A73AAD86-E5BE-4BAA-B98D-F71DA564EC3F}" dt="2021-10-18T17:20:03.282" v="251" actId="20577"/>
        <pc:sldMkLst>
          <pc:docMk/>
          <pc:sldMk cId="2625634328" sldId="422"/>
        </pc:sldMkLst>
        <pc:spChg chg="del">
          <ac:chgData name="sara Liu" userId="d127ac83c61d33d3" providerId="LiveId" clId="{A73AAD86-E5BE-4BAA-B98D-F71DA564EC3F}" dt="2021-10-18T16:27:35.927" v="9" actId="478"/>
          <ac:spMkLst>
            <pc:docMk/>
            <pc:sldMk cId="2625634328" sldId="422"/>
            <ac:spMk id="3" creationId="{00000000-0000-0000-0000-000000000000}"/>
          </ac:spMkLst>
        </pc:spChg>
        <pc:spChg chg="mod">
          <ac:chgData name="sara Liu" userId="d127ac83c61d33d3" providerId="LiveId" clId="{A73AAD86-E5BE-4BAA-B98D-F71DA564EC3F}" dt="2021-10-18T16:29:12.690" v="68" actId="2711"/>
          <ac:spMkLst>
            <pc:docMk/>
            <pc:sldMk cId="2625634328" sldId="422"/>
            <ac:spMk id="10" creationId="{F2F6CF3B-3A62-9345-A98A-ABAFB6A04AB4}"/>
          </ac:spMkLst>
        </pc:spChg>
      </pc:sldChg>
      <pc:sldChg chg="addSp delSp modSp add mod modClrScheme chgLayout">
        <pc:chgData name="sara Liu" userId="d127ac83c61d33d3" providerId="LiveId" clId="{A73AAD86-E5BE-4BAA-B98D-F71DA564EC3F}" dt="2021-10-18T16:47:57.392" v="159" actId="14100"/>
        <pc:sldMkLst>
          <pc:docMk/>
          <pc:sldMk cId="608090641" sldId="423"/>
        </pc:sldMkLst>
        <pc:spChg chg="mod ord modVis">
          <ac:chgData name="sara Liu" userId="d127ac83c61d33d3" providerId="LiveId" clId="{A73AAD86-E5BE-4BAA-B98D-F71DA564EC3F}" dt="2021-10-18T16:46:08.282" v="145" actId="26606"/>
          <ac:spMkLst>
            <pc:docMk/>
            <pc:sldMk cId="608090641" sldId="423"/>
            <ac:spMk id="2" creationId="{AF6DEACA-3BCA-C14F-9285-752350F2A7C1}"/>
          </ac:spMkLst>
        </pc:spChg>
        <pc:spChg chg="add del mod">
          <ac:chgData name="sara Liu" userId="d127ac83c61d33d3" providerId="LiveId" clId="{A73AAD86-E5BE-4BAA-B98D-F71DA564EC3F}" dt="2021-10-18T16:46:50.660" v="150" actId="26606"/>
          <ac:spMkLst>
            <pc:docMk/>
            <pc:sldMk cId="608090641" sldId="423"/>
            <ac:spMk id="15" creationId="{898AF18D-9866-44CB-9E33-88E973C47989}"/>
          </ac:spMkLst>
        </pc:spChg>
        <pc:spChg chg="add del mod">
          <ac:chgData name="sara Liu" userId="d127ac83c61d33d3" providerId="LiveId" clId="{A73AAD86-E5BE-4BAA-B98D-F71DA564EC3F}" dt="2021-10-18T16:46:44.857" v="149"/>
          <ac:spMkLst>
            <pc:docMk/>
            <pc:sldMk cId="608090641" sldId="423"/>
            <ac:spMk id="17" creationId="{7B783406-2330-475F-8FC0-1D5DA773830F}"/>
          </ac:spMkLst>
        </pc:spChg>
        <pc:spChg chg="add">
          <ac:chgData name="sara Liu" userId="d127ac83c61d33d3" providerId="LiveId" clId="{A73AAD86-E5BE-4BAA-B98D-F71DA564EC3F}" dt="2021-10-18T16:46:50.660" v="150" actId="26606"/>
          <ac:spMkLst>
            <pc:docMk/>
            <pc:sldMk cId="608090641" sldId="423"/>
            <ac:spMk id="21" creationId="{A279BCF5-89DF-41F7-A5D8-AB00F297EFE8}"/>
          </ac:spMkLst>
        </pc:spChg>
        <pc:graphicFrameChg chg="add del mod">
          <ac:chgData name="sara Liu" userId="d127ac83c61d33d3" providerId="LiveId" clId="{A73AAD86-E5BE-4BAA-B98D-F71DA564EC3F}" dt="2021-10-18T16:46:26.015" v="148" actId="1957"/>
          <ac:graphicFrameMkLst>
            <pc:docMk/>
            <pc:sldMk cId="608090641" sldId="423"/>
            <ac:graphicFrameMk id="13" creationId="{AEBC1BCD-1C91-4006-8D9F-D98310152CEF}"/>
          </ac:graphicFrameMkLst>
        </pc:graphicFrameChg>
        <pc:picChg chg="del">
          <ac:chgData name="sara Liu" userId="d127ac83c61d33d3" providerId="LiveId" clId="{A73AAD86-E5BE-4BAA-B98D-F71DA564EC3F}" dt="2021-10-18T16:33:29.233" v="72" actId="478"/>
          <ac:picMkLst>
            <pc:docMk/>
            <pc:sldMk cId="608090641" sldId="423"/>
            <ac:picMk id="4" creationId="{13B163A7-CA2D-422B-9917-78F316D0F576}"/>
          </ac:picMkLst>
        </pc:picChg>
        <pc:picChg chg="add del mod">
          <ac:chgData name="sara Liu" userId="d127ac83c61d33d3" providerId="LiveId" clId="{A73AAD86-E5BE-4BAA-B98D-F71DA564EC3F}" dt="2021-10-18T16:34:58.802" v="80" actId="478"/>
          <ac:picMkLst>
            <pc:docMk/>
            <pc:sldMk cId="608090641" sldId="423"/>
            <ac:picMk id="5" creationId="{C879307C-823E-4F11-817B-C77F7B362FA1}"/>
          </ac:picMkLst>
        </pc:picChg>
        <pc:picChg chg="add del mod">
          <ac:chgData name="sara Liu" userId="d127ac83c61d33d3" providerId="LiveId" clId="{A73AAD86-E5BE-4BAA-B98D-F71DA564EC3F}" dt="2021-10-18T16:39:49.771" v="107" actId="478"/>
          <ac:picMkLst>
            <pc:docMk/>
            <pc:sldMk cId="608090641" sldId="423"/>
            <ac:picMk id="7" creationId="{79C229CB-687F-4D05-BB59-4A18DA1FCEE4}"/>
          </ac:picMkLst>
        </pc:picChg>
        <pc:picChg chg="add del mod">
          <ac:chgData name="sara Liu" userId="d127ac83c61d33d3" providerId="LiveId" clId="{A73AAD86-E5BE-4BAA-B98D-F71DA564EC3F}" dt="2021-10-18T16:40:30.227" v="111" actId="478"/>
          <ac:picMkLst>
            <pc:docMk/>
            <pc:sldMk cId="608090641" sldId="423"/>
            <ac:picMk id="9" creationId="{2D321BEF-2B8D-4979-915C-A1AEC4E555BE}"/>
          </ac:picMkLst>
        </pc:picChg>
        <pc:picChg chg="add mod">
          <ac:chgData name="sara Liu" userId="d127ac83c61d33d3" providerId="LiveId" clId="{A73AAD86-E5BE-4BAA-B98D-F71DA564EC3F}" dt="2021-10-18T16:47:57.392" v="159" actId="14100"/>
          <ac:picMkLst>
            <pc:docMk/>
            <pc:sldMk cId="608090641" sldId="423"/>
            <ac:picMk id="10" creationId="{BF0DB180-CA70-430C-B5A6-DF3ADA8B2178}"/>
          </ac:picMkLst>
        </pc:picChg>
        <pc:picChg chg="add mod ord">
          <ac:chgData name="sara Liu" userId="d127ac83c61d33d3" providerId="LiveId" clId="{A73AAD86-E5BE-4BAA-B98D-F71DA564EC3F}" dt="2021-10-18T16:47:49.590" v="158" actId="14100"/>
          <ac:picMkLst>
            <pc:docMk/>
            <pc:sldMk cId="608090641" sldId="423"/>
            <ac:picMk id="16" creationId="{EC4577C5-E596-4C30-8F61-D87A4112C427}"/>
          </ac:picMkLst>
        </pc:picChg>
      </pc:sldChg>
      <pc:sldChg chg="addSp modSp add mod ord">
        <pc:chgData name="sara Liu" userId="d127ac83c61d33d3" providerId="LiveId" clId="{A73AAD86-E5BE-4BAA-B98D-F71DA564EC3F}" dt="2021-10-18T16:49:29.471" v="162"/>
        <pc:sldMkLst>
          <pc:docMk/>
          <pc:sldMk cId="1821429539" sldId="424"/>
        </pc:sldMkLst>
        <pc:picChg chg="add mod">
          <ac:chgData name="sara Liu" userId="d127ac83c61d33d3" providerId="LiveId" clId="{A73AAD86-E5BE-4BAA-B98D-F71DA564EC3F}" dt="2021-10-18T16:38:10.051" v="104" actId="1076"/>
          <ac:picMkLst>
            <pc:docMk/>
            <pc:sldMk cId="1821429539" sldId="424"/>
            <ac:picMk id="3" creationId="{68A65D42-5D9F-42E5-BA70-56973C721275}"/>
          </ac:picMkLst>
        </pc:picChg>
      </pc:sldChg>
      <pc:sldChg chg="addSp delSp modSp add mod modClrScheme chgLayout">
        <pc:chgData name="sara Liu" userId="d127ac83c61d33d3" providerId="LiveId" clId="{A73AAD86-E5BE-4BAA-B98D-F71DA564EC3F}" dt="2021-10-18T16:50:47.308" v="172" actId="1076"/>
        <pc:sldMkLst>
          <pc:docMk/>
          <pc:sldMk cId="1001309425" sldId="425"/>
        </pc:sldMkLst>
        <pc:spChg chg="mod ord modVis">
          <ac:chgData name="sara Liu" userId="d127ac83c61d33d3" providerId="LiveId" clId="{A73AAD86-E5BE-4BAA-B98D-F71DA564EC3F}" dt="2021-10-18T16:50:15.022" v="168" actId="26606"/>
          <ac:spMkLst>
            <pc:docMk/>
            <pc:sldMk cId="1001309425" sldId="425"/>
            <ac:spMk id="2" creationId="{AF6DEACA-3BCA-C14F-9285-752350F2A7C1}"/>
          </ac:spMkLst>
        </pc:spChg>
        <pc:spChg chg="add mod">
          <ac:chgData name="sara Liu" userId="d127ac83c61d33d3" providerId="LiveId" clId="{A73AAD86-E5BE-4BAA-B98D-F71DA564EC3F}" dt="2021-10-18T16:50:15.022" v="168" actId="26606"/>
          <ac:spMkLst>
            <pc:docMk/>
            <pc:sldMk cId="1001309425" sldId="425"/>
            <ac:spMk id="10" creationId="{C6A3BFFC-DBA7-49F3-B6E1-93E663AF8F39}"/>
          </ac:spMkLst>
        </pc:spChg>
        <pc:spChg chg="add del mod">
          <ac:chgData name="sara Liu" userId="d127ac83c61d33d3" providerId="LiveId" clId="{A73AAD86-E5BE-4BAA-B98D-F71DA564EC3F}" dt="2021-10-18T16:50:17.083" v="169"/>
          <ac:spMkLst>
            <pc:docMk/>
            <pc:sldMk cId="1001309425" sldId="425"/>
            <ac:spMk id="12" creationId="{FF2A2F1A-9BDD-46BC-95FC-7D499CEB013B}"/>
          </ac:spMkLst>
        </pc:spChg>
        <pc:picChg chg="add del mod">
          <ac:chgData name="sara Liu" userId="d127ac83c61d33d3" providerId="LiveId" clId="{A73AAD86-E5BE-4BAA-B98D-F71DA564EC3F}" dt="2021-10-18T16:48:04.946" v="160" actId="478"/>
          <ac:picMkLst>
            <pc:docMk/>
            <pc:sldMk cId="1001309425" sldId="425"/>
            <ac:picMk id="3" creationId="{71F84350-8B85-45E3-B199-ECEC180173A7}"/>
          </ac:picMkLst>
        </pc:picChg>
        <pc:picChg chg="add mod">
          <ac:chgData name="sara Liu" userId="d127ac83c61d33d3" providerId="LiveId" clId="{A73AAD86-E5BE-4BAA-B98D-F71DA564EC3F}" dt="2021-10-18T16:50:38.560" v="170" actId="14100"/>
          <ac:picMkLst>
            <pc:docMk/>
            <pc:sldMk cId="1001309425" sldId="425"/>
            <ac:picMk id="5" creationId="{C81834F3-45E6-48CF-9A55-F376BF8B6FAB}"/>
          </ac:picMkLst>
        </pc:picChg>
        <pc:picChg chg="add mod">
          <ac:chgData name="sara Liu" userId="d127ac83c61d33d3" providerId="LiveId" clId="{A73AAD86-E5BE-4BAA-B98D-F71DA564EC3F}" dt="2021-10-18T16:50:47.308" v="172" actId="1076"/>
          <ac:picMkLst>
            <pc:docMk/>
            <pc:sldMk cId="1001309425" sldId="425"/>
            <ac:picMk id="8" creationId="{B3C18E55-E19A-40D4-AC44-CCB9A73CFEC7}"/>
          </ac:picMkLst>
        </pc:picChg>
      </pc:sldChg>
      <pc:sldChg chg="addSp delSp modSp add mod ord">
        <pc:chgData name="sara Liu" userId="d127ac83c61d33d3" providerId="LiveId" clId="{A73AAD86-E5BE-4BAA-B98D-F71DA564EC3F}" dt="2021-10-19T06:41:57.081" v="287" actId="14100"/>
        <pc:sldMkLst>
          <pc:docMk/>
          <pc:sldMk cId="1690751218" sldId="426"/>
        </pc:sldMkLst>
        <pc:grpChg chg="add mod">
          <ac:chgData name="sara Liu" userId="d127ac83c61d33d3" providerId="LiveId" clId="{A73AAD86-E5BE-4BAA-B98D-F71DA564EC3F}" dt="2021-10-18T16:43:25.613" v="132" actId="14100"/>
          <ac:grpSpMkLst>
            <pc:docMk/>
            <pc:sldMk cId="1690751218" sldId="426"/>
            <ac:grpSpMk id="3" creationId="{063E8776-A9A2-400F-98A3-DCB61F8BC8A7}"/>
          </ac:grpSpMkLst>
        </pc:grpChg>
        <pc:picChg chg="mod">
          <ac:chgData name="sara Liu" userId="d127ac83c61d33d3" providerId="LiveId" clId="{A73AAD86-E5BE-4BAA-B98D-F71DA564EC3F}" dt="2021-10-18T16:42:04.962" v="117"/>
          <ac:picMkLst>
            <pc:docMk/>
            <pc:sldMk cId="1690751218" sldId="426"/>
            <ac:picMk id="4" creationId="{3B483CF4-69AF-4590-A5BA-01EC2A93ACCD}"/>
          </ac:picMkLst>
        </pc:picChg>
        <pc:picChg chg="mod">
          <ac:chgData name="sara Liu" userId="d127ac83c61d33d3" providerId="LiveId" clId="{A73AAD86-E5BE-4BAA-B98D-F71DA564EC3F}" dt="2021-10-18T16:42:04.962" v="117"/>
          <ac:picMkLst>
            <pc:docMk/>
            <pc:sldMk cId="1690751218" sldId="426"/>
            <ac:picMk id="5" creationId="{7B0C44FA-89AA-4777-8F4B-2CA84D1EDE9C}"/>
          </ac:picMkLst>
        </pc:picChg>
        <pc:picChg chg="add mod">
          <ac:chgData name="sara Liu" userId="d127ac83c61d33d3" providerId="LiveId" clId="{A73AAD86-E5BE-4BAA-B98D-F71DA564EC3F}" dt="2021-10-18T16:43:30.127" v="133" actId="1076"/>
          <ac:picMkLst>
            <pc:docMk/>
            <pc:sldMk cId="1690751218" sldId="426"/>
            <ac:picMk id="6" creationId="{AAF040DA-DE48-4293-A8E0-4B3F7D9CD694}"/>
          </ac:picMkLst>
        </pc:picChg>
        <pc:picChg chg="add mod">
          <ac:chgData name="sara Liu" userId="d127ac83c61d33d3" providerId="LiveId" clId="{A73AAD86-E5BE-4BAA-B98D-F71DA564EC3F}" dt="2021-10-18T16:43:09.946" v="130" actId="1076"/>
          <ac:picMkLst>
            <pc:docMk/>
            <pc:sldMk cId="1690751218" sldId="426"/>
            <ac:picMk id="7" creationId="{AB038073-90E0-41AB-AFF7-2E5D9B48DB1E}"/>
          </ac:picMkLst>
        </pc:picChg>
        <pc:picChg chg="add del mod">
          <ac:chgData name="sara Liu" userId="d127ac83c61d33d3" providerId="LiveId" clId="{A73AAD86-E5BE-4BAA-B98D-F71DA564EC3F}" dt="2021-10-19T06:41:11.613" v="282" actId="478"/>
          <ac:picMkLst>
            <pc:docMk/>
            <pc:sldMk cId="1690751218" sldId="426"/>
            <ac:picMk id="9" creationId="{FF1598BA-38BF-414B-A9D7-88164C38CE20}"/>
          </ac:picMkLst>
        </pc:picChg>
        <pc:picChg chg="add mod">
          <ac:chgData name="sara Liu" userId="d127ac83c61d33d3" providerId="LiveId" clId="{A73AAD86-E5BE-4BAA-B98D-F71DA564EC3F}" dt="2021-10-19T06:41:57.081" v="287" actId="14100"/>
          <ac:picMkLst>
            <pc:docMk/>
            <pc:sldMk cId="1690751218" sldId="426"/>
            <ac:picMk id="11" creationId="{6E13B245-4B6D-455D-8BD6-D54B99717422}"/>
          </ac:picMkLst>
        </pc:picChg>
      </pc:sldChg>
      <pc:sldChg chg="addSp delSp modSp new del mod ord modTransition modClrScheme chgLayout">
        <pc:chgData name="sara Liu" userId="d127ac83c61d33d3" providerId="LiveId" clId="{A73AAD86-E5BE-4BAA-B98D-F71DA564EC3F}" dt="2021-10-18T16:51:34.821" v="174" actId="2696"/>
        <pc:sldMkLst>
          <pc:docMk/>
          <pc:sldMk cId="3491028456" sldId="427"/>
        </pc:sldMkLst>
        <pc:spChg chg="add del mod">
          <ac:chgData name="sara Liu" userId="d127ac83c61d33d3" providerId="LiveId" clId="{A73AAD86-E5BE-4BAA-B98D-F71DA564EC3F}" dt="2021-10-18T16:45:32.283" v="143" actId="26606"/>
          <ac:spMkLst>
            <pc:docMk/>
            <pc:sldMk cId="3491028456" sldId="427"/>
            <ac:spMk id="8" creationId="{4325B55C-4ADC-4835-AC5B-A7CF8FE2FD20}"/>
          </ac:spMkLst>
        </pc:spChg>
        <pc:spChg chg="add del mod">
          <ac:chgData name="sara Liu" userId="d127ac83c61d33d3" providerId="LiveId" clId="{A73AAD86-E5BE-4BAA-B98D-F71DA564EC3F}" dt="2021-10-18T16:45:32.283" v="143" actId="26606"/>
          <ac:spMkLst>
            <pc:docMk/>
            <pc:sldMk cId="3491028456" sldId="427"/>
            <ac:spMk id="10" creationId="{353F6844-F16B-4E28-AEF1-88A899F740F6}"/>
          </ac:spMkLst>
        </pc:spChg>
        <pc:spChg chg="add mod">
          <ac:chgData name="sara Liu" userId="d127ac83c61d33d3" providerId="LiveId" clId="{A73AAD86-E5BE-4BAA-B98D-F71DA564EC3F}" dt="2021-10-18T16:45:32.393" v="144" actId="26606"/>
          <ac:spMkLst>
            <pc:docMk/>
            <pc:sldMk cId="3491028456" sldId="427"/>
            <ac:spMk id="12" creationId="{95018A27-D966-4CBB-A7C6-2A3B427BB0B4}"/>
          </ac:spMkLst>
        </pc:spChg>
        <pc:spChg chg="add mod">
          <ac:chgData name="sara Liu" userId="d127ac83c61d33d3" providerId="LiveId" clId="{A73AAD86-E5BE-4BAA-B98D-F71DA564EC3F}" dt="2021-10-18T16:45:32.393" v="144" actId="26606"/>
          <ac:spMkLst>
            <pc:docMk/>
            <pc:sldMk cId="3491028456" sldId="427"/>
            <ac:spMk id="13" creationId="{2186396C-2757-438F-986C-5A63916CE763}"/>
          </ac:spMkLst>
        </pc:spChg>
        <pc:picChg chg="add mod">
          <ac:chgData name="sara Liu" userId="d127ac83c61d33d3" providerId="LiveId" clId="{A73AAD86-E5BE-4BAA-B98D-F71DA564EC3F}" dt="2021-10-18T16:45:32.393" v="144" actId="26606"/>
          <ac:picMkLst>
            <pc:docMk/>
            <pc:sldMk cId="3491028456" sldId="427"/>
            <ac:picMk id="3" creationId="{803114C3-640E-4D5D-9ED3-05F94218A51B}"/>
          </ac:picMkLst>
        </pc:picChg>
      </pc:sldChg>
      <pc:sldChg chg="addSp delSp modSp add mod">
        <pc:chgData name="sara Liu" userId="d127ac83c61d33d3" providerId="LiveId" clId="{A73AAD86-E5BE-4BAA-B98D-F71DA564EC3F}" dt="2021-10-18T16:52:12.101" v="182" actId="14100"/>
        <pc:sldMkLst>
          <pc:docMk/>
          <pc:sldMk cId="2842403126" sldId="428"/>
        </pc:sldMkLst>
        <pc:picChg chg="add del mod">
          <ac:chgData name="sara Liu" userId="d127ac83c61d33d3" providerId="LiveId" clId="{A73AAD86-E5BE-4BAA-B98D-F71DA564EC3F}" dt="2021-10-18T16:51:42.631" v="177" actId="478"/>
          <ac:picMkLst>
            <pc:docMk/>
            <pc:sldMk cId="2842403126" sldId="428"/>
            <ac:picMk id="2" creationId="{19FB75F4-FDDC-4DED-8138-729E3F33D986}"/>
          </ac:picMkLst>
        </pc:picChg>
        <pc:picChg chg="add mod">
          <ac:chgData name="sara Liu" userId="d127ac83c61d33d3" providerId="LiveId" clId="{A73AAD86-E5BE-4BAA-B98D-F71DA564EC3F}" dt="2021-10-18T16:52:12.101" v="182" actId="14100"/>
          <ac:picMkLst>
            <pc:docMk/>
            <pc:sldMk cId="2842403126" sldId="428"/>
            <ac:picMk id="4" creationId="{03B47B53-675D-482C-853E-6405BD40792D}"/>
          </ac:picMkLst>
        </pc:picChg>
      </pc:sldChg>
      <pc:sldChg chg="addSp delSp modSp new mod modTransition modClrScheme chgLayout">
        <pc:chgData name="sara Liu" userId="d127ac83c61d33d3" providerId="LiveId" clId="{A73AAD86-E5BE-4BAA-B98D-F71DA564EC3F}" dt="2021-10-18T16:59:23.967" v="210" actId="1076"/>
        <pc:sldMkLst>
          <pc:docMk/>
          <pc:sldMk cId="3164572191" sldId="429"/>
        </pc:sldMkLst>
        <pc:spChg chg="add del mod">
          <ac:chgData name="sara Liu" userId="d127ac83c61d33d3" providerId="LiveId" clId="{A73AAD86-E5BE-4BAA-B98D-F71DA564EC3F}" dt="2021-10-18T16:57:56.968" v="197"/>
          <ac:spMkLst>
            <pc:docMk/>
            <pc:sldMk cId="3164572191" sldId="429"/>
            <ac:spMk id="8" creationId="{F72A5380-9585-4B7E-BC70-5D0396FC51C4}"/>
          </ac:spMkLst>
        </pc:spChg>
        <pc:spChg chg="add del mod">
          <ac:chgData name="sara Liu" userId="d127ac83c61d33d3" providerId="LiveId" clId="{A73AAD86-E5BE-4BAA-B98D-F71DA564EC3F}" dt="2021-10-18T16:55:25.303" v="194"/>
          <ac:spMkLst>
            <pc:docMk/>
            <pc:sldMk cId="3164572191" sldId="429"/>
            <ac:spMk id="10" creationId="{BC6E0314-00B4-4EAB-977A-7C4A79A7A3A8}"/>
          </ac:spMkLst>
        </pc:spChg>
        <pc:picChg chg="add del mod">
          <ac:chgData name="sara Liu" userId="d127ac83c61d33d3" providerId="LiveId" clId="{A73AAD86-E5BE-4BAA-B98D-F71DA564EC3F}" dt="2021-10-18T16:58:34.523" v="200" actId="478"/>
          <ac:picMkLst>
            <pc:docMk/>
            <pc:sldMk cId="3164572191" sldId="429"/>
            <ac:picMk id="3" creationId="{10C54882-EAAD-4D5C-8695-B7A25A421DFF}"/>
          </ac:picMkLst>
        </pc:picChg>
        <pc:picChg chg="add mod">
          <ac:chgData name="sara Liu" userId="d127ac83c61d33d3" providerId="LiveId" clId="{A73AAD86-E5BE-4BAA-B98D-F71DA564EC3F}" dt="2021-10-18T16:59:23.967" v="210" actId="1076"/>
          <ac:picMkLst>
            <pc:docMk/>
            <pc:sldMk cId="3164572191" sldId="429"/>
            <ac:picMk id="5" creationId="{E5B93DA1-F698-4735-9F39-154ACEC0C64E}"/>
          </ac:picMkLst>
        </pc:picChg>
        <pc:picChg chg="add mod">
          <ac:chgData name="sara Liu" userId="d127ac83c61d33d3" providerId="LiveId" clId="{A73AAD86-E5BE-4BAA-B98D-F71DA564EC3F}" dt="2021-10-18T16:59:18.236" v="209" actId="1076"/>
          <ac:picMkLst>
            <pc:docMk/>
            <pc:sldMk cId="3164572191" sldId="429"/>
            <ac:picMk id="7" creationId="{09727D5B-CD10-45DA-8BF6-1A0B10C179CE}"/>
          </ac:picMkLst>
        </pc:picChg>
      </pc:sldChg>
      <pc:sldChg chg="addSp delSp modSp new del mod modTransition modClrScheme chgLayout">
        <pc:chgData name="sara Liu" userId="d127ac83c61d33d3" providerId="LiveId" clId="{A73AAD86-E5BE-4BAA-B98D-F71DA564EC3F}" dt="2021-10-18T16:58:45.096" v="201" actId="2696"/>
        <pc:sldMkLst>
          <pc:docMk/>
          <pc:sldMk cId="2390387370" sldId="430"/>
        </pc:sldMkLst>
        <pc:spChg chg="add mod">
          <ac:chgData name="sara Liu" userId="d127ac83c61d33d3" providerId="LiveId" clId="{A73AAD86-E5BE-4BAA-B98D-F71DA564EC3F}" dt="2021-10-18T16:54:27.796" v="188" actId="26606"/>
          <ac:spMkLst>
            <pc:docMk/>
            <pc:sldMk cId="2390387370" sldId="430"/>
            <ac:spMk id="8" creationId="{291F0D0F-C550-4E95-B232-40981D5CC193}"/>
          </ac:spMkLst>
        </pc:spChg>
        <pc:spChg chg="add mod">
          <ac:chgData name="sara Liu" userId="d127ac83c61d33d3" providerId="LiveId" clId="{A73AAD86-E5BE-4BAA-B98D-F71DA564EC3F}" dt="2021-10-18T16:54:27.796" v="188" actId="26606"/>
          <ac:spMkLst>
            <pc:docMk/>
            <pc:sldMk cId="2390387370" sldId="430"/>
            <ac:spMk id="10" creationId="{C076DEE5-E035-4E26-B9A0-F714CDA3087E}"/>
          </ac:spMkLst>
        </pc:spChg>
        <pc:picChg chg="add del mod">
          <ac:chgData name="sara Liu" userId="d127ac83c61d33d3" providerId="LiveId" clId="{A73AAD86-E5BE-4BAA-B98D-F71DA564EC3F}" dt="2021-10-18T16:54:40.409" v="189" actId="478"/>
          <ac:picMkLst>
            <pc:docMk/>
            <pc:sldMk cId="2390387370" sldId="430"/>
            <ac:picMk id="3" creationId="{95084CA1-C75A-4165-8ADF-1EDF88712F33}"/>
          </ac:picMkLst>
        </pc:picChg>
      </pc:sldChg>
      <pc:sldChg chg="addSp delSp modSp new mod">
        <pc:chgData name="sara Liu" userId="d127ac83c61d33d3" providerId="LiveId" clId="{A73AAD86-E5BE-4BAA-B98D-F71DA564EC3F}" dt="2021-10-18T17:01:29.512" v="220" actId="1076"/>
        <pc:sldMkLst>
          <pc:docMk/>
          <pc:sldMk cId="3710856732" sldId="430"/>
        </pc:sldMkLst>
        <pc:spChg chg="del">
          <ac:chgData name="sara Liu" userId="d127ac83c61d33d3" providerId="LiveId" clId="{A73AAD86-E5BE-4BAA-B98D-F71DA564EC3F}" dt="2021-10-18T17:00:46.566" v="212"/>
          <ac:spMkLst>
            <pc:docMk/>
            <pc:sldMk cId="3710856732" sldId="430"/>
            <ac:spMk id="3" creationId="{316EA828-8F0C-4E86-B3F7-5BA163171A1F}"/>
          </ac:spMkLst>
        </pc:spChg>
        <pc:spChg chg="del">
          <ac:chgData name="sara Liu" userId="d127ac83c61d33d3" providerId="LiveId" clId="{A73AAD86-E5BE-4BAA-B98D-F71DA564EC3F}" dt="2021-10-18T17:01:14.723" v="217" actId="478"/>
          <ac:spMkLst>
            <pc:docMk/>
            <pc:sldMk cId="3710856732" sldId="430"/>
            <ac:spMk id="4" creationId="{5F73B357-8786-4087-907B-46685B372F17}"/>
          </ac:spMkLst>
        </pc:spChg>
        <pc:picChg chg="add mod">
          <ac:chgData name="sara Liu" userId="d127ac83c61d33d3" providerId="LiveId" clId="{A73AAD86-E5BE-4BAA-B98D-F71DA564EC3F}" dt="2021-10-18T17:01:29.512" v="220" actId="1076"/>
          <ac:picMkLst>
            <pc:docMk/>
            <pc:sldMk cId="3710856732" sldId="430"/>
            <ac:picMk id="6" creationId="{DA3AD4E3-D24A-495D-9A57-59ADB6CFF081}"/>
          </ac:picMkLst>
        </pc:picChg>
      </pc:sldChg>
      <pc:sldChg chg="new del">
        <pc:chgData name="sara Liu" userId="d127ac83c61d33d3" providerId="LiveId" clId="{A73AAD86-E5BE-4BAA-B98D-F71DA564EC3F}" dt="2021-10-19T05:14:02.200" v="259" actId="2696"/>
        <pc:sldMkLst>
          <pc:docMk/>
          <pc:sldMk cId="3530829828" sldId="431"/>
        </pc:sldMkLst>
      </pc:sldChg>
    </pc:docChg>
  </pc:docChgLst>
  <pc:docChgLst>
    <pc:chgData name="sara Liu" userId="d127ac83c61d33d3" providerId="LiveId" clId="{52EF532A-A5E1-4642-A14F-E99CCBC39A4B}"/>
    <pc:docChg chg="modSld">
      <pc:chgData name="sara Liu" userId="d127ac83c61d33d3" providerId="LiveId" clId="{52EF532A-A5E1-4642-A14F-E99CCBC39A4B}" dt="2021-10-08T03:17:05.043" v="120" actId="20577"/>
      <pc:docMkLst>
        <pc:docMk/>
      </pc:docMkLst>
      <pc:sldChg chg="modNotesTx">
        <pc:chgData name="sara Liu" userId="d127ac83c61d33d3" providerId="LiveId" clId="{52EF532A-A5E1-4642-A14F-E99CCBC39A4B}" dt="2021-10-08T03:14:48.676" v="111" actId="20577"/>
        <pc:sldMkLst>
          <pc:docMk/>
          <pc:sldMk cId="3411711941" sldId="395"/>
        </pc:sldMkLst>
      </pc:sldChg>
      <pc:sldChg chg="modNotesTx">
        <pc:chgData name="sara Liu" userId="d127ac83c61d33d3" providerId="LiveId" clId="{52EF532A-A5E1-4642-A14F-E99CCBC39A4B}" dt="2021-10-08T03:17:05.043" v="120" actId="20577"/>
        <pc:sldMkLst>
          <pc:docMk/>
          <pc:sldMk cId="3445503154" sldId="39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36F0B-3DA6-49EC-9388-6D4EFCC23E39}" type="datetimeFigureOut">
              <a:rPr lang="zh-TW" altLang="en-US" smtClean="0"/>
              <a:t>2021/12/4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12BC1F-1D3F-4907-96C5-A59C6B04C1A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842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altLang="zh-TW" dirty="0"/>
            </a:br>
            <a:br>
              <a:rPr lang="en-US" altLang="zh-TW" dirty="0"/>
            </a:br>
            <a:endParaRPr lang="zh-TW" altLang="en-US" dirty="0"/>
          </a:p>
          <a:p>
            <a:br>
              <a:rPr lang="en-US" altLang="zh-TW" dirty="0"/>
            </a:br>
            <a:br>
              <a:rPr lang="en-US" altLang="zh-TW" dirty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BC1F-1D3F-4907-96C5-A59C6B04C1A5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797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:notes"/>
          <p:cNvSpPr txBox="1">
            <a:spLocks noGrp="1"/>
          </p:cNvSpPr>
          <p:nvPr>
            <p:ph type="body" idx="1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5" name="Google Shape;24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BC1F-1D3F-4907-96C5-A59C6B04C1A5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3175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BC1F-1D3F-4907-96C5-A59C6B04C1A5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8143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2BC1F-1D3F-4907-96C5-A59C6B04C1A5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953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2BC1F-1D3F-4907-96C5-A59C6B04C1A5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5772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2BC1F-1D3F-4907-96C5-A59C6B04C1A5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1423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12BC1F-1D3F-4907-96C5-A59C6B04C1A5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6868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82317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bestpowerpointtemplates.com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199890" cy="4864100"/>
          </a:xfrm>
          <a:custGeom>
            <a:avLst/>
            <a:gdLst/>
            <a:ahLst/>
            <a:cxnLst/>
            <a:rect l="l" t="t" r="r" b="b"/>
            <a:pathLst>
              <a:path w="4199890" h="4864100">
                <a:moveTo>
                  <a:pt x="4077220" y="1054100"/>
                </a:moveTo>
                <a:lnTo>
                  <a:pt x="490775" y="1054100"/>
                </a:lnTo>
                <a:lnTo>
                  <a:pt x="540107" y="1041400"/>
                </a:lnTo>
                <a:lnTo>
                  <a:pt x="556135" y="1028700"/>
                </a:lnTo>
                <a:lnTo>
                  <a:pt x="565234" y="1003300"/>
                </a:lnTo>
                <a:lnTo>
                  <a:pt x="565465" y="990600"/>
                </a:lnTo>
                <a:lnTo>
                  <a:pt x="554888" y="965200"/>
                </a:lnTo>
                <a:lnTo>
                  <a:pt x="515144" y="939800"/>
                </a:lnTo>
                <a:lnTo>
                  <a:pt x="475400" y="901700"/>
                </a:lnTo>
                <a:lnTo>
                  <a:pt x="435164" y="863600"/>
                </a:lnTo>
                <a:lnTo>
                  <a:pt x="393942" y="838200"/>
                </a:lnTo>
                <a:lnTo>
                  <a:pt x="351242" y="800100"/>
                </a:lnTo>
                <a:lnTo>
                  <a:pt x="170936" y="698500"/>
                </a:lnTo>
                <a:lnTo>
                  <a:pt x="126390" y="660400"/>
                </a:lnTo>
                <a:lnTo>
                  <a:pt x="38779" y="609600"/>
                </a:lnTo>
                <a:lnTo>
                  <a:pt x="0" y="584200"/>
                </a:lnTo>
                <a:lnTo>
                  <a:pt x="0" y="0"/>
                </a:lnTo>
                <a:lnTo>
                  <a:pt x="939083" y="0"/>
                </a:lnTo>
                <a:lnTo>
                  <a:pt x="945403" y="12700"/>
                </a:lnTo>
                <a:lnTo>
                  <a:pt x="959881" y="63500"/>
                </a:lnTo>
                <a:lnTo>
                  <a:pt x="974484" y="101600"/>
                </a:lnTo>
                <a:lnTo>
                  <a:pt x="990482" y="152400"/>
                </a:lnTo>
                <a:lnTo>
                  <a:pt x="1008288" y="203200"/>
                </a:lnTo>
                <a:lnTo>
                  <a:pt x="1028310" y="241300"/>
                </a:lnTo>
                <a:lnTo>
                  <a:pt x="1050960" y="292100"/>
                </a:lnTo>
                <a:lnTo>
                  <a:pt x="1076649" y="330200"/>
                </a:lnTo>
                <a:lnTo>
                  <a:pt x="1095356" y="368300"/>
                </a:lnTo>
                <a:lnTo>
                  <a:pt x="1112123" y="393700"/>
                </a:lnTo>
                <a:lnTo>
                  <a:pt x="1127781" y="431800"/>
                </a:lnTo>
                <a:lnTo>
                  <a:pt x="1143162" y="469900"/>
                </a:lnTo>
                <a:lnTo>
                  <a:pt x="1167583" y="508000"/>
                </a:lnTo>
                <a:lnTo>
                  <a:pt x="1199165" y="546100"/>
                </a:lnTo>
                <a:lnTo>
                  <a:pt x="1236203" y="571500"/>
                </a:lnTo>
                <a:lnTo>
                  <a:pt x="1276990" y="584200"/>
                </a:lnTo>
                <a:lnTo>
                  <a:pt x="1362986" y="609600"/>
                </a:lnTo>
                <a:lnTo>
                  <a:pt x="4179060" y="609600"/>
                </a:lnTo>
                <a:lnTo>
                  <a:pt x="4173218" y="635000"/>
                </a:lnTo>
                <a:lnTo>
                  <a:pt x="4165735" y="673100"/>
                </a:lnTo>
                <a:lnTo>
                  <a:pt x="4157698" y="698500"/>
                </a:lnTo>
                <a:lnTo>
                  <a:pt x="4150769" y="736600"/>
                </a:lnTo>
                <a:lnTo>
                  <a:pt x="4146612" y="762000"/>
                </a:lnTo>
                <a:lnTo>
                  <a:pt x="4141918" y="812800"/>
                </a:lnTo>
                <a:lnTo>
                  <a:pt x="4134598" y="863600"/>
                </a:lnTo>
                <a:lnTo>
                  <a:pt x="4124157" y="901700"/>
                </a:lnTo>
                <a:lnTo>
                  <a:pt x="4110098" y="952500"/>
                </a:lnTo>
                <a:lnTo>
                  <a:pt x="4091923" y="990600"/>
                </a:lnTo>
                <a:lnTo>
                  <a:pt x="4088436" y="1003300"/>
                </a:lnTo>
                <a:lnTo>
                  <a:pt x="4085087" y="1003300"/>
                </a:lnTo>
                <a:lnTo>
                  <a:pt x="4082570" y="1016000"/>
                </a:lnTo>
                <a:lnTo>
                  <a:pt x="4081577" y="1028700"/>
                </a:lnTo>
                <a:lnTo>
                  <a:pt x="4077220" y="1054100"/>
                </a:lnTo>
                <a:close/>
              </a:path>
              <a:path w="4199890" h="4864100">
                <a:moveTo>
                  <a:pt x="4179060" y="609600"/>
                </a:moveTo>
                <a:lnTo>
                  <a:pt x="1362986" y="609600"/>
                </a:lnTo>
                <a:lnTo>
                  <a:pt x="1404782" y="596900"/>
                </a:lnTo>
                <a:lnTo>
                  <a:pt x="1441318" y="596900"/>
                </a:lnTo>
                <a:lnTo>
                  <a:pt x="1548155" y="558800"/>
                </a:lnTo>
                <a:lnTo>
                  <a:pt x="1591398" y="546100"/>
                </a:lnTo>
                <a:lnTo>
                  <a:pt x="1634926" y="520700"/>
                </a:lnTo>
                <a:lnTo>
                  <a:pt x="1678661" y="508000"/>
                </a:lnTo>
                <a:lnTo>
                  <a:pt x="1722525" y="482600"/>
                </a:lnTo>
                <a:lnTo>
                  <a:pt x="1766440" y="469900"/>
                </a:lnTo>
                <a:lnTo>
                  <a:pt x="1854117" y="431800"/>
                </a:lnTo>
                <a:lnTo>
                  <a:pt x="1897593" y="406400"/>
                </a:lnTo>
                <a:lnTo>
                  <a:pt x="1940759" y="393700"/>
                </a:lnTo>
                <a:lnTo>
                  <a:pt x="1983847" y="368300"/>
                </a:lnTo>
                <a:lnTo>
                  <a:pt x="2027090" y="355600"/>
                </a:lnTo>
                <a:lnTo>
                  <a:pt x="2070721" y="330200"/>
                </a:lnTo>
                <a:lnTo>
                  <a:pt x="2160078" y="304800"/>
                </a:lnTo>
                <a:lnTo>
                  <a:pt x="2178670" y="292100"/>
                </a:lnTo>
                <a:lnTo>
                  <a:pt x="2196845" y="279400"/>
                </a:lnTo>
                <a:lnTo>
                  <a:pt x="2214744" y="279400"/>
                </a:lnTo>
                <a:lnTo>
                  <a:pt x="2232504" y="266700"/>
                </a:lnTo>
                <a:lnTo>
                  <a:pt x="2277145" y="228600"/>
                </a:lnTo>
                <a:lnTo>
                  <a:pt x="2368005" y="177800"/>
                </a:lnTo>
                <a:lnTo>
                  <a:pt x="2695142" y="0"/>
                </a:lnTo>
                <a:lnTo>
                  <a:pt x="3965419" y="0"/>
                </a:lnTo>
                <a:lnTo>
                  <a:pt x="3984148" y="12700"/>
                </a:lnTo>
                <a:lnTo>
                  <a:pt x="4017689" y="50800"/>
                </a:lnTo>
                <a:lnTo>
                  <a:pt x="4050112" y="76200"/>
                </a:lnTo>
                <a:lnTo>
                  <a:pt x="4081577" y="114300"/>
                </a:lnTo>
                <a:lnTo>
                  <a:pt x="4097743" y="139700"/>
                </a:lnTo>
                <a:lnTo>
                  <a:pt x="4112247" y="152400"/>
                </a:lnTo>
                <a:lnTo>
                  <a:pt x="4123979" y="177800"/>
                </a:lnTo>
                <a:lnTo>
                  <a:pt x="4131831" y="203200"/>
                </a:lnTo>
                <a:lnTo>
                  <a:pt x="4133633" y="215900"/>
                </a:lnTo>
                <a:lnTo>
                  <a:pt x="4135157" y="215900"/>
                </a:lnTo>
                <a:lnTo>
                  <a:pt x="4137236" y="228600"/>
                </a:lnTo>
                <a:lnTo>
                  <a:pt x="4140700" y="228600"/>
                </a:lnTo>
                <a:lnTo>
                  <a:pt x="4165659" y="279400"/>
                </a:lnTo>
                <a:lnTo>
                  <a:pt x="4183039" y="317500"/>
                </a:lnTo>
                <a:lnTo>
                  <a:pt x="4193801" y="368300"/>
                </a:lnTo>
                <a:lnTo>
                  <a:pt x="4198906" y="406400"/>
                </a:lnTo>
                <a:lnTo>
                  <a:pt x="4199316" y="457200"/>
                </a:lnTo>
                <a:lnTo>
                  <a:pt x="4195991" y="495300"/>
                </a:lnTo>
                <a:lnTo>
                  <a:pt x="4189892" y="546100"/>
                </a:lnTo>
                <a:lnTo>
                  <a:pt x="4181981" y="596900"/>
                </a:lnTo>
                <a:lnTo>
                  <a:pt x="4179060" y="609600"/>
                </a:lnTo>
                <a:close/>
              </a:path>
              <a:path w="4199890" h="4864100">
                <a:moveTo>
                  <a:pt x="23005" y="1663700"/>
                </a:moveTo>
                <a:lnTo>
                  <a:pt x="0" y="1663700"/>
                </a:lnTo>
                <a:lnTo>
                  <a:pt x="0" y="876300"/>
                </a:lnTo>
                <a:lnTo>
                  <a:pt x="29555" y="889000"/>
                </a:lnTo>
                <a:lnTo>
                  <a:pt x="161767" y="965200"/>
                </a:lnTo>
                <a:lnTo>
                  <a:pt x="206527" y="977900"/>
                </a:lnTo>
                <a:lnTo>
                  <a:pt x="297703" y="1028700"/>
                </a:lnTo>
                <a:lnTo>
                  <a:pt x="393671" y="1054100"/>
                </a:lnTo>
                <a:lnTo>
                  <a:pt x="4077220" y="1054100"/>
                </a:lnTo>
                <a:lnTo>
                  <a:pt x="4075042" y="1066800"/>
                </a:lnTo>
                <a:lnTo>
                  <a:pt x="4063293" y="1117600"/>
                </a:lnTo>
                <a:lnTo>
                  <a:pt x="4047027" y="1155700"/>
                </a:lnTo>
                <a:lnTo>
                  <a:pt x="4026943" y="1206500"/>
                </a:lnTo>
                <a:lnTo>
                  <a:pt x="4003738" y="1244600"/>
                </a:lnTo>
                <a:lnTo>
                  <a:pt x="3969520" y="1295400"/>
                </a:lnTo>
                <a:lnTo>
                  <a:pt x="3961483" y="1308100"/>
                </a:lnTo>
                <a:lnTo>
                  <a:pt x="3954000" y="1320800"/>
                </a:lnTo>
                <a:lnTo>
                  <a:pt x="3947072" y="1346200"/>
                </a:lnTo>
                <a:lnTo>
                  <a:pt x="3924439" y="1384300"/>
                </a:lnTo>
                <a:lnTo>
                  <a:pt x="3897926" y="1435100"/>
                </a:lnTo>
                <a:lnTo>
                  <a:pt x="3866424" y="1473200"/>
                </a:lnTo>
                <a:lnTo>
                  <a:pt x="3828826" y="1524000"/>
                </a:lnTo>
                <a:lnTo>
                  <a:pt x="3812567" y="1536700"/>
                </a:lnTo>
                <a:lnTo>
                  <a:pt x="3798525" y="1562100"/>
                </a:lnTo>
                <a:lnTo>
                  <a:pt x="3785592" y="1574800"/>
                </a:lnTo>
                <a:lnTo>
                  <a:pt x="3772659" y="1600200"/>
                </a:lnTo>
                <a:lnTo>
                  <a:pt x="3746598" y="1638300"/>
                </a:lnTo>
                <a:lnTo>
                  <a:pt x="180935" y="1638300"/>
                </a:lnTo>
                <a:lnTo>
                  <a:pt x="128457" y="1651000"/>
                </a:lnTo>
                <a:lnTo>
                  <a:pt x="23005" y="1663700"/>
                </a:lnTo>
                <a:close/>
              </a:path>
              <a:path w="4199890" h="4864100">
                <a:moveTo>
                  <a:pt x="1750651" y="4864100"/>
                </a:moveTo>
                <a:lnTo>
                  <a:pt x="1601412" y="4864100"/>
                </a:lnTo>
                <a:lnTo>
                  <a:pt x="1503443" y="4838700"/>
                </a:lnTo>
                <a:lnTo>
                  <a:pt x="1455036" y="4838700"/>
                </a:lnTo>
                <a:lnTo>
                  <a:pt x="1360439" y="4813300"/>
                </a:lnTo>
                <a:lnTo>
                  <a:pt x="1268799" y="4762500"/>
                </a:lnTo>
                <a:lnTo>
                  <a:pt x="1182308" y="4711700"/>
                </a:lnTo>
                <a:lnTo>
                  <a:pt x="1140163" y="4686300"/>
                </a:lnTo>
                <a:lnTo>
                  <a:pt x="1099005" y="4660900"/>
                </a:lnTo>
                <a:lnTo>
                  <a:pt x="1059024" y="4635500"/>
                </a:lnTo>
                <a:lnTo>
                  <a:pt x="1020413" y="4597400"/>
                </a:lnTo>
                <a:lnTo>
                  <a:pt x="983360" y="4572000"/>
                </a:lnTo>
                <a:lnTo>
                  <a:pt x="948056" y="4533900"/>
                </a:lnTo>
                <a:lnTo>
                  <a:pt x="910939" y="4495800"/>
                </a:lnTo>
                <a:lnTo>
                  <a:pt x="834504" y="4419600"/>
                </a:lnTo>
                <a:lnTo>
                  <a:pt x="796748" y="4381500"/>
                </a:lnTo>
                <a:lnTo>
                  <a:pt x="760340" y="4343400"/>
                </a:lnTo>
                <a:lnTo>
                  <a:pt x="743412" y="4318000"/>
                </a:lnTo>
                <a:lnTo>
                  <a:pt x="726899" y="4305300"/>
                </a:lnTo>
                <a:lnTo>
                  <a:pt x="712326" y="4279900"/>
                </a:lnTo>
                <a:lnTo>
                  <a:pt x="701217" y="4267200"/>
                </a:lnTo>
                <a:lnTo>
                  <a:pt x="696229" y="4254500"/>
                </a:lnTo>
                <a:lnTo>
                  <a:pt x="690132" y="4241800"/>
                </a:lnTo>
                <a:lnTo>
                  <a:pt x="682926" y="4229100"/>
                </a:lnTo>
                <a:lnTo>
                  <a:pt x="674612" y="4216400"/>
                </a:lnTo>
                <a:lnTo>
                  <a:pt x="635859" y="4191000"/>
                </a:lnTo>
                <a:lnTo>
                  <a:pt x="603311" y="4152900"/>
                </a:lnTo>
                <a:lnTo>
                  <a:pt x="575210" y="4114800"/>
                </a:lnTo>
                <a:lnTo>
                  <a:pt x="549799" y="4064000"/>
                </a:lnTo>
                <a:lnTo>
                  <a:pt x="525318" y="4025900"/>
                </a:lnTo>
                <a:lnTo>
                  <a:pt x="500010" y="3975100"/>
                </a:lnTo>
                <a:lnTo>
                  <a:pt x="472116" y="3937000"/>
                </a:lnTo>
                <a:lnTo>
                  <a:pt x="455095" y="3911600"/>
                </a:lnTo>
                <a:lnTo>
                  <a:pt x="441261" y="3886200"/>
                </a:lnTo>
                <a:lnTo>
                  <a:pt x="429921" y="3848100"/>
                </a:lnTo>
                <a:lnTo>
                  <a:pt x="420383" y="3822700"/>
                </a:lnTo>
                <a:lnTo>
                  <a:pt x="401353" y="3771900"/>
                </a:lnTo>
                <a:lnTo>
                  <a:pt x="378997" y="3721100"/>
                </a:lnTo>
                <a:lnTo>
                  <a:pt x="354805" y="3683000"/>
                </a:lnTo>
                <a:lnTo>
                  <a:pt x="331970" y="3632200"/>
                </a:lnTo>
                <a:lnTo>
                  <a:pt x="310608" y="3581400"/>
                </a:lnTo>
                <a:lnTo>
                  <a:pt x="290833" y="3543300"/>
                </a:lnTo>
                <a:lnTo>
                  <a:pt x="272760" y="3492500"/>
                </a:lnTo>
                <a:lnTo>
                  <a:pt x="256506" y="3441700"/>
                </a:lnTo>
                <a:lnTo>
                  <a:pt x="242185" y="3390900"/>
                </a:lnTo>
                <a:lnTo>
                  <a:pt x="229912" y="3340100"/>
                </a:lnTo>
                <a:lnTo>
                  <a:pt x="219804" y="3289300"/>
                </a:lnTo>
                <a:lnTo>
                  <a:pt x="211974" y="3238500"/>
                </a:lnTo>
                <a:lnTo>
                  <a:pt x="206593" y="3213100"/>
                </a:lnTo>
                <a:lnTo>
                  <a:pt x="199965" y="3175000"/>
                </a:lnTo>
                <a:lnTo>
                  <a:pt x="193060" y="3149600"/>
                </a:lnTo>
                <a:lnTo>
                  <a:pt x="186847" y="3111500"/>
                </a:lnTo>
                <a:lnTo>
                  <a:pt x="181143" y="3073400"/>
                </a:lnTo>
                <a:lnTo>
                  <a:pt x="175577" y="3048000"/>
                </a:lnTo>
                <a:lnTo>
                  <a:pt x="170842" y="3009900"/>
                </a:lnTo>
                <a:lnTo>
                  <a:pt x="167632" y="2984500"/>
                </a:lnTo>
                <a:lnTo>
                  <a:pt x="164375" y="2933700"/>
                </a:lnTo>
                <a:lnTo>
                  <a:pt x="161775" y="2882900"/>
                </a:lnTo>
                <a:lnTo>
                  <a:pt x="157231" y="2781300"/>
                </a:lnTo>
                <a:lnTo>
                  <a:pt x="154631" y="2730500"/>
                </a:lnTo>
                <a:lnTo>
                  <a:pt x="151373" y="2679700"/>
                </a:lnTo>
                <a:lnTo>
                  <a:pt x="150997" y="2628900"/>
                </a:lnTo>
                <a:lnTo>
                  <a:pt x="156245" y="2578100"/>
                </a:lnTo>
                <a:lnTo>
                  <a:pt x="165600" y="2527300"/>
                </a:lnTo>
                <a:lnTo>
                  <a:pt x="177541" y="2489200"/>
                </a:lnTo>
                <a:lnTo>
                  <a:pt x="190549" y="2438400"/>
                </a:lnTo>
                <a:lnTo>
                  <a:pt x="203106" y="2387600"/>
                </a:lnTo>
                <a:lnTo>
                  <a:pt x="214805" y="2336800"/>
                </a:lnTo>
                <a:lnTo>
                  <a:pt x="226814" y="2286000"/>
                </a:lnTo>
                <a:lnTo>
                  <a:pt x="239090" y="2247900"/>
                </a:lnTo>
                <a:lnTo>
                  <a:pt x="251587" y="2197100"/>
                </a:lnTo>
                <a:lnTo>
                  <a:pt x="264261" y="2146300"/>
                </a:lnTo>
                <a:lnTo>
                  <a:pt x="277069" y="2095500"/>
                </a:lnTo>
                <a:lnTo>
                  <a:pt x="289965" y="2044700"/>
                </a:lnTo>
                <a:lnTo>
                  <a:pt x="328742" y="1905000"/>
                </a:lnTo>
                <a:lnTo>
                  <a:pt x="336641" y="1879600"/>
                </a:lnTo>
                <a:lnTo>
                  <a:pt x="342045" y="1841500"/>
                </a:lnTo>
                <a:lnTo>
                  <a:pt x="344124" y="1803400"/>
                </a:lnTo>
                <a:lnTo>
                  <a:pt x="342045" y="1778000"/>
                </a:lnTo>
                <a:lnTo>
                  <a:pt x="328127" y="1727200"/>
                </a:lnTo>
                <a:lnTo>
                  <a:pt x="302362" y="1689100"/>
                </a:lnTo>
                <a:lnTo>
                  <a:pt x="267444" y="1651000"/>
                </a:lnTo>
                <a:lnTo>
                  <a:pt x="226069" y="1638300"/>
                </a:lnTo>
                <a:lnTo>
                  <a:pt x="3746598" y="1638300"/>
                </a:lnTo>
                <a:lnTo>
                  <a:pt x="3718124" y="1676400"/>
                </a:lnTo>
                <a:lnTo>
                  <a:pt x="3707852" y="1689100"/>
                </a:lnTo>
                <a:lnTo>
                  <a:pt x="1515637" y="1689100"/>
                </a:lnTo>
                <a:lnTo>
                  <a:pt x="1434343" y="1714500"/>
                </a:lnTo>
                <a:lnTo>
                  <a:pt x="1412634" y="1727200"/>
                </a:lnTo>
                <a:lnTo>
                  <a:pt x="1397022" y="1739900"/>
                </a:lnTo>
                <a:lnTo>
                  <a:pt x="1388615" y="1765300"/>
                </a:lnTo>
                <a:lnTo>
                  <a:pt x="1388523" y="1790700"/>
                </a:lnTo>
                <a:lnTo>
                  <a:pt x="1396159" y="1841500"/>
                </a:lnTo>
                <a:lnTo>
                  <a:pt x="1405274" y="1879600"/>
                </a:lnTo>
                <a:lnTo>
                  <a:pt x="1417345" y="1930400"/>
                </a:lnTo>
                <a:lnTo>
                  <a:pt x="1433850" y="1968500"/>
                </a:lnTo>
                <a:lnTo>
                  <a:pt x="1456268" y="2006600"/>
                </a:lnTo>
                <a:lnTo>
                  <a:pt x="1486076" y="2044700"/>
                </a:lnTo>
                <a:lnTo>
                  <a:pt x="1507693" y="2095500"/>
                </a:lnTo>
                <a:lnTo>
                  <a:pt x="1533744" y="2133600"/>
                </a:lnTo>
                <a:lnTo>
                  <a:pt x="1562566" y="2171700"/>
                </a:lnTo>
                <a:lnTo>
                  <a:pt x="1592497" y="2222500"/>
                </a:lnTo>
                <a:lnTo>
                  <a:pt x="1684303" y="2336800"/>
                </a:lnTo>
                <a:lnTo>
                  <a:pt x="1714569" y="2387600"/>
                </a:lnTo>
                <a:lnTo>
                  <a:pt x="1744575" y="2425700"/>
                </a:lnTo>
                <a:lnTo>
                  <a:pt x="1774265" y="2476500"/>
                </a:lnTo>
                <a:lnTo>
                  <a:pt x="1803585" y="2514600"/>
                </a:lnTo>
                <a:lnTo>
                  <a:pt x="1832479" y="2552700"/>
                </a:lnTo>
                <a:lnTo>
                  <a:pt x="1860892" y="2603500"/>
                </a:lnTo>
                <a:lnTo>
                  <a:pt x="1888769" y="2641600"/>
                </a:lnTo>
                <a:lnTo>
                  <a:pt x="1916055" y="2692400"/>
                </a:lnTo>
                <a:lnTo>
                  <a:pt x="1942695" y="2730500"/>
                </a:lnTo>
                <a:lnTo>
                  <a:pt x="1968633" y="2781300"/>
                </a:lnTo>
                <a:lnTo>
                  <a:pt x="1993814" y="2819400"/>
                </a:lnTo>
                <a:lnTo>
                  <a:pt x="2018183" y="2870200"/>
                </a:lnTo>
                <a:lnTo>
                  <a:pt x="2045961" y="2908300"/>
                </a:lnTo>
                <a:lnTo>
                  <a:pt x="2071784" y="2959100"/>
                </a:lnTo>
                <a:lnTo>
                  <a:pt x="2095851" y="2997200"/>
                </a:lnTo>
                <a:lnTo>
                  <a:pt x="2118364" y="3048000"/>
                </a:lnTo>
                <a:lnTo>
                  <a:pt x="2139521" y="3086100"/>
                </a:lnTo>
                <a:lnTo>
                  <a:pt x="2159524" y="3136900"/>
                </a:lnTo>
                <a:lnTo>
                  <a:pt x="2178572" y="3175000"/>
                </a:lnTo>
                <a:lnTo>
                  <a:pt x="2196866" y="3225800"/>
                </a:lnTo>
                <a:lnTo>
                  <a:pt x="2214605" y="3276600"/>
                </a:lnTo>
                <a:lnTo>
                  <a:pt x="2231991" y="3314700"/>
                </a:lnTo>
                <a:lnTo>
                  <a:pt x="2266500" y="3416300"/>
                </a:lnTo>
                <a:lnTo>
                  <a:pt x="2284182" y="3467100"/>
                </a:lnTo>
                <a:lnTo>
                  <a:pt x="2300058" y="3517900"/>
                </a:lnTo>
                <a:lnTo>
                  <a:pt x="2313798" y="3568700"/>
                </a:lnTo>
                <a:lnTo>
                  <a:pt x="2325075" y="3619500"/>
                </a:lnTo>
                <a:lnTo>
                  <a:pt x="2333561" y="3670300"/>
                </a:lnTo>
                <a:lnTo>
                  <a:pt x="2338925" y="3721100"/>
                </a:lnTo>
                <a:lnTo>
                  <a:pt x="2340565" y="3733800"/>
                </a:lnTo>
                <a:lnTo>
                  <a:pt x="2343175" y="3746500"/>
                </a:lnTo>
                <a:lnTo>
                  <a:pt x="2346616" y="3771900"/>
                </a:lnTo>
                <a:lnTo>
                  <a:pt x="2350750" y="3784600"/>
                </a:lnTo>
                <a:lnTo>
                  <a:pt x="2362133" y="3835400"/>
                </a:lnTo>
                <a:lnTo>
                  <a:pt x="2370866" y="3886200"/>
                </a:lnTo>
                <a:lnTo>
                  <a:pt x="2377070" y="3937000"/>
                </a:lnTo>
                <a:lnTo>
                  <a:pt x="2380866" y="3987800"/>
                </a:lnTo>
                <a:lnTo>
                  <a:pt x="2382376" y="4038600"/>
                </a:lnTo>
                <a:lnTo>
                  <a:pt x="2381720" y="4089400"/>
                </a:lnTo>
                <a:lnTo>
                  <a:pt x="2379021" y="4140200"/>
                </a:lnTo>
                <a:lnTo>
                  <a:pt x="2374399" y="4203700"/>
                </a:lnTo>
                <a:lnTo>
                  <a:pt x="2366987" y="4254500"/>
                </a:lnTo>
                <a:lnTo>
                  <a:pt x="2356188" y="4305300"/>
                </a:lnTo>
                <a:lnTo>
                  <a:pt x="2342054" y="4356100"/>
                </a:lnTo>
                <a:lnTo>
                  <a:pt x="2324636" y="4394200"/>
                </a:lnTo>
                <a:lnTo>
                  <a:pt x="2303986" y="4445000"/>
                </a:lnTo>
                <a:lnTo>
                  <a:pt x="2280156" y="4495800"/>
                </a:lnTo>
                <a:lnTo>
                  <a:pt x="2253197" y="4533900"/>
                </a:lnTo>
                <a:lnTo>
                  <a:pt x="2239640" y="4559300"/>
                </a:lnTo>
                <a:lnTo>
                  <a:pt x="2225668" y="4584700"/>
                </a:lnTo>
                <a:lnTo>
                  <a:pt x="2211418" y="4597400"/>
                </a:lnTo>
                <a:lnTo>
                  <a:pt x="2197030" y="4622800"/>
                </a:lnTo>
                <a:lnTo>
                  <a:pt x="2171233" y="4660900"/>
                </a:lnTo>
                <a:lnTo>
                  <a:pt x="2142526" y="4686300"/>
                </a:lnTo>
                <a:lnTo>
                  <a:pt x="2110771" y="4711700"/>
                </a:lnTo>
                <a:lnTo>
                  <a:pt x="2075828" y="4737100"/>
                </a:lnTo>
                <a:lnTo>
                  <a:pt x="2032373" y="4762500"/>
                </a:lnTo>
                <a:lnTo>
                  <a:pt x="1988091" y="4787900"/>
                </a:lnTo>
                <a:lnTo>
                  <a:pt x="1942879" y="4800600"/>
                </a:lnTo>
                <a:lnTo>
                  <a:pt x="1896632" y="4826000"/>
                </a:lnTo>
                <a:lnTo>
                  <a:pt x="1800621" y="4851400"/>
                </a:lnTo>
                <a:lnTo>
                  <a:pt x="1750651" y="4864100"/>
                </a:lnTo>
                <a:close/>
              </a:path>
              <a:path w="4199890" h="4864100">
                <a:moveTo>
                  <a:pt x="2898633" y="2082800"/>
                </a:moveTo>
                <a:lnTo>
                  <a:pt x="2708381" y="2082800"/>
                </a:lnTo>
                <a:lnTo>
                  <a:pt x="2660685" y="2070100"/>
                </a:lnTo>
                <a:lnTo>
                  <a:pt x="2612918" y="2070100"/>
                </a:lnTo>
                <a:lnTo>
                  <a:pt x="2565071" y="2057400"/>
                </a:lnTo>
                <a:lnTo>
                  <a:pt x="2548812" y="2057400"/>
                </a:lnTo>
                <a:lnTo>
                  <a:pt x="2406562" y="2019300"/>
                </a:lnTo>
                <a:lnTo>
                  <a:pt x="2358325" y="1993900"/>
                </a:lnTo>
                <a:lnTo>
                  <a:pt x="2261350" y="1981200"/>
                </a:lnTo>
                <a:lnTo>
                  <a:pt x="2212853" y="1968500"/>
                </a:lnTo>
                <a:lnTo>
                  <a:pt x="2164513" y="1943100"/>
                </a:lnTo>
                <a:lnTo>
                  <a:pt x="2027907" y="1905000"/>
                </a:lnTo>
                <a:lnTo>
                  <a:pt x="1983430" y="1879600"/>
                </a:lnTo>
                <a:lnTo>
                  <a:pt x="1939291" y="1866900"/>
                </a:lnTo>
                <a:lnTo>
                  <a:pt x="1895373" y="1841500"/>
                </a:lnTo>
                <a:lnTo>
                  <a:pt x="1807740" y="1803400"/>
                </a:lnTo>
                <a:lnTo>
                  <a:pt x="1763796" y="1778000"/>
                </a:lnTo>
                <a:lnTo>
                  <a:pt x="1719612" y="1765300"/>
                </a:lnTo>
                <a:lnTo>
                  <a:pt x="1596931" y="1714500"/>
                </a:lnTo>
                <a:lnTo>
                  <a:pt x="1515637" y="1689100"/>
                </a:lnTo>
                <a:lnTo>
                  <a:pt x="3707852" y="1689100"/>
                </a:lnTo>
                <a:lnTo>
                  <a:pt x="3687309" y="1714500"/>
                </a:lnTo>
                <a:lnTo>
                  <a:pt x="3654224" y="1739900"/>
                </a:lnTo>
                <a:lnTo>
                  <a:pt x="3618939" y="1778000"/>
                </a:lnTo>
                <a:lnTo>
                  <a:pt x="3579765" y="1803400"/>
                </a:lnTo>
                <a:lnTo>
                  <a:pt x="3539645" y="1841500"/>
                </a:lnTo>
                <a:lnTo>
                  <a:pt x="3498585" y="1866900"/>
                </a:lnTo>
                <a:lnTo>
                  <a:pt x="3456593" y="1892300"/>
                </a:lnTo>
                <a:lnTo>
                  <a:pt x="3413674" y="1917700"/>
                </a:lnTo>
                <a:lnTo>
                  <a:pt x="3369836" y="1930400"/>
                </a:lnTo>
                <a:lnTo>
                  <a:pt x="3325085" y="1955800"/>
                </a:lnTo>
                <a:lnTo>
                  <a:pt x="3279428" y="1981200"/>
                </a:lnTo>
                <a:lnTo>
                  <a:pt x="3137086" y="2019300"/>
                </a:lnTo>
                <a:lnTo>
                  <a:pt x="3112721" y="2032000"/>
                </a:lnTo>
                <a:lnTo>
                  <a:pt x="3088495" y="2032000"/>
                </a:lnTo>
                <a:lnTo>
                  <a:pt x="3064545" y="2044700"/>
                </a:lnTo>
                <a:lnTo>
                  <a:pt x="3041011" y="2044700"/>
                </a:lnTo>
                <a:lnTo>
                  <a:pt x="2898633" y="2082800"/>
                </a:lnTo>
                <a:close/>
              </a:path>
            </a:pathLst>
          </a:custGeom>
          <a:solidFill>
            <a:srgbClr val="EFD5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630330" y="7067026"/>
            <a:ext cx="3027339" cy="17894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0" i="0">
                <a:solidFill>
                  <a:srgbClr val="994B3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chemeClr val="tx1"/>
                </a:solidFill>
                <a:latin typeface="IPAexGothic"/>
                <a:cs typeface="IPAex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chemeClr val="tx1"/>
                </a:solidFill>
                <a:latin typeface="IPAexGothic"/>
                <a:cs typeface="IPAex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200" b="0" i="0">
                <a:solidFill>
                  <a:schemeClr val="tx1"/>
                </a:solidFill>
                <a:latin typeface="IPAexGothic"/>
                <a:cs typeface="IPAex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Visit http://keynotetemplate.com for more free keynote resources!"/>
          <p:cNvSpPr/>
          <p:nvPr/>
        </p:nvSpPr>
        <p:spPr>
          <a:xfrm>
            <a:off x="2540497" y="9804797"/>
            <a:ext cx="6804422" cy="288902"/>
          </a:xfrm>
          <a:prstGeom prst="rect">
            <a:avLst/>
          </a:prstGeom>
          <a:ln w="12700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0184" tIns="40184" rIns="40184" bIns="40184">
            <a:spAutoFit/>
          </a:bodyPr>
          <a:lstStyle/>
          <a:p>
            <a:pPr algn="l" defTabSz="964406">
              <a:buClr>
                <a:srgbClr val="65686A"/>
              </a:buClr>
              <a:buFont typeface="Arial"/>
              <a:defRPr sz="1800">
                <a:solidFill>
                  <a:srgbClr val="7A7A7A"/>
                </a:solidFill>
                <a:uFill>
                  <a:solidFill>
                    <a:srgbClr val="7A7A7A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z="1350"/>
              <a:t>Visit </a:t>
            </a:r>
            <a:r>
              <a:rPr sz="1350" u="sng">
                <a:hlinkClick r:id="rId2"/>
              </a:rPr>
              <a:t>http://keynotetemplate.com</a:t>
            </a:r>
            <a:r>
              <a:rPr sz="1350"/>
              <a:t> for more free keynote resources!</a:t>
            </a:r>
          </a:p>
        </p:txBody>
      </p:sp>
      <p:sp>
        <p:nvSpPr>
          <p:cNvPr id="6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4976754" y="9701213"/>
            <a:ext cx="339446" cy="661720"/>
          </a:xfrm>
          <a:prstGeom prst="rect">
            <a:avLst/>
          </a:prstGeom>
          <a:ln>
            <a:round/>
          </a:ln>
        </p:spPr>
        <p:txBody>
          <a:bodyPr lIns="76200" tIns="76200" rIns="76200" bIns="76200"/>
          <a:lstStyle>
            <a:lvl1pPr algn="r" defTabSz="1147745">
              <a:defRPr sz="1650" spc="-68">
                <a:solidFill>
                  <a:srgbClr val="6C6C6C"/>
                </a:solidFill>
                <a:uFill>
                  <a:solidFill>
                    <a:srgbClr val="6C6C6C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9439480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ny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"/>
          <p:cNvSpPr/>
          <p:nvPr/>
        </p:nvSpPr>
        <p:spPr>
          <a:xfrm>
            <a:off x="-420" y="-19743"/>
            <a:ext cx="18288839" cy="10326486"/>
          </a:xfrm>
          <a:prstGeom prst="rect">
            <a:avLst/>
          </a:prstGeom>
          <a:solidFill>
            <a:srgbClr val="FFF3E8"/>
          </a:solidFill>
          <a:ln w="12700">
            <a:miter lim="400000"/>
          </a:ln>
        </p:spPr>
        <p:txBody>
          <a:bodyPr lIns="53578" tIns="53578" rIns="53578" bIns="53578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228" name="Feugait nulla facillisi"/>
          <p:cNvSpPr txBox="1">
            <a:spLocks noGrp="1"/>
          </p:cNvSpPr>
          <p:nvPr>
            <p:ph type="body" sz="quarter" idx="13"/>
          </p:nvPr>
        </p:nvSpPr>
        <p:spPr>
          <a:xfrm>
            <a:off x="5748600" y="968872"/>
            <a:ext cx="6791989" cy="9002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850" spc="0">
                <a:latin typeface="Helvetica Neue UltraLight"/>
                <a:ea typeface="Helvetica Neue UltraLight"/>
                <a:cs typeface="Helvetica Neue UltraLight"/>
                <a:sym typeface="Helvetica Neue UltraLight"/>
              </a:defRPr>
            </a:lvl1pPr>
          </a:lstStyle>
          <a:p>
            <a:r>
              <a:t>Feugait nulla facillisi</a:t>
            </a:r>
          </a:p>
        </p:txBody>
      </p:sp>
      <p:sp>
        <p:nvSpPr>
          <p:cNvPr id="229" name="Typi non habent claritatem insitam; est usus legentis in iis qui facit eorum claritatem."/>
          <p:cNvSpPr txBox="1">
            <a:spLocks noGrp="1"/>
          </p:cNvSpPr>
          <p:nvPr>
            <p:ph type="body" sz="quarter" idx="14"/>
          </p:nvPr>
        </p:nvSpPr>
        <p:spPr>
          <a:xfrm>
            <a:off x="6628213" y="2151751"/>
            <a:ext cx="5032761" cy="96949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100" i="1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r>
              <a:t>Typi non habent claritatem insitam; est usus legentis in iis qui facit eorum claritatem.</a:t>
            </a:r>
          </a:p>
        </p:txBody>
      </p:sp>
      <p:sp>
        <p:nvSpPr>
          <p:cNvPr id="230" name="Image"/>
          <p:cNvSpPr>
            <a:spLocks noGrp="1"/>
          </p:cNvSpPr>
          <p:nvPr>
            <p:ph type="pic" sz="quarter" idx="15"/>
          </p:nvPr>
        </p:nvSpPr>
        <p:spPr>
          <a:xfrm rot="18839630">
            <a:off x="2799172" y="4006633"/>
            <a:ext cx="1906259" cy="1906259"/>
          </a:xfrm>
          <a:prstGeom prst="rect">
            <a:avLst/>
          </a:prstGeom>
          <a:ln w="63500">
            <a:solidFill>
              <a:srgbClr val="FFFFFF"/>
            </a:solidFill>
          </a:ln>
          <a:effectLst>
            <a:outerShdw blurRad="50800" dist="25400" dir="5400000" rotWithShape="0">
              <a:srgbClr val="9A938D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1" name="Image"/>
          <p:cNvSpPr>
            <a:spLocks noGrp="1"/>
          </p:cNvSpPr>
          <p:nvPr>
            <p:ph type="pic" sz="quarter" idx="16"/>
          </p:nvPr>
        </p:nvSpPr>
        <p:spPr>
          <a:xfrm rot="18839630">
            <a:off x="13653061" y="3937834"/>
            <a:ext cx="1909815" cy="1909814"/>
          </a:xfrm>
          <a:prstGeom prst="rect">
            <a:avLst/>
          </a:prstGeom>
          <a:ln w="63500">
            <a:solidFill>
              <a:srgbClr val="FFFFFF"/>
            </a:solidFill>
          </a:ln>
          <a:effectLst>
            <a:outerShdw blurRad="50800" dist="25400" dir="5400000" rotWithShape="0">
              <a:srgbClr val="9A938D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2" name="Image"/>
          <p:cNvSpPr>
            <a:spLocks noGrp="1"/>
          </p:cNvSpPr>
          <p:nvPr>
            <p:ph type="pic" sz="quarter" idx="17"/>
          </p:nvPr>
        </p:nvSpPr>
        <p:spPr>
          <a:xfrm rot="18839630">
            <a:off x="10196259" y="3928091"/>
            <a:ext cx="1929293" cy="1929294"/>
          </a:xfrm>
          <a:prstGeom prst="rect">
            <a:avLst/>
          </a:prstGeom>
          <a:ln w="63500">
            <a:solidFill>
              <a:srgbClr val="FFFFFF"/>
            </a:solidFill>
          </a:ln>
          <a:effectLst>
            <a:outerShdw blurRad="50800" dist="25400" dir="5400000" rotWithShape="0">
              <a:srgbClr val="9A938D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3" name="Image"/>
          <p:cNvSpPr>
            <a:spLocks noGrp="1"/>
          </p:cNvSpPr>
          <p:nvPr>
            <p:ph type="pic" sz="quarter" idx="18"/>
          </p:nvPr>
        </p:nvSpPr>
        <p:spPr>
          <a:xfrm rot="18839630">
            <a:off x="6468687" y="3928091"/>
            <a:ext cx="1929293" cy="1929294"/>
          </a:xfrm>
          <a:prstGeom prst="rect">
            <a:avLst/>
          </a:prstGeom>
          <a:ln w="63500">
            <a:solidFill>
              <a:srgbClr val="FFFFFF"/>
            </a:solidFill>
          </a:ln>
          <a:effectLst>
            <a:outerShdw blurRad="50800" dist="25400" dir="5400000" rotWithShape="0">
              <a:srgbClr val="9A938D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4" name="Delenit augue duis dolore te feugait nulla facilisi."/>
          <p:cNvSpPr txBox="1">
            <a:spLocks noGrp="1"/>
          </p:cNvSpPr>
          <p:nvPr>
            <p:ph type="body" sz="quarter" idx="19"/>
          </p:nvPr>
        </p:nvSpPr>
        <p:spPr>
          <a:xfrm>
            <a:off x="3588835" y="6260712"/>
            <a:ext cx="2488492" cy="4154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350" cap="all">
                <a:solidFill>
                  <a:srgbClr val="AC98B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Delenit augue duis dolore te feugait nulla facilisi. </a:t>
            </a:r>
          </a:p>
        </p:txBody>
      </p:sp>
      <p:sp>
        <p:nvSpPr>
          <p:cNvPr id="235" name="Mirum est notare quam littera gothica, quam nunc putamus parum claram, anteposuerit litterarum formas humanitatis per seacula quarta decima et quinta"/>
          <p:cNvSpPr txBox="1">
            <a:spLocks noGrp="1"/>
          </p:cNvSpPr>
          <p:nvPr>
            <p:ph type="body" sz="quarter" idx="20"/>
          </p:nvPr>
        </p:nvSpPr>
        <p:spPr>
          <a:xfrm>
            <a:off x="3742977" y="7147074"/>
            <a:ext cx="2180209" cy="10387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35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Mirum est notare quam littera gothica, quam nunc putamus parum claram, anteposuerit litterarum formas humanitatis per seacula quarta decima et quinta </a:t>
            </a:r>
          </a:p>
        </p:txBody>
      </p:sp>
      <p:sp>
        <p:nvSpPr>
          <p:cNvPr id="236" name="Delenit augue duis dolore te feugait nulla facilisi."/>
          <p:cNvSpPr txBox="1">
            <a:spLocks noGrp="1"/>
          </p:cNvSpPr>
          <p:nvPr>
            <p:ph type="body" sz="quarter" idx="21"/>
          </p:nvPr>
        </p:nvSpPr>
        <p:spPr>
          <a:xfrm>
            <a:off x="6457512" y="6260712"/>
            <a:ext cx="2488492" cy="4154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350" cap="all">
                <a:solidFill>
                  <a:srgbClr val="DFB3B5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Delenit augue duis dolore te feugait nulla facilisi. </a:t>
            </a:r>
          </a:p>
        </p:txBody>
      </p:sp>
      <p:sp>
        <p:nvSpPr>
          <p:cNvPr id="237" name="Delenit augue duis dolore te feugait nulla facilisi."/>
          <p:cNvSpPr txBox="1">
            <a:spLocks noGrp="1"/>
          </p:cNvSpPr>
          <p:nvPr>
            <p:ph type="body" sz="quarter" idx="22"/>
          </p:nvPr>
        </p:nvSpPr>
        <p:spPr>
          <a:xfrm>
            <a:off x="9339831" y="6260712"/>
            <a:ext cx="2488492" cy="4154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350" cap="all">
                <a:solidFill>
                  <a:srgbClr val="A5ADB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Delenit augue duis dolore te feugait nulla facilisi. </a:t>
            </a:r>
          </a:p>
        </p:txBody>
      </p:sp>
      <p:sp>
        <p:nvSpPr>
          <p:cNvPr id="238" name="Delenit augue duis dolore te feugait nulla facilisi."/>
          <p:cNvSpPr txBox="1">
            <a:spLocks noGrp="1"/>
          </p:cNvSpPr>
          <p:nvPr>
            <p:ph type="body" sz="quarter" idx="23"/>
          </p:nvPr>
        </p:nvSpPr>
        <p:spPr>
          <a:xfrm>
            <a:off x="12210675" y="6260711"/>
            <a:ext cx="2488492" cy="41549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350" cap="all">
                <a:solidFill>
                  <a:srgbClr val="EDC0B3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Delenit augue duis dolore te feugait nulla facilisi. </a:t>
            </a:r>
          </a:p>
        </p:txBody>
      </p:sp>
      <p:sp>
        <p:nvSpPr>
          <p:cNvPr id="239" name="Mirum est notare quam littera gothica, quam nunc putamus parum claram, anteposuerit litterarum formas humanitatis per seacula quarta decima et quinta"/>
          <p:cNvSpPr txBox="1">
            <a:spLocks noGrp="1"/>
          </p:cNvSpPr>
          <p:nvPr>
            <p:ph type="body" sz="quarter" idx="24"/>
          </p:nvPr>
        </p:nvSpPr>
        <p:spPr>
          <a:xfrm>
            <a:off x="6611653" y="7147074"/>
            <a:ext cx="2180209" cy="10387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35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Mirum est notare quam littera gothica, quam nunc putamus parum claram, anteposuerit litterarum formas humanitatis per seacula quarta decima et quinta </a:t>
            </a:r>
          </a:p>
        </p:txBody>
      </p:sp>
      <p:sp>
        <p:nvSpPr>
          <p:cNvPr id="240" name="Mirum est notare quam littera gothica, quam nunc putamus parum claram, anteposuerit litterarum formas humanitatis per seacula quarta decima et quinta"/>
          <p:cNvSpPr txBox="1">
            <a:spLocks noGrp="1"/>
          </p:cNvSpPr>
          <p:nvPr>
            <p:ph type="body" sz="quarter" idx="25"/>
          </p:nvPr>
        </p:nvSpPr>
        <p:spPr>
          <a:xfrm>
            <a:off x="9493971" y="7147074"/>
            <a:ext cx="2180209" cy="10387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35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Mirum est notare quam littera gothica, quam nunc putamus parum claram, anteposuerit litterarum formas humanitatis per seacula quarta decima et quinta </a:t>
            </a:r>
          </a:p>
        </p:txBody>
      </p:sp>
      <p:sp>
        <p:nvSpPr>
          <p:cNvPr id="241" name="Mirum est notare quam littera gothica, quam nunc putamus parum claram, anteposuerit litterarum formas humanitatis per seacula quarta decima et quinta"/>
          <p:cNvSpPr txBox="1">
            <a:spLocks noGrp="1"/>
          </p:cNvSpPr>
          <p:nvPr>
            <p:ph type="body" sz="quarter" idx="26"/>
          </p:nvPr>
        </p:nvSpPr>
        <p:spPr>
          <a:xfrm>
            <a:off x="12364816" y="7147074"/>
            <a:ext cx="2180209" cy="103874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35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Mirum est notare quam littera gothica, quam nunc putamus parum claram, anteposuerit litterarum formas humanitatis per seacula quarta decima et quinta </a:t>
            </a: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3167361" y="9566910"/>
            <a:ext cx="4206240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561702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hoto - Vertical &amp; Social Icons">
  <p:cSld name="Photo - Vertical &amp; Social Icon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6"/>
          <p:cNvSpPr/>
          <p:nvPr/>
        </p:nvSpPr>
        <p:spPr>
          <a:xfrm>
            <a:off x="-15037" y="-19743"/>
            <a:ext cx="18318074" cy="10326485"/>
          </a:xfrm>
          <a:prstGeom prst="rect">
            <a:avLst/>
          </a:prstGeom>
          <a:solidFill>
            <a:srgbClr val="FFF3E8"/>
          </a:solidFill>
          <a:ln>
            <a:noFill/>
          </a:ln>
        </p:spPr>
        <p:txBody>
          <a:bodyPr spcFirstLastPara="1" wrap="square" lIns="53575" tIns="53575" rIns="53575" bIns="53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26"/>
          <p:cNvSpPr/>
          <p:nvPr/>
        </p:nvSpPr>
        <p:spPr>
          <a:xfrm>
            <a:off x="-10357" y="7684"/>
            <a:ext cx="18308716" cy="5161592"/>
          </a:xfrm>
          <a:prstGeom prst="rect">
            <a:avLst/>
          </a:prstGeom>
          <a:gradFill>
            <a:gsLst>
              <a:gs pos="0">
                <a:srgbClr val="EE48AD"/>
              </a:gs>
              <a:gs pos="48919">
                <a:srgbClr val="FF6561"/>
              </a:gs>
              <a:gs pos="100000">
                <a:srgbClr val="60B7F0"/>
              </a:gs>
            </a:gsLst>
            <a:lin ang="20419" scaled="0"/>
          </a:gradFill>
          <a:ln>
            <a:noFill/>
          </a:ln>
        </p:spPr>
        <p:txBody>
          <a:bodyPr spcFirstLastPara="1" wrap="square" lIns="53575" tIns="53575" rIns="53575" bIns="535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26"/>
          <p:cNvSpPr>
            <a:spLocks noGrp="1"/>
          </p:cNvSpPr>
          <p:nvPr>
            <p:ph type="pic" idx="2"/>
          </p:nvPr>
        </p:nvSpPr>
        <p:spPr>
          <a:xfrm>
            <a:off x="-2651" y="-23036"/>
            <a:ext cx="18293302" cy="5186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6"/>
          <p:cNvSpPr>
            <a:spLocks noGrp="1"/>
          </p:cNvSpPr>
          <p:nvPr>
            <p:ph type="body" idx="1"/>
          </p:nvPr>
        </p:nvSpPr>
        <p:spPr>
          <a:xfrm>
            <a:off x="4950692" y="3976962"/>
            <a:ext cx="1897141" cy="1897141"/>
          </a:xfrm>
          <a:prstGeom prst="ellipse">
            <a:avLst/>
          </a:prstGeom>
          <a:solidFill>
            <a:srgbClr val="AC98B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>
            <a:spLocks noGrp="1"/>
          </p:cNvSpPr>
          <p:nvPr>
            <p:ph type="pic" idx="3"/>
          </p:nvPr>
        </p:nvSpPr>
        <p:spPr>
          <a:xfrm>
            <a:off x="5279555" y="4305825"/>
            <a:ext cx="1239483" cy="123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body" idx="4"/>
          </p:nvPr>
        </p:nvSpPr>
        <p:spPr>
          <a:xfrm>
            <a:off x="4791587" y="6340778"/>
            <a:ext cx="221535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None/>
              <a:defRPr sz="1800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6"/>
          <p:cNvSpPr txBox="1">
            <a:spLocks noGrp="1"/>
          </p:cNvSpPr>
          <p:nvPr>
            <p:ph type="body" idx="5"/>
          </p:nvPr>
        </p:nvSpPr>
        <p:spPr>
          <a:xfrm>
            <a:off x="8254374" y="6340778"/>
            <a:ext cx="167513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None/>
              <a:defRPr sz="1800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6"/>
          <p:cNvSpPr txBox="1">
            <a:spLocks noGrp="1"/>
          </p:cNvSpPr>
          <p:nvPr>
            <p:ph type="body" idx="6"/>
          </p:nvPr>
        </p:nvSpPr>
        <p:spPr>
          <a:xfrm>
            <a:off x="11373237" y="6340778"/>
            <a:ext cx="203100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 Light"/>
              <a:buNone/>
              <a:defRPr sz="1800" cap="none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body" idx="7"/>
          </p:nvPr>
        </p:nvSpPr>
        <p:spPr>
          <a:xfrm>
            <a:off x="4655016" y="6750146"/>
            <a:ext cx="248849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Helvetica Neue Light"/>
              <a:buNone/>
              <a:defRPr sz="135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8"/>
          </p:nvPr>
        </p:nvSpPr>
        <p:spPr>
          <a:xfrm>
            <a:off x="7847697" y="6750146"/>
            <a:ext cx="248849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Helvetica Neue Light"/>
              <a:buNone/>
              <a:defRPr sz="135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body" idx="9"/>
          </p:nvPr>
        </p:nvSpPr>
        <p:spPr>
          <a:xfrm>
            <a:off x="11144493" y="6750146"/>
            <a:ext cx="248849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Helvetica Neue Light"/>
              <a:buNone/>
              <a:defRPr sz="135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>
            <a:spLocks noGrp="1"/>
          </p:cNvSpPr>
          <p:nvPr>
            <p:ph type="body" idx="13"/>
          </p:nvPr>
        </p:nvSpPr>
        <p:spPr>
          <a:xfrm>
            <a:off x="8143372" y="3976962"/>
            <a:ext cx="1897141" cy="1897141"/>
          </a:xfrm>
          <a:prstGeom prst="ellipse">
            <a:avLst/>
          </a:prstGeom>
          <a:solidFill>
            <a:srgbClr val="DFB3B5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>
            <a:spLocks noGrp="1"/>
          </p:cNvSpPr>
          <p:nvPr>
            <p:ph type="body" idx="14"/>
          </p:nvPr>
        </p:nvSpPr>
        <p:spPr>
          <a:xfrm>
            <a:off x="11440167" y="3976962"/>
            <a:ext cx="1897141" cy="1897141"/>
          </a:xfrm>
          <a:prstGeom prst="ellipse">
            <a:avLst/>
          </a:prstGeom>
          <a:solidFill>
            <a:srgbClr val="B0B8C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  <a:defRPr sz="32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>
            <a:spLocks noGrp="1"/>
          </p:cNvSpPr>
          <p:nvPr>
            <p:ph type="pic" idx="15"/>
          </p:nvPr>
        </p:nvSpPr>
        <p:spPr>
          <a:xfrm>
            <a:off x="8472236" y="4305825"/>
            <a:ext cx="1239483" cy="123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26"/>
          <p:cNvSpPr>
            <a:spLocks noGrp="1"/>
          </p:cNvSpPr>
          <p:nvPr>
            <p:ph type="pic" idx="16"/>
          </p:nvPr>
        </p:nvSpPr>
        <p:spPr>
          <a:xfrm>
            <a:off x="11769030" y="4305825"/>
            <a:ext cx="1239483" cy="123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body" idx="17"/>
          </p:nvPr>
        </p:nvSpPr>
        <p:spPr>
          <a:xfrm>
            <a:off x="5748006" y="1001832"/>
            <a:ext cx="6791988" cy="1800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50"/>
              <a:buFont typeface="Helvetica Neue Light"/>
              <a:buNone/>
              <a:defRPr sz="585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body" idx="18"/>
          </p:nvPr>
        </p:nvSpPr>
        <p:spPr>
          <a:xfrm>
            <a:off x="6627620" y="2031428"/>
            <a:ext cx="50327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 Light"/>
              <a:buNone/>
              <a:defRPr sz="2100" i="1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body" idx="19"/>
          </p:nvPr>
        </p:nvSpPr>
        <p:spPr>
          <a:xfrm>
            <a:off x="3911552" y="7807063"/>
            <a:ext cx="10464896" cy="149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Helvetica Neue Light"/>
              <a:buNone/>
              <a:defRPr sz="165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6"/>
          <p:cNvSpPr txBox="1">
            <a:spLocks noGrp="1"/>
          </p:cNvSpPr>
          <p:nvPr>
            <p:ph type="sldNum" idx="12"/>
          </p:nvPr>
        </p:nvSpPr>
        <p:spPr>
          <a:xfrm>
            <a:off x="13167361" y="9566910"/>
            <a:ext cx="420624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868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394131" y="3155539"/>
            <a:ext cx="3499737" cy="817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200" b="0" i="0">
                <a:solidFill>
                  <a:schemeClr val="tx1"/>
                </a:solidFill>
                <a:latin typeface="IPAexGothic"/>
                <a:cs typeface="IPAex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6000" y="2708912"/>
            <a:ext cx="16256000" cy="4578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8" r:id="rId6"/>
    <p:sldLayoutId id="2147483669" r:id="rId7"/>
    <p:sldLayoutId id="2147483676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268E4EB-F4F0-4AA1-B7D8-A4E0BF25D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BBCD847-9A69-4015-8406-0F52B2ED1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95AF74C-D952-42CD-9AA8-E87CA26596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"/>
            <a:ext cx="18440400" cy="1036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13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Placeholder 13" descr="A person in a colorful dress&#10;&#10;Description automatically generated with medium confidence">
            <a:extLst>
              <a:ext uri="{FF2B5EF4-FFF2-40B4-BE49-F238E27FC236}">
                <a16:creationId xmlns:a16="http://schemas.microsoft.com/office/drawing/2014/main" id="{3C280416-81BD-7544-9177-A767126E8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-3886200" y="-5443"/>
            <a:ext cx="18211800" cy="10244138"/>
          </a:xfrm>
          <a:prstGeom prst="rect">
            <a:avLst/>
          </a:prstGeom>
        </p:spPr>
      </p:pic>
      <p:pic>
        <p:nvPicPr>
          <p:cNvPr id="6" name="Picture 6" descr="A picture containing grass, outdoor, red, striped&#10;&#10;Description automatically generated">
            <a:extLst>
              <a:ext uri="{FF2B5EF4-FFF2-40B4-BE49-F238E27FC236}">
                <a16:creationId xmlns:a16="http://schemas.microsoft.com/office/drawing/2014/main" id="{D460C19C-9848-4175-B58F-AC9E43831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947" y="2933700"/>
            <a:ext cx="7236053" cy="72360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23249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2EC817-25C0-41D4-8436-41F161B01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B24EBD8-9AB4-488F-8F49-544EE4A660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 descr="一張含有 牆, 室內, 個人 的圖片&#10;&#10;自動產生的描述">
            <a:extLst>
              <a:ext uri="{FF2B5EF4-FFF2-40B4-BE49-F238E27FC236}">
                <a16:creationId xmlns:a16="http://schemas.microsoft.com/office/drawing/2014/main" id="{F6E14DDB-33BE-4714-ACCC-17ED35544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34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3AF6C4-915A-4285-9D98-999D337FB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F67D1E6-B50D-41E4-A430-3FF7CCCF45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2A78684-DBCF-47B3-8CB0-07326AADE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" y="-1028700"/>
            <a:ext cx="18059400" cy="1203960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05CF93F4-6A64-433B-A694-B11C62D48097}"/>
              </a:ext>
            </a:extLst>
          </p:cNvPr>
          <p:cNvSpPr/>
          <p:nvPr/>
        </p:nvSpPr>
        <p:spPr>
          <a:xfrm>
            <a:off x="9753600" y="5904643"/>
            <a:ext cx="1295400" cy="6866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Google Shape;251;p14">
            <a:extLst>
              <a:ext uri="{FF2B5EF4-FFF2-40B4-BE49-F238E27FC236}">
                <a16:creationId xmlns:a16="http://schemas.microsoft.com/office/drawing/2014/main" id="{B6C4804B-6F86-4ED3-B000-BC065414134E}"/>
              </a:ext>
            </a:extLst>
          </p:cNvPr>
          <p:cNvSpPr txBox="1">
            <a:spLocks/>
          </p:cNvSpPr>
          <p:nvPr/>
        </p:nvSpPr>
        <p:spPr>
          <a:xfrm>
            <a:off x="8724900" y="4420045"/>
            <a:ext cx="20574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 rtl="0">
              <a:buClr>
                <a:srgbClr val="FFFFFF"/>
              </a:buClr>
              <a:buSzPts val="5800"/>
              <a:buFont typeface="Helvetica Neue Light"/>
              <a:buNone/>
            </a:pPr>
            <a:r>
              <a:rPr lang="en-US" altLang="zh-TW" sz="3600" b="1" kern="0" dirty="0" err="1">
                <a:solidFill>
                  <a:srgbClr val="FF0000"/>
                </a:solidFill>
              </a:rPr>
              <a:t>Kikaya</a:t>
            </a:r>
            <a:endParaRPr lang="zh-TW" altLang="en-US" sz="36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94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DF824DE-CE61-4DBD-BA2F-4FB5FA116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26" y="1181100"/>
            <a:ext cx="18441071" cy="6400800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2271E9D-79F7-4529-908D-95E625F88DD4}"/>
              </a:ext>
            </a:extLst>
          </p:cNvPr>
          <p:cNvSpPr txBox="1">
            <a:spLocks/>
          </p:cNvSpPr>
          <p:nvPr/>
        </p:nvSpPr>
        <p:spPr>
          <a:xfrm>
            <a:off x="1371600" y="8648700"/>
            <a:ext cx="1310640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kern="0" dirty="0">
                <a:latin typeface="MS Gothic" panose="020B0609070205080204" pitchFamily="49" charset="-128"/>
                <a:ea typeface="MS Gothic" panose="020B0609070205080204" pitchFamily="49" charset="-128"/>
              </a:rPr>
              <a:t>影片來源</a:t>
            </a:r>
            <a:r>
              <a:rPr lang="en-US" altLang="zh-TW" sz="4000" kern="0" dirty="0">
                <a:latin typeface="MS Gothic" panose="020B0609070205080204" pitchFamily="49" charset="-128"/>
                <a:ea typeface="MS Gothic" panose="020B0609070205080204" pitchFamily="49" charset="-128"/>
              </a:rPr>
              <a:t>:</a:t>
            </a:r>
            <a:r>
              <a:rPr lang="zh-TW" altLang="en-US" sz="4000" kern="0" dirty="0">
                <a:latin typeface="MS Gothic" panose="020B0609070205080204" pitchFamily="49" charset="-128"/>
                <a:ea typeface="MS Gothic" panose="020B0609070205080204" pitchFamily="49" charset="-128"/>
              </a:rPr>
              <a:t>中廣流行網 用心深呼吸</a:t>
            </a:r>
            <a:r>
              <a:rPr lang="en-US" altLang="zh-TW" sz="4000" kern="0" dirty="0">
                <a:latin typeface="MS Gothic" panose="020B0609070205080204" pitchFamily="49" charset="-128"/>
                <a:ea typeface="MS Gothic" panose="020B0609070205080204" pitchFamily="49" charset="-128"/>
              </a:rPr>
              <a:t>/</a:t>
            </a:r>
            <a:r>
              <a:rPr lang="zh-TW" altLang="en-US" sz="4000" kern="0" dirty="0">
                <a:latin typeface="MS Gothic" panose="020B0609070205080204" pitchFamily="49" charset="-128"/>
                <a:ea typeface="MS Gothic" panose="020B0609070205080204" pitchFamily="49" charset="-128"/>
              </a:rPr>
              <a:t>愛女孩</a:t>
            </a:r>
            <a:r>
              <a:rPr lang="en-US" altLang="zh-TW" sz="4000" kern="0" dirty="0">
                <a:latin typeface="MS Gothic" panose="020B0609070205080204" pitchFamily="49" charset="-128"/>
                <a:ea typeface="MS Gothic" panose="020B0609070205080204" pitchFamily="49" charset="-128"/>
              </a:rPr>
              <a:t>(16:31-23:43)</a:t>
            </a:r>
            <a:endParaRPr lang="x-none" sz="4000" kern="0" dirty="0"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13157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6A4399A5-4DD7-0C45-B880-FA313E837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75" y="2805393"/>
            <a:ext cx="4676215" cy="4676215"/>
          </a:xfrm>
          <a:prstGeom prst="ellipse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4BCA04-7D78-9B4C-86D2-65540C1EC6E5}"/>
              </a:ext>
            </a:extLst>
          </p:cNvPr>
          <p:cNvSpPr txBox="1"/>
          <p:nvPr/>
        </p:nvSpPr>
        <p:spPr>
          <a:xfrm>
            <a:off x="10974384" y="8323495"/>
            <a:ext cx="5180016" cy="7237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algn="ctr" defTabSz="616148" hangingPunct="0"/>
            <a:r>
              <a:rPr lang="x-none" sz="4000" dirty="0"/>
              <a:t>愛</a:t>
            </a:r>
            <a:r>
              <a:rPr lang="zh-TW" altLang="en-US" sz="4000" dirty="0"/>
              <a:t> </a:t>
            </a:r>
            <a:r>
              <a:rPr lang="x-none" sz="4000" dirty="0"/>
              <a:t>·</a:t>
            </a:r>
            <a:r>
              <a:rPr lang="zh-TW" altLang="en-US" sz="4000" dirty="0"/>
              <a:t> </a:t>
            </a:r>
            <a:r>
              <a:rPr lang="x-none" sz="4000" dirty="0"/>
              <a:t>女孩 love</a:t>
            </a:r>
            <a:r>
              <a:rPr lang="zh-TW" altLang="en-US" sz="4000" dirty="0"/>
              <a:t> </a:t>
            </a:r>
            <a:r>
              <a:rPr lang="en-US" altLang="zh-TW" sz="4000" dirty="0"/>
              <a:t>·</a:t>
            </a:r>
            <a:r>
              <a:rPr lang="zh-TW" altLang="en-US" sz="4000" dirty="0"/>
              <a:t> </a:t>
            </a:r>
            <a:r>
              <a:rPr lang="x-none" sz="4000" dirty="0"/>
              <a:t>binti</a:t>
            </a:r>
            <a:endParaRPr lang="x-none" sz="4000" dirty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22E6986C-C95D-D647-A4E8-EC29114D3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679" y="548155"/>
            <a:ext cx="2828122" cy="2828122"/>
          </a:xfrm>
          <a:prstGeom prst="rect">
            <a:avLst/>
          </a:prstGeom>
        </p:spPr>
      </p:pic>
      <p:pic>
        <p:nvPicPr>
          <p:cNvPr id="11" name="Picture 10" descr="A white cross on a blue background&#10;&#10;Description automatically generated with medium confidence">
            <a:extLst>
              <a:ext uri="{FF2B5EF4-FFF2-40B4-BE49-F238E27FC236}">
                <a16:creationId xmlns:a16="http://schemas.microsoft.com/office/drawing/2014/main" id="{D7A3EE77-0568-164A-AD75-ECB33458B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750" y="7832694"/>
            <a:ext cx="1485057" cy="1485057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D756DBB-5132-E34B-A25F-E782F70A87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750" y="3508293"/>
            <a:ext cx="1485057" cy="14850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A36B62-7029-9849-8EFE-FA204CBBCDFC}"/>
              </a:ext>
            </a:extLst>
          </p:cNvPr>
          <p:cNvSpPr txBox="1"/>
          <p:nvPr/>
        </p:nvSpPr>
        <p:spPr>
          <a:xfrm>
            <a:off x="11831679" y="3889938"/>
            <a:ext cx="2828122" cy="846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pPr algn="ctr" defTabSz="616148" hangingPunct="0"/>
            <a:r>
              <a:rPr lang="en-GB" sz="4800" dirty="0"/>
              <a:t>l</a:t>
            </a:r>
            <a:r>
              <a:rPr lang="x-none" sz="4800" dirty="0"/>
              <a:t>ove</a:t>
            </a:r>
            <a:r>
              <a:rPr lang="en-US" sz="4800" dirty="0"/>
              <a:t>.</a:t>
            </a:r>
            <a:r>
              <a:rPr lang="x-none" sz="4800" dirty="0"/>
              <a:t>binti</a:t>
            </a:r>
            <a:endParaRPr lang="x-none" sz="4800" dirty="0">
              <a:solidFill>
                <a:srgbClr val="000000"/>
              </a:solidFill>
              <a:sym typeface="Helvetica Light"/>
            </a:endParaRPr>
          </a:p>
        </p:txBody>
      </p:sp>
      <p:pic>
        <p:nvPicPr>
          <p:cNvPr id="14" name="Picture 13" descr="Logo, icon&#10;&#10;Description automatically generated with medium confidence">
            <a:extLst>
              <a:ext uri="{FF2B5EF4-FFF2-40B4-BE49-F238E27FC236}">
                <a16:creationId xmlns:a16="http://schemas.microsoft.com/office/drawing/2014/main" id="{5CD35F2D-62E1-AC47-9A44-BF377958DE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750" y="5557418"/>
            <a:ext cx="1485057" cy="1485057"/>
          </a:xfrm>
          <a:prstGeom prst="rect">
            <a:avLst/>
          </a:prstGeom>
        </p:spPr>
      </p:pic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E819833A-F7AC-AE41-94D8-2AA27178EF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679" y="4970490"/>
            <a:ext cx="2828122" cy="2839344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6EA62A95-3332-4C43-8226-3E646C9F407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99" y="1294077"/>
            <a:ext cx="1637559" cy="1595981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9A56DCF9-5A03-446F-BCFC-668C14855614}"/>
              </a:ext>
            </a:extLst>
          </p:cNvPr>
          <p:cNvSpPr/>
          <p:nvPr/>
        </p:nvSpPr>
        <p:spPr>
          <a:xfrm>
            <a:off x="2562684" y="8146764"/>
            <a:ext cx="50837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latin typeface="Aharoni" panose="020B0604020202020204" pitchFamily="2" charset="-79"/>
                <a:cs typeface="Aharoni" panose="020B0604020202020204" pitchFamily="2" charset="-79"/>
              </a:rPr>
              <a:t>發票捐贈愛心碼</a:t>
            </a:r>
            <a:br>
              <a:rPr lang="en-US" altLang="zh-TW" sz="4000" b="1" dirty="0">
                <a:latin typeface="Aharoni" panose="020B0604020202020204" pitchFamily="2" charset="-79"/>
                <a:cs typeface="Aharoni" panose="020B0604020202020204" pitchFamily="2" charset="-79"/>
              </a:rPr>
            </a:br>
            <a:r>
              <a:rPr lang="en-US" altLang="zh-TW" sz="4000" b="1" dirty="0">
                <a:latin typeface="Aharoni" panose="020B0604020202020204" pitchFamily="2" charset="-79"/>
                <a:cs typeface="Aharoni" panose="020B0604020202020204" pitchFamily="2" charset="-79"/>
              </a:rPr>
              <a:t>0308</a:t>
            </a:r>
            <a:endParaRPr lang="en-US" sz="4000" b="1" dirty="0">
              <a:latin typeface="Aharoni" panose="020B0604020202020204" pitchFamily="2" charset="-79"/>
              <a:cs typeface="Aharoni" panose="020B0604020202020204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3070900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14811114" y="0"/>
            <a:ext cx="3481070" cy="3065780"/>
            <a:chOff x="14811114" y="0"/>
            <a:chExt cx="3481070" cy="3065780"/>
          </a:xfrm>
        </p:grpSpPr>
        <p:sp>
          <p:nvSpPr>
            <p:cNvPr id="5" name="object 5"/>
            <p:cNvSpPr/>
            <p:nvPr/>
          </p:nvSpPr>
          <p:spPr>
            <a:xfrm>
              <a:off x="14811114" y="0"/>
              <a:ext cx="3477260" cy="2016760"/>
            </a:xfrm>
            <a:custGeom>
              <a:avLst/>
              <a:gdLst/>
              <a:ahLst/>
              <a:cxnLst/>
              <a:rect l="l" t="t" r="r" b="b"/>
              <a:pathLst>
                <a:path w="3477259" h="2016760">
                  <a:moveTo>
                    <a:pt x="274910" y="1826334"/>
                  </a:moveTo>
                  <a:lnTo>
                    <a:pt x="247949" y="1821981"/>
                  </a:lnTo>
                  <a:lnTo>
                    <a:pt x="221581" y="1812830"/>
                  </a:lnTo>
                  <a:lnTo>
                    <a:pt x="200876" y="1804108"/>
                  </a:lnTo>
                  <a:lnTo>
                    <a:pt x="179714" y="1796213"/>
                  </a:lnTo>
                  <a:lnTo>
                    <a:pt x="158171" y="1789270"/>
                  </a:lnTo>
                  <a:lnTo>
                    <a:pt x="136247" y="1783376"/>
                  </a:lnTo>
                  <a:lnTo>
                    <a:pt x="127462" y="1780358"/>
                  </a:lnTo>
                  <a:lnTo>
                    <a:pt x="119343" y="1776005"/>
                  </a:lnTo>
                  <a:lnTo>
                    <a:pt x="111797" y="1770508"/>
                  </a:lnTo>
                  <a:lnTo>
                    <a:pt x="104727" y="1764058"/>
                  </a:lnTo>
                  <a:lnTo>
                    <a:pt x="94432" y="1751985"/>
                  </a:lnTo>
                  <a:lnTo>
                    <a:pt x="89142" y="1746186"/>
                  </a:lnTo>
                  <a:lnTo>
                    <a:pt x="83375" y="1740673"/>
                  </a:lnTo>
                  <a:lnTo>
                    <a:pt x="75908" y="1732968"/>
                  </a:lnTo>
                  <a:lnTo>
                    <a:pt x="70919" y="1724024"/>
                  </a:lnTo>
                  <a:lnTo>
                    <a:pt x="67075" y="1714508"/>
                  </a:lnTo>
                  <a:lnTo>
                    <a:pt x="63039" y="1705088"/>
                  </a:lnTo>
                  <a:lnTo>
                    <a:pt x="58591" y="1695317"/>
                  </a:lnTo>
                  <a:lnTo>
                    <a:pt x="54905" y="1685642"/>
                  </a:lnTo>
                  <a:lnTo>
                    <a:pt x="52745" y="1675777"/>
                  </a:lnTo>
                  <a:lnTo>
                    <a:pt x="52872" y="1665435"/>
                  </a:lnTo>
                  <a:lnTo>
                    <a:pt x="52919" y="1654775"/>
                  </a:lnTo>
                  <a:lnTo>
                    <a:pt x="51728" y="1644210"/>
                  </a:lnTo>
                  <a:lnTo>
                    <a:pt x="49583" y="1633836"/>
                  </a:lnTo>
                  <a:lnTo>
                    <a:pt x="46771" y="1623748"/>
                  </a:lnTo>
                  <a:lnTo>
                    <a:pt x="34879" y="1578369"/>
                  </a:lnTo>
                  <a:lnTo>
                    <a:pt x="25818" y="1532551"/>
                  </a:lnTo>
                  <a:lnTo>
                    <a:pt x="19245" y="1486342"/>
                  </a:lnTo>
                  <a:lnTo>
                    <a:pt x="14820" y="1439792"/>
                  </a:lnTo>
                  <a:lnTo>
                    <a:pt x="12201" y="1392948"/>
                  </a:lnTo>
                  <a:lnTo>
                    <a:pt x="12153" y="1385164"/>
                  </a:lnTo>
                  <a:lnTo>
                    <a:pt x="11819" y="1377189"/>
                  </a:lnTo>
                  <a:lnTo>
                    <a:pt x="10914" y="1369214"/>
                  </a:lnTo>
                  <a:lnTo>
                    <a:pt x="9150" y="1361430"/>
                  </a:lnTo>
                  <a:lnTo>
                    <a:pt x="1811" y="1324668"/>
                  </a:lnTo>
                  <a:lnTo>
                    <a:pt x="2001" y="1250764"/>
                  </a:lnTo>
                  <a:lnTo>
                    <a:pt x="10183" y="1183675"/>
                  </a:lnTo>
                  <a:lnTo>
                    <a:pt x="21399" y="1123782"/>
                  </a:lnTo>
                  <a:lnTo>
                    <a:pt x="33553" y="1079793"/>
                  </a:lnTo>
                  <a:lnTo>
                    <a:pt x="33553" y="1073692"/>
                  </a:lnTo>
                  <a:lnTo>
                    <a:pt x="36063" y="1047193"/>
                  </a:lnTo>
                  <a:lnTo>
                    <a:pt x="41433" y="1021076"/>
                  </a:lnTo>
                  <a:lnTo>
                    <a:pt x="48709" y="995340"/>
                  </a:lnTo>
                  <a:lnTo>
                    <a:pt x="56939" y="969985"/>
                  </a:lnTo>
                  <a:lnTo>
                    <a:pt x="63151" y="949555"/>
                  </a:lnTo>
                  <a:lnTo>
                    <a:pt x="69267" y="929315"/>
                  </a:lnTo>
                  <a:lnTo>
                    <a:pt x="74812" y="909076"/>
                  </a:lnTo>
                  <a:lnTo>
                    <a:pt x="79308" y="888646"/>
                  </a:lnTo>
                  <a:lnTo>
                    <a:pt x="89825" y="847372"/>
                  </a:lnTo>
                  <a:lnTo>
                    <a:pt x="103202" y="807052"/>
                  </a:lnTo>
                  <a:lnTo>
                    <a:pt x="117341" y="767113"/>
                  </a:lnTo>
                  <a:lnTo>
                    <a:pt x="130146" y="726984"/>
                  </a:lnTo>
                  <a:lnTo>
                    <a:pt x="132180" y="719867"/>
                  </a:lnTo>
                  <a:lnTo>
                    <a:pt x="137264" y="713766"/>
                  </a:lnTo>
                  <a:lnTo>
                    <a:pt x="137264" y="707666"/>
                  </a:lnTo>
                  <a:lnTo>
                    <a:pt x="141855" y="682851"/>
                  </a:lnTo>
                  <a:lnTo>
                    <a:pt x="148830" y="658608"/>
                  </a:lnTo>
                  <a:lnTo>
                    <a:pt x="157139" y="634747"/>
                  </a:lnTo>
                  <a:lnTo>
                    <a:pt x="165734" y="611076"/>
                  </a:lnTo>
                  <a:lnTo>
                    <a:pt x="175075" y="585006"/>
                  </a:lnTo>
                  <a:lnTo>
                    <a:pt x="184798" y="558841"/>
                  </a:lnTo>
                  <a:lnTo>
                    <a:pt x="194902" y="532866"/>
                  </a:lnTo>
                  <a:lnTo>
                    <a:pt x="205388" y="507368"/>
                  </a:lnTo>
                  <a:lnTo>
                    <a:pt x="213077" y="487859"/>
                  </a:lnTo>
                  <a:lnTo>
                    <a:pt x="220385" y="467970"/>
                  </a:lnTo>
                  <a:lnTo>
                    <a:pt x="228837" y="448461"/>
                  </a:lnTo>
                  <a:lnTo>
                    <a:pt x="239958" y="430096"/>
                  </a:lnTo>
                  <a:lnTo>
                    <a:pt x="243485" y="417291"/>
                  </a:lnTo>
                  <a:lnTo>
                    <a:pt x="251683" y="392064"/>
                  </a:lnTo>
                  <a:lnTo>
                    <a:pt x="255210" y="379259"/>
                  </a:lnTo>
                  <a:lnTo>
                    <a:pt x="262756" y="357939"/>
                  </a:lnTo>
                  <a:lnTo>
                    <a:pt x="272113" y="337573"/>
                  </a:lnTo>
                  <a:lnTo>
                    <a:pt x="281662" y="317206"/>
                  </a:lnTo>
                  <a:lnTo>
                    <a:pt x="289780" y="295886"/>
                  </a:lnTo>
                  <a:lnTo>
                    <a:pt x="292751" y="288594"/>
                  </a:lnTo>
                  <a:lnTo>
                    <a:pt x="296770" y="281779"/>
                  </a:lnTo>
                  <a:lnTo>
                    <a:pt x="306048" y="268434"/>
                  </a:lnTo>
                  <a:lnTo>
                    <a:pt x="315199" y="253580"/>
                  </a:lnTo>
                  <a:lnTo>
                    <a:pt x="322825" y="238059"/>
                  </a:lnTo>
                  <a:lnTo>
                    <a:pt x="328926" y="221966"/>
                  </a:lnTo>
                  <a:lnTo>
                    <a:pt x="333501" y="205396"/>
                  </a:lnTo>
                  <a:lnTo>
                    <a:pt x="339761" y="180995"/>
                  </a:lnTo>
                  <a:lnTo>
                    <a:pt x="352661" y="132191"/>
                  </a:lnTo>
                  <a:lnTo>
                    <a:pt x="363607" y="88710"/>
                  </a:lnTo>
                  <a:lnTo>
                    <a:pt x="372218" y="50169"/>
                  </a:lnTo>
                  <a:lnTo>
                    <a:pt x="375189" y="30517"/>
                  </a:lnTo>
                  <a:lnTo>
                    <a:pt x="377985" y="12216"/>
                  </a:lnTo>
                  <a:lnTo>
                    <a:pt x="380360" y="0"/>
                  </a:lnTo>
                  <a:lnTo>
                    <a:pt x="3476885" y="0"/>
                  </a:lnTo>
                  <a:lnTo>
                    <a:pt x="3476885" y="1324811"/>
                  </a:lnTo>
                  <a:lnTo>
                    <a:pt x="1985853" y="1324811"/>
                  </a:lnTo>
                  <a:lnTo>
                    <a:pt x="1937969" y="1325844"/>
                  </a:lnTo>
                  <a:lnTo>
                    <a:pt x="1915267" y="1326972"/>
                  </a:lnTo>
                  <a:lnTo>
                    <a:pt x="1892850" y="1328767"/>
                  </a:lnTo>
                  <a:lnTo>
                    <a:pt x="1870624" y="1331134"/>
                  </a:lnTo>
                  <a:lnTo>
                    <a:pt x="1815686" y="1338458"/>
                  </a:lnTo>
                  <a:lnTo>
                    <a:pt x="1782784" y="1342366"/>
                  </a:lnTo>
                  <a:lnTo>
                    <a:pt x="1749691" y="1345130"/>
                  </a:lnTo>
                  <a:lnTo>
                    <a:pt x="1716313" y="1346178"/>
                  </a:lnTo>
                  <a:lnTo>
                    <a:pt x="1686906" y="1348005"/>
                  </a:lnTo>
                  <a:lnTo>
                    <a:pt x="1629236" y="1356616"/>
                  </a:lnTo>
                  <a:lnTo>
                    <a:pt x="1561525" y="1371041"/>
                  </a:lnTo>
                  <a:lnTo>
                    <a:pt x="1522744" y="1380112"/>
                  </a:lnTo>
                  <a:lnTo>
                    <a:pt x="1484155" y="1389755"/>
                  </a:lnTo>
                  <a:lnTo>
                    <a:pt x="1445851" y="1400066"/>
                  </a:lnTo>
                  <a:lnTo>
                    <a:pt x="1398424" y="1413728"/>
                  </a:lnTo>
                  <a:lnTo>
                    <a:pt x="1351175" y="1427817"/>
                  </a:lnTo>
                  <a:lnTo>
                    <a:pt x="1304158" y="1442511"/>
                  </a:lnTo>
                  <a:lnTo>
                    <a:pt x="1257425" y="1457987"/>
                  </a:lnTo>
                  <a:lnTo>
                    <a:pt x="1211030" y="1474424"/>
                  </a:lnTo>
                  <a:lnTo>
                    <a:pt x="1165026" y="1491999"/>
                  </a:lnTo>
                  <a:lnTo>
                    <a:pt x="1119467" y="1510890"/>
                  </a:lnTo>
                  <a:lnTo>
                    <a:pt x="1113366" y="1513940"/>
                  </a:lnTo>
                  <a:lnTo>
                    <a:pt x="1106249" y="1516991"/>
                  </a:lnTo>
                  <a:lnTo>
                    <a:pt x="1054344" y="1536130"/>
                  </a:lnTo>
                  <a:lnTo>
                    <a:pt x="1009468" y="1555334"/>
                  </a:lnTo>
                  <a:lnTo>
                    <a:pt x="965226" y="1576051"/>
                  </a:lnTo>
                  <a:lnTo>
                    <a:pt x="832688" y="1641627"/>
                  </a:lnTo>
                  <a:lnTo>
                    <a:pt x="787364" y="1662254"/>
                  </a:lnTo>
                  <a:lnTo>
                    <a:pt x="741455" y="1681467"/>
                  </a:lnTo>
                  <a:lnTo>
                    <a:pt x="694911" y="1699166"/>
                  </a:lnTo>
                  <a:lnTo>
                    <a:pt x="615068" y="1726312"/>
                  </a:lnTo>
                  <a:lnTo>
                    <a:pt x="582738" y="1738132"/>
                  </a:lnTo>
                  <a:lnTo>
                    <a:pt x="550598" y="1750714"/>
                  </a:lnTo>
                  <a:lnTo>
                    <a:pt x="518554" y="1764058"/>
                  </a:lnTo>
                  <a:lnTo>
                    <a:pt x="497631" y="1772510"/>
                  </a:lnTo>
                  <a:lnTo>
                    <a:pt x="476231" y="1779818"/>
                  </a:lnTo>
                  <a:lnTo>
                    <a:pt x="454640" y="1786363"/>
                  </a:lnTo>
                  <a:lnTo>
                    <a:pt x="407662" y="1799676"/>
                  </a:lnTo>
                  <a:lnTo>
                    <a:pt x="355820" y="1812862"/>
                  </a:lnTo>
                  <a:lnTo>
                    <a:pt x="330451" y="1819979"/>
                  </a:lnTo>
                  <a:lnTo>
                    <a:pt x="302442" y="1825730"/>
                  </a:lnTo>
                  <a:lnTo>
                    <a:pt x="274910" y="1826334"/>
                  </a:lnTo>
                  <a:close/>
                </a:path>
                <a:path w="3477259" h="2016760">
                  <a:moveTo>
                    <a:pt x="3476885" y="2016434"/>
                  </a:moveTo>
                  <a:lnTo>
                    <a:pt x="3435676" y="1987995"/>
                  </a:lnTo>
                  <a:lnTo>
                    <a:pt x="3400597" y="1964197"/>
                  </a:lnTo>
                  <a:lnTo>
                    <a:pt x="3365519" y="1940971"/>
                  </a:lnTo>
                  <a:lnTo>
                    <a:pt x="3332998" y="1920716"/>
                  </a:lnTo>
                  <a:lnTo>
                    <a:pt x="3233338" y="1861665"/>
                  </a:lnTo>
                  <a:lnTo>
                    <a:pt x="3223425" y="1855247"/>
                  </a:lnTo>
                  <a:lnTo>
                    <a:pt x="3158556" y="1812830"/>
                  </a:lnTo>
                  <a:lnTo>
                    <a:pt x="3049127" y="1743295"/>
                  </a:lnTo>
                  <a:lnTo>
                    <a:pt x="3000497" y="1713221"/>
                  </a:lnTo>
                  <a:lnTo>
                    <a:pt x="2942414" y="1680432"/>
                  </a:lnTo>
                  <a:lnTo>
                    <a:pt x="2912848" y="1664895"/>
                  </a:lnTo>
                  <a:lnTo>
                    <a:pt x="2883568" y="1649167"/>
                  </a:lnTo>
                  <a:lnTo>
                    <a:pt x="2868634" y="1640461"/>
                  </a:lnTo>
                  <a:lnTo>
                    <a:pt x="2839529" y="1622287"/>
                  </a:lnTo>
                  <a:lnTo>
                    <a:pt x="2765972" y="1579695"/>
                  </a:lnTo>
                  <a:lnTo>
                    <a:pt x="2657235" y="1522969"/>
                  </a:lnTo>
                  <a:lnTo>
                    <a:pt x="2523631" y="1455986"/>
                  </a:lnTo>
                  <a:lnTo>
                    <a:pt x="2482705" y="1437685"/>
                  </a:lnTo>
                  <a:lnTo>
                    <a:pt x="2440255" y="1422434"/>
                  </a:lnTo>
                  <a:lnTo>
                    <a:pt x="2364378" y="1397524"/>
                  </a:lnTo>
                  <a:lnTo>
                    <a:pt x="2326297" y="1385831"/>
                  </a:lnTo>
                  <a:lnTo>
                    <a:pt x="2267308" y="1370104"/>
                  </a:lnTo>
                  <a:lnTo>
                    <a:pt x="2247068" y="1363209"/>
                  </a:lnTo>
                  <a:lnTo>
                    <a:pt x="2206397" y="1349229"/>
                  </a:lnTo>
                  <a:lnTo>
                    <a:pt x="2168141" y="1339570"/>
                  </a:lnTo>
                  <a:lnTo>
                    <a:pt x="2129123" y="1332961"/>
                  </a:lnTo>
                  <a:lnTo>
                    <a:pt x="2081239" y="1327702"/>
                  </a:lnTo>
                  <a:lnTo>
                    <a:pt x="2033546" y="1325208"/>
                  </a:lnTo>
                  <a:lnTo>
                    <a:pt x="1985853" y="1324811"/>
                  </a:lnTo>
                  <a:lnTo>
                    <a:pt x="3476885" y="1324811"/>
                  </a:lnTo>
                  <a:lnTo>
                    <a:pt x="3476885" y="1945038"/>
                  </a:lnTo>
                  <a:lnTo>
                    <a:pt x="3460079" y="1945038"/>
                  </a:lnTo>
                  <a:lnTo>
                    <a:pt x="3458045" y="1947072"/>
                  </a:lnTo>
                  <a:lnTo>
                    <a:pt x="3458045" y="1948088"/>
                  </a:lnTo>
                  <a:lnTo>
                    <a:pt x="3459062" y="1951139"/>
                  </a:lnTo>
                  <a:lnTo>
                    <a:pt x="3460079" y="1953172"/>
                  </a:lnTo>
                  <a:lnTo>
                    <a:pt x="3462112" y="1956222"/>
                  </a:lnTo>
                  <a:lnTo>
                    <a:pt x="3476885" y="1956222"/>
                  </a:lnTo>
                  <a:lnTo>
                    <a:pt x="3476885" y="2016434"/>
                  </a:lnTo>
                  <a:close/>
                </a:path>
                <a:path w="3477259" h="2016760">
                  <a:moveTo>
                    <a:pt x="3476885" y="1956222"/>
                  </a:moveTo>
                  <a:lnTo>
                    <a:pt x="3462112" y="1956222"/>
                  </a:lnTo>
                  <a:lnTo>
                    <a:pt x="3468213" y="1950122"/>
                  </a:lnTo>
                  <a:lnTo>
                    <a:pt x="3466179" y="1948088"/>
                  </a:lnTo>
                  <a:lnTo>
                    <a:pt x="3464146" y="1947072"/>
                  </a:lnTo>
                  <a:lnTo>
                    <a:pt x="3461095" y="1945038"/>
                  </a:lnTo>
                  <a:lnTo>
                    <a:pt x="3476885" y="1945038"/>
                  </a:lnTo>
                  <a:lnTo>
                    <a:pt x="3476885" y="1956222"/>
                  </a:lnTo>
                  <a:close/>
                </a:path>
              </a:pathLst>
            </a:custGeom>
            <a:solidFill>
              <a:srgbClr val="EFD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919836" y="0"/>
              <a:ext cx="1372870" cy="3065780"/>
            </a:xfrm>
            <a:custGeom>
              <a:avLst/>
              <a:gdLst/>
              <a:ahLst/>
              <a:cxnLst/>
              <a:rect l="l" t="t" r="r" b="b"/>
              <a:pathLst>
                <a:path w="1372869" h="3065780">
                  <a:moveTo>
                    <a:pt x="1263218" y="5011"/>
                  </a:moveTo>
                  <a:lnTo>
                    <a:pt x="1270502" y="1614"/>
                  </a:lnTo>
                  <a:lnTo>
                    <a:pt x="1273632" y="3742"/>
                  </a:lnTo>
                  <a:lnTo>
                    <a:pt x="1368162" y="6586"/>
                  </a:lnTo>
                  <a:lnTo>
                    <a:pt x="1263218" y="5011"/>
                  </a:lnTo>
                  <a:close/>
                </a:path>
                <a:path w="1372869" h="3065780">
                  <a:moveTo>
                    <a:pt x="1222754" y="2994604"/>
                  </a:moveTo>
                  <a:lnTo>
                    <a:pt x="889199" y="2767807"/>
                  </a:lnTo>
                  <a:lnTo>
                    <a:pt x="904844" y="2763087"/>
                  </a:lnTo>
                  <a:lnTo>
                    <a:pt x="961539" y="2770921"/>
                  </a:lnTo>
                  <a:lnTo>
                    <a:pt x="1062144" y="2808610"/>
                  </a:lnTo>
                  <a:lnTo>
                    <a:pt x="1120063" y="2817277"/>
                  </a:lnTo>
                  <a:lnTo>
                    <a:pt x="1170978" y="2836538"/>
                  </a:lnTo>
                  <a:lnTo>
                    <a:pt x="1203642" y="2843390"/>
                  </a:lnTo>
                  <a:lnTo>
                    <a:pt x="1229232" y="2860790"/>
                  </a:lnTo>
                  <a:lnTo>
                    <a:pt x="1262096" y="2867777"/>
                  </a:lnTo>
                  <a:lnTo>
                    <a:pt x="1288018" y="2885403"/>
                  </a:lnTo>
                  <a:lnTo>
                    <a:pt x="1314193" y="2887843"/>
                  </a:lnTo>
                  <a:lnTo>
                    <a:pt x="1369617" y="2925528"/>
                  </a:lnTo>
                  <a:lnTo>
                    <a:pt x="1368162" y="6586"/>
                  </a:lnTo>
                  <a:lnTo>
                    <a:pt x="1372305" y="3065574"/>
                  </a:lnTo>
                  <a:lnTo>
                    <a:pt x="1343482" y="3045976"/>
                  </a:lnTo>
                  <a:lnTo>
                    <a:pt x="1325788" y="3049303"/>
                  </a:lnTo>
                  <a:lnTo>
                    <a:pt x="1242087" y="2992391"/>
                  </a:lnTo>
                  <a:lnTo>
                    <a:pt x="1222754" y="2994604"/>
                  </a:lnTo>
                  <a:close/>
                </a:path>
                <a:path w="1372869" h="3065780">
                  <a:moveTo>
                    <a:pt x="1115582" y="633445"/>
                  </a:moveTo>
                  <a:lnTo>
                    <a:pt x="879017" y="472594"/>
                  </a:lnTo>
                  <a:lnTo>
                    <a:pt x="877498" y="456204"/>
                  </a:lnTo>
                  <a:lnTo>
                    <a:pt x="868972" y="450407"/>
                  </a:lnTo>
                  <a:lnTo>
                    <a:pt x="865162" y="432459"/>
                  </a:lnTo>
                  <a:lnTo>
                    <a:pt x="861551" y="414646"/>
                  </a:lnTo>
                  <a:lnTo>
                    <a:pt x="857807" y="396742"/>
                  </a:lnTo>
                  <a:lnTo>
                    <a:pt x="853598" y="378523"/>
                  </a:lnTo>
                  <a:lnTo>
                    <a:pt x="845537" y="373042"/>
                  </a:lnTo>
                  <a:lnTo>
                    <a:pt x="848879" y="359957"/>
                  </a:lnTo>
                  <a:lnTo>
                    <a:pt x="845148" y="357420"/>
                  </a:lnTo>
                  <a:lnTo>
                    <a:pt x="841102" y="308596"/>
                  </a:lnTo>
                  <a:lnTo>
                    <a:pt x="840512" y="262122"/>
                  </a:lnTo>
                  <a:lnTo>
                    <a:pt x="843642" y="218177"/>
                  </a:lnTo>
                  <a:lnTo>
                    <a:pt x="857899" y="166440"/>
                  </a:lnTo>
                  <a:lnTo>
                    <a:pt x="869411" y="128195"/>
                  </a:lnTo>
                  <a:lnTo>
                    <a:pt x="890257" y="80938"/>
                  </a:lnTo>
                  <a:lnTo>
                    <a:pt x="905689" y="45358"/>
                  </a:lnTo>
                  <a:lnTo>
                    <a:pt x="929525" y="134"/>
                  </a:lnTo>
                  <a:lnTo>
                    <a:pt x="929326" y="0"/>
                  </a:lnTo>
                  <a:lnTo>
                    <a:pt x="1263218" y="5011"/>
                  </a:lnTo>
                  <a:lnTo>
                    <a:pt x="1243708" y="14111"/>
                  </a:lnTo>
                  <a:lnTo>
                    <a:pt x="1220501" y="29047"/>
                  </a:lnTo>
                  <a:lnTo>
                    <a:pt x="1200749" y="46332"/>
                  </a:lnTo>
                  <a:lnTo>
                    <a:pt x="1169018" y="86188"/>
                  </a:lnTo>
                  <a:lnTo>
                    <a:pt x="1160061" y="95455"/>
                  </a:lnTo>
                  <a:lnTo>
                    <a:pt x="1150573" y="104361"/>
                  </a:lnTo>
                  <a:lnTo>
                    <a:pt x="1140819" y="113087"/>
                  </a:lnTo>
                  <a:lnTo>
                    <a:pt x="1131917" y="122392"/>
                  </a:lnTo>
                  <a:lnTo>
                    <a:pt x="1130223" y="121240"/>
                  </a:lnTo>
                  <a:lnTo>
                    <a:pt x="1122052" y="131042"/>
                  </a:lnTo>
                  <a:lnTo>
                    <a:pt x="1115144" y="141702"/>
                  </a:lnTo>
                  <a:lnTo>
                    <a:pt x="1115853" y="142184"/>
                  </a:lnTo>
                  <a:lnTo>
                    <a:pt x="1106586" y="151241"/>
                  </a:lnTo>
                  <a:lnTo>
                    <a:pt x="1103751" y="149313"/>
                  </a:lnTo>
                  <a:lnTo>
                    <a:pt x="1094086" y="158099"/>
                  </a:lnTo>
                  <a:lnTo>
                    <a:pt x="1085749" y="167788"/>
                  </a:lnTo>
                  <a:lnTo>
                    <a:pt x="1085882" y="167878"/>
                  </a:lnTo>
                  <a:lnTo>
                    <a:pt x="1080202" y="179375"/>
                  </a:lnTo>
                  <a:lnTo>
                    <a:pt x="1077181" y="192678"/>
                  </a:lnTo>
                  <a:lnTo>
                    <a:pt x="1065689" y="215579"/>
                  </a:lnTo>
                  <a:lnTo>
                    <a:pt x="1061605" y="228160"/>
                  </a:lnTo>
                  <a:lnTo>
                    <a:pt x="1052239" y="252507"/>
                  </a:lnTo>
                  <a:lnTo>
                    <a:pt x="1055074" y="254435"/>
                  </a:lnTo>
                  <a:lnTo>
                    <a:pt x="1047224" y="264455"/>
                  </a:lnTo>
                  <a:lnTo>
                    <a:pt x="1040615" y="275319"/>
                  </a:lnTo>
                  <a:lnTo>
                    <a:pt x="1036663" y="287989"/>
                  </a:lnTo>
                  <a:lnTo>
                    <a:pt x="1034571" y="301925"/>
                  </a:lnTo>
                  <a:lnTo>
                    <a:pt x="1029458" y="329163"/>
                  </a:lnTo>
                  <a:lnTo>
                    <a:pt x="1032249" y="331061"/>
                  </a:lnTo>
                  <a:lnTo>
                    <a:pt x="1027632" y="343279"/>
                  </a:lnTo>
                  <a:lnTo>
                    <a:pt x="1029891" y="344815"/>
                  </a:lnTo>
                  <a:lnTo>
                    <a:pt x="1028575" y="359278"/>
                  </a:lnTo>
                  <a:lnTo>
                    <a:pt x="1029251" y="375096"/>
                  </a:lnTo>
                  <a:lnTo>
                    <a:pt x="1031788" y="392178"/>
                  </a:lnTo>
                  <a:lnTo>
                    <a:pt x="1036053" y="410435"/>
                  </a:lnTo>
                  <a:lnTo>
                    <a:pt x="1059666" y="487921"/>
                  </a:lnTo>
                  <a:lnTo>
                    <a:pt x="1078779" y="516275"/>
                  </a:lnTo>
                  <a:lnTo>
                    <a:pt x="1095481" y="573704"/>
                  </a:lnTo>
                  <a:lnTo>
                    <a:pt x="1107019" y="581549"/>
                  </a:lnTo>
                  <a:lnTo>
                    <a:pt x="1111151" y="599716"/>
                  </a:lnTo>
                  <a:lnTo>
                    <a:pt x="1114883" y="617612"/>
                  </a:lnTo>
                  <a:lnTo>
                    <a:pt x="1115582" y="633445"/>
                  </a:lnTo>
                  <a:close/>
                </a:path>
                <a:path w="1372869" h="3065780">
                  <a:moveTo>
                    <a:pt x="1126513" y="656234"/>
                  </a:moveTo>
                  <a:lnTo>
                    <a:pt x="890124" y="495505"/>
                  </a:lnTo>
                  <a:lnTo>
                    <a:pt x="887942" y="478663"/>
                  </a:lnTo>
                  <a:lnTo>
                    <a:pt x="1124219" y="639317"/>
                  </a:lnTo>
                  <a:lnTo>
                    <a:pt x="1126513" y="656234"/>
                  </a:lnTo>
                  <a:close/>
                </a:path>
                <a:path w="1372869" h="3065780">
                  <a:moveTo>
                    <a:pt x="1147497" y="685860"/>
                  </a:moveTo>
                  <a:lnTo>
                    <a:pt x="896437" y="515155"/>
                  </a:lnTo>
                  <a:lnTo>
                    <a:pt x="899248" y="501708"/>
                  </a:lnTo>
                  <a:lnTo>
                    <a:pt x="1145957" y="669455"/>
                  </a:lnTo>
                  <a:lnTo>
                    <a:pt x="1147497" y="685860"/>
                  </a:lnTo>
                  <a:close/>
                </a:path>
                <a:path w="1372869" h="3065780">
                  <a:moveTo>
                    <a:pt x="1262712" y="902418"/>
                  </a:moveTo>
                  <a:lnTo>
                    <a:pt x="987735" y="715450"/>
                  </a:lnTo>
                  <a:lnTo>
                    <a:pt x="984223" y="697705"/>
                  </a:lnTo>
                  <a:lnTo>
                    <a:pt x="973970" y="690733"/>
                  </a:lnTo>
                  <a:lnTo>
                    <a:pt x="963891" y="653165"/>
                  </a:lnTo>
                  <a:lnTo>
                    <a:pt x="954343" y="615958"/>
                  </a:lnTo>
                  <a:lnTo>
                    <a:pt x="944211" y="609069"/>
                  </a:lnTo>
                  <a:lnTo>
                    <a:pt x="941021" y="591542"/>
                  </a:lnTo>
                  <a:lnTo>
                    <a:pt x="930291" y="584246"/>
                  </a:lnTo>
                  <a:lnTo>
                    <a:pt x="926104" y="566042"/>
                  </a:lnTo>
                  <a:lnTo>
                    <a:pt x="915618" y="558912"/>
                  </a:lnTo>
                  <a:lnTo>
                    <a:pt x="912605" y="541505"/>
                  </a:lnTo>
                  <a:lnTo>
                    <a:pt x="902850" y="534872"/>
                  </a:lnTo>
                  <a:lnTo>
                    <a:pt x="900700" y="518053"/>
                  </a:lnTo>
                  <a:lnTo>
                    <a:pt x="1155913" y="691582"/>
                  </a:lnTo>
                  <a:lnTo>
                    <a:pt x="1157188" y="707807"/>
                  </a:lnTo>
                  <a:lnTo>
                    <a:pt x="1190121" y="760915"/>
                  </a:lnTo>
                  <a:lnTo>
                    <a:pt x="1207418" y="788033"/>
                  </a:lnTo>
                  <a:lnTo>
                    <a:pt x="1225712" y="815830"/>
                  </a:lnTo>
                  <a:lnTo>
                    <a:pt x="1226533" y="831746"/>
                  </a:lnTo>
                  <a:lnTo>
                    <a:pt x="1242190" y="842392"/>
                  </a:lnTo>
                  <a:lnTo>
                    <a:pt x="1242612" y="858036"/>
                  </a:lnTo>
                  <a:lnTo>
                    <a:pt x="1253896" y="865708"/>
                  </a:lnTo>
                  <a:lnTo>
                    <a:pt x="1258238" y="884018"/>
                  </a:lnTo>
                  <a:lnTo>
                    <a:pt x="1262712" y="902418"/>
                  </a:lnTo>
                  <a:close/>
                </a:path>
                <a:path w="1372869" h="3065780">
                  <a:moveTo>
                    <a:pt x="116260" y="2472620"/>
                  </a:moveTo>
                  <a:lnTo>
                    <a:pt x="1234" y="2394409"/>
                  </a:lnTo>
                  <a:lnTo>
                    <a:pt x="2594" y="2379976"/>
                  </a:lnTo>
                  <a:lnTo>
                    <a:pt x="1198" y="2363669"/>
                  </a:lnTo>
                  <a:lnTo>
                    <a:pt x="134" y="2347588"/>
                  </a:lnTo>
                  <a:lnTo>
                    <a:pt x="0" y="2332139"/>
                  </a:lnTo>
                  <a:lnTo>
                    <a:pt x="1393" y="2317729"/>
                  </a:lnTo>
                  <a:lnTo>
                    <a:pt x="3939" y="2304102"/>
                  </a:lnTo>
                  <a:lnTo>
                    <a:pt x="6020" y="2290159"/>
                  </a:lnTo>
                  <a:lnTo>
                    <a:pt x="15108" y="2265624"/>
                  </a:lnTo>
                  <a:lnTo>
                    <a:pt x="17255" y="2251726"/>
                  </a:lnTo>
                  <a:lnTo>
                    <a:pt x="24129" y="2225684"/>
                  </a:lnTo>
                  <a:lnTo>
                    <a:pt x="33328" y="2201224"/>
                  </a:lnTo>
                  <a:lnTo>
                    <a:pt x="45052" y="2178480"/>
                  </a:lnTo>
                  <a:lnTo>
                    <a:pt x="59500" y="2157589"/>
                  </a:lnTo>
                  <a:lnTo>
                    <a:pt x="74269" y="2136915"/>
                  </a:lnTo>
                  <a:lnTo>
                    <a:pt x="87178" y="2114977"/>
                  </a:lnTo>
                  <a:lnTo>
                    <a:pt x="105899" y="2081634"/>
                  </a:lnTo>
                  <a:lnTo>
                    <a:pt x="116682" y="2058250"/>
                  </a:lnTo>
                  <a:lnTo>
                    <a:pt x="128140" y="2035325"/>
                  </a:lnTo>
                  <a:lnTo>
                    <a:pt x="155840" y="1992729"/>
                  </a:lnTo>
                  <a:lnTo>
                    <a:pt x="196217" y="1943395"/>
                  </a:lnTo>
                  <a:lnTo>
                    <a:pt x="214208" y="1924913"/>
                  </a:lnTo>
                  <a:lnTo>
                    <a:pt x="239473" y="1896019"/>
                  </a:lnTo>
                  <a:lnTo>
                    <a:pt x="264406" y="1866899"/>
                  </a:lnTo>
                  <a:lnTo>
                    <a:pt x="291321" y="1839126"/>
                  </a:lnTo>
                  <a:lnTo>
                    <a:pt x="320362" y="1812799"/>
                  </a:lnTo>
                  <a:lnTo>
                    <a:pt x="358139" y="1777055"/>
                  </a:lnTo>
                  <a:lnTo>
                    <a:pt x="389837" y="1752535"/>
                  </a:lnTo>
                  <a:lnTo>
                    <a:pt x="400931" y="1744720"/>
                  </a:lnTo>
                  <a:lnTo>
                    <a:pt x="412358" y="1737132"/>
                  </a:lnTo>
                  <a:lnTo>
                    <a:pt x="423917" y="1729634"/>
                  </a:lnTo>
                  <a:lnTo>
                    <a:pt x="435409" y="1722090"/>
                  </a:lnTo>
                  <a:lnTo>
                    <a:pt x="448386" y="1715556"/>
                  </a:lnTo>
                  <a:lnTo>
                    <a:pt x="468437" y="1698474"/>
                  </a:lnTo>
                  <a:lnTo>
                    <a:pt x="481214" y="1691804"/>
                  </a:lnTo>
                  <a:lnTo>
                    <a:pt x="500933" y="1674496"/>
                  </a:lnTo>
                  <a:lnTo>
                    <a:pt x="534912" y="1651527"/>
                  </a:lnTo>
                  <a:lnTo>
                    <a:pt x="575899" y="1617966"/>
                  </a:lnTo>
                  <a:lnTo>
                    <a:pt x="610012" y="1595087"/>
                  </a:lnTo>
                  <a:lnTo>
                    <a:pt x="651929" y="1562158"/>
                  </a:lnTo>
                  <a:lnTo>
                    <a:pt x="675834" y="1547696"/>
                  </a:lnTo>
                  <a:lnTo>
                    <a:pt x="707743" y="1523319"/>
                  </a:lnTo>
                  <a:lnTo>
                    <a:pt x="732909" y="1509716"/>
                  </a:lnTo>
                  <a:lnTo>
                    <a:pt x="758010" y="1496067"/>
                  </a:lnTo>
                  <a:lnTo>
                    <a:pt x="803150" y="1465329"/>
                  </a:lnTo>
                  <a:lnTo>
                    <a:pt x="840152" y="1444416"/>
                  </a:lnTo>
                  <a:lnTo>
                    <a:pt x="883100" y="1412187"/>
                  </a:lnTo>
                  <a:lnTo>
                    <a:pt x="917511" y="1389512"/>
                  </a:lnTo>
                  <a:lnTo>
                    <a:pt x="938426" y="1373017"/>
                  </a:lnTo>
                  <a:lnTo>
                    <a:pt x="959806" y="1356839"/>
                  </a:lnTo>
                  <a:lnTo>
                    <a:pt x="981584" y="1340931"/>
                  </a:lnTo>
                  <a:lnTo>
                    <a:pt x="1003694" y="1325250"/>
                  </a:lnTo>
                  <a:lnTo>
                    <a:pt x="1025583" y="1309418"/>
                  </a:lnTo>
                  <a:lnTo>
                    <a:pt x="1064578" y="1274501"/>
                  </a:lnTo>
                  <a:lnTo>
                    <a:pt x="1097272" y="1235301"/>
                  </a:lnTo>
                  <a:lnTo>
                    <a:pt x="1115993" y="1201957"/>
                  </a:lnTo>
                  <a:lnTo>
                    <a:pt x="1122269" y="1175509"/>
                  </a:lnTo>
                  <a:lnTo>
                    <a:pt x="1132620" y="1151831"/>
                  </a:lnTo>
                  <a:lnTo>
                    <a:pt x="1135962" y="1138747"/>
                  </a:lnTo>
                  <a:lnTo>
                    <a:pt x="1139372" y="1125707"/>
                  </a:lnTo>
                  <a:lnTo>
                    <a:pt x="1148272" y="1101043"/>
                  </a:lnTo>
                  <a:lnTo>
                    <a:pt x="1156242" y="1075747"/>
                  </a:lnTo>
                  <a:lnTo>
                    <a:pt x="1156540" y="1060592"/>
                  </a:lnTo>
                  <a:lnTo>
                    <a:pt x="1163846" y="1034844"/>
                  </a:lnTo>
                  <a:lnTo>
                    <a:pt x="1168097" y="1022377"/>
                  </a:lnTo>
                  <a:lnTo>
                    <a:pt x="1164874" y="1020186"/>
                  </a:lnTo>
                  <a:lnTo>
                    <a:pt x="1168660" y="1007403"/>
                  </a:lnTo>
                  <a:lnTo>
                    <a:pt x="1172512" y="994664"/>
                  </a:lnTo>
                  <a:lnTo>
                    <a:pt x="1164628" y="989303"/>
                  </a:lnTo>
                  <a:lnTo>
                    <a:pt x="1166797" y="975421"/>
                  </a:lnTo>
                  <a:lnTo>
                    <a:pt x="1149003" y="963322"/>
                  </a:lnTo>
                  <a:lnTo>
                    <a:pt x="1131694" y="936195"/>
                  </a:lnTo>
                  <a:lnTo>
                    <a:pt x="1126611" y="917381"/>
                  </a:lnTo>
                  <a:lnTo>
                    <a:pt x="1111728" y="907262"/>
                  </a:lnTo>
                  <a:lnTo>
                    <a:pt x="1111428" y="891700"/>
                  </a:lnTo>
                  <a:lnTo>
                    <a:pt x="1069051" y="847528"/>
                  </a:lnTo>
                  <a:lnTo>
                    <a:pt x="1043912" y="799721"/>
                  </a:lnTo>
                  <a:lnTo>
                    <a:pt x="1038142" y="780439"/>
                  </a:lnTo>
                  <a:lnTo>
                    <a:pt x="1024832" y="771390"/>
                  </a:lnTo>
                  <a:lnTo>
                    <a:pt x="1018132" y="751476"/>
                  </a:lnTo>
                  <a:lnTo>
                    <a:pt x="1003626" y="741613"/>
                  </a:lnTo>
                  <a:lnTo>
                    <a:pt x="998919" y="723055"/>
                  </a:lnTo>
                  <a:lnTo>
                    <a:pt x="1274395" y="910362"/>
                  </a:lnTo>
                  <a:lnTo>
                    <a:pt x="1288283" y="950520"/>
                  </a:lnTo>
                  <a:lnTo>
                    <a:pt x="1296856" y="987064"/>
                  </a:lnTo>
                  <a:lnTo>
                    <a:pt x="1295496" y="1016855"/>
                  </a:lnTo>
                  <a:lnTo>
                    <a:pt x="1287994" y="1073184"/>
                  </a:lnTo>
                  <a:lnTo>
                    <a:pt x="1275962" y="1126434"/>
                  </a:lnTo>
                  <a:lnTo>
                    <a:pt x="1255184" y="1189095"/>
                  </a:lnTo>
                  <a:lnTo>
                    <a:pt x="1251289" y="1217162"/>
                  </a:lnTo>
                  <a:lnTo>
                    <a:pt x="1252706" y="1218125"/>
                  </a:lnTo>
                  <a:lnTo>
                    <a:pt x="1246274" y="1229109"/>
                  </a:lnTo>
                  <a:lnTo>
                    <a:pt x="1242400" y="1241833"/>
                  </a:lnTo>
                  <a:lnTo>
                    <a:pt x="1221908" y="1289330"/>
                  </a:lnTo>
                  <a:lnTo>
                    <a:pt x="1208158" y="1310696"/>
                  </a:lnTo>
                  <a:lnTo>
                    <a:pt x="1193943" y="1331746"/>
                  </a:lnTo>
                  <a:lnTo>
                    <a:pt x="1188330" y="1343287"/>
                  </a:lnTo>
                  <a:lnTo>
                    <a:pt x="1181897" y="1354271"/>
                  </a:lnTo>
                  <a:lnTo>
                    <a:pt x="1179063" y="1352344"/>
                  </a:lnTo>
                  <a:lnTo>
                    <a:pt x="1170505" y="1361882"/>
                  </a:lnTo>
                  <a:lnTo>
                    <a:pt x="1169087" y="1360919"/>
                  </a:lnTo>
                  <a:lnTo>
                    <a:pt x="1154573" y="1381765"/>
                  </a:lnTo>
                  <a:lnTo>
                    <a:pt x="1145273" y="1390799"/>
                  </a:lnTo>
                  <a:lnTo>
                    <a:pt x="1135042" y="1399201"/>
                  </a:lnTo>
                  <a:lnTo>
                    <a:pt x="1124878" y="1407648"/>
                  </a:lnTo>
                  <a:lnTo>
                    <a:pt x="1114991" y="1416283"/>
                  </a:lnTo>
                  <a:lnTo>
                    <a:pt x="1097963" y="1435420"/>
                  </a:lnTo>
                  <a:lnTo>
                    <a:pt x="1088342" y="1444236"/>
                  </a:lnTo>
                  <a:lnTo>
                    <a:pt x="1079252" y="1453413"/>
                  </a:lnTo>
                  <a:lnTo>
                    <a:pt x="1070041" y="1462507"/>
                  </a:lnTo>
                  <a:lnTo>
                    <a:pt x="1060098" y="1471105"/>
                  </a:lnTo>
                  <a:lnTo>
                    <a:pt x="1042616" y="1489933"/>
                  </a:lnTo>
                  <a:lnTo>
                    <a:pt x="1032209" y="1498215"/>
                  </a:lnTo>
                  <a:lnTo>
                    <a:pt x="1020816" y="1505826"/>
                  </a:lnTo>
                  <a:lnTo>
                    <a:pt x="990889" y="1531550"/>
                  </a:lnTo>
                  <a:lnTo>
                    <a:pt x="962036" y="1558005"/>
                  </a:lnTo>
                  <a:lnTo>
                    <a:pt x="925366" y="1579144"/>
                  </a:lnTo>
                  <a:lnTo>
                    <a:pt x="909721" y="1583864"/>
                  </a:lnTo>
                  <a:lnTo>
                    <a:pt x="900454" y="1592921"/>
                  </a:lnTo>
                  <a:lnTo>
                    <a:pt x="888064" y="1599854"/>
                  </a:lnTo>
                  <a:lnTo>
                    <a:pt x="853753" y="1622597"/>
                  </a:lnTo>
                  <a:lnTo>
                    <a:pt x="841363" y="1629531"/>
                  </a:lnTo>
                  <a:lnTo>
                    <a:pt x="831775" y="1638369"/>
                  </a:lnTo>
                  <a:lnTo>
                    <a:pt x="828996" y="1636479"/>
                  </a:lnTo>
                  <a:lnTo>
                    <a:pt x="819208" y="1645182"/>
                  </a:lnTo>
                  <a:lnTo>
                    <a:pt x="810019" y="1654292"/>
                  </a:lnTo>
                  <a:lnTo>
                    <a:pt x="795536" y="1659802"/>
                  </a:lnTo>
                  <a:lnTo>
                    <a:pt x="782715" y="1666442"/>
                  </a:lnTo>
                  <a:lnTo>
                    <a:pt x="763417" y="1684036"/>
                  </a:lnTo>
                  <a:lnTo>
                    <a:pt x="750928" y="1690901"/>
                  </a:lnTo>
                  <a:lnTo>
                    <a:pt x="729460" y="1707020"/>
                  </a:lnTo>
                  <a:lnTo>
                    <a:pt x="715597" y="1712952"/>
                  </a:lnTo>
                  <a:lnTo>
                    <a:pt x="694993" y="1729657"/>
                  </a:lnTo>
                  <a:lnTo>
                    <a:pt x="681861" y="1736086"/>
                  </a:lnTo>
                  <a:lnTo>
                    <a:pt x="661700" y="1753093"/>
                  </a:lnTo>
                  <a:lnTo>
                    <a:pt x="649011" y="1759823"/>
                  </a:lnTo>
                  <a:lnTo>
                    <a:pt x="630112" y="1777688"/>
                  </a:lnTo>
                  <a:lnTo>
                    <a:pt x="612741" y="1796592"/>
                  </a:lnTo>
                  <a:lnTo>
                    <a:pt x="609197" y="1794183"/>
                  </a:lnTo>
                  <a:lnTo>
                    <a:pt x="600639" y="1803721"/>
                  </a:lnTo>
                  <a:lnTo>
                    <a:pt x="577654" y="1818808"/>
                  </a:lnTo>
                  <a:lnTo>
                    <a:pt x="546863" y="1843945"/>
                  </a:lnTo>
                  <a:lnTo>
                    <a:pt x="523745" y="1858941"/>
                  </a:lnTo>
                  <a:lnTo>
                    <a:pt x="495213" y="1885614"/>
                  </a:lnTo>
                  <a:lnTo>
                    <a:pt x="485049" y="1894061"/>
                  </a:lnTo>
                  <a:lnTo>
                    <a:pt x="467147" y="1912604"/>
                  </a:lnTo>
                  <a:lnTo>
                    <a:pt x="455986" y="1920373"/>
                  </a:lnTo>
                  <a:lnTo>
                    <a:pt x="444626" y="1928007"/>
                  </a:lnTo>
                  <a:lnTo>
                    <a:pt x="425018" y="1945390"/>
                  </a:lnTo>
                  <a:lnTo>
                    <a:pt x="413016" y="1952587"/>
                  </a:lnTo>
                  <a:lnTo>
                    <a:pt x="395069" y="1971099"/>
                  </a:lnTo>
                  <a:lnTo>
                    <a:pt x="379049" y="1990922"/>
                  </a:lnTo>
                  <a:lnTo>
                    <a:pt x="369074" y="1999496"/>
                  </a:lnTo>
                  <a:lnTo>
                    <a:pt x="349466" y="2016880"/>
                  </a:lnTo>
                  <a:lnTo>
                    <a:pt x="330854" y="2034940"/>
                  </a:lnTo>
                  <a:lnTo>
                    <a:pt x="313173" y="2053633"/>
                  </a:lnTo>
                  <a:lnTo>
                    <a:pt x="303496" y="2062411"/>
                  </a:lnTo>
                  <a:lnTo>
                    <a:pt x="279516" y="2092179"/>
                  </a:lnTo>
                  <a:lnTo>
                    <a:pt x="263805" y="2112212"/>
                  </a:lnTo>
                  <a:lnTo>
                    <a:pt x="250620" y="2133962"/>
                  </a:lnTo>
                  <a:lnTo>
                    <a:pt x="234213" y="2168879"/>
                  </a:lnTo>
                  <a:lnTo>
                    <a:pt x="235442" y="2169715"/>
                  </a:lnTo>
                  <a:lnTo>
                    <a:pt x="228933" y="2180647"/>
                  </a:lnTo>
                  <a:lnTo>
                    <a:pt x="229165" y="2180805"/>
                  </a:lnTo>
                  <a:lnTo>
                    <a:pt x="222057" y="2191330"/>
                  </a:lnTo>
                  <a:lnTo>
                    <a:pt x="202683" y="2224229"/>
                  </a:lnTo>
                  <a:lnTo>
                    <a:pt x="178360" y="2269122"/>
                  </a:lnTo>
                  <a:lnTo>
                    <a:pt x="156563" y="2315731"/>
                  </a:lnTo>
                  <a:lnTo>
                    <a:pt x="144762" y="2353781"/>
                  </a:lnTo>
                  <a:lnTo>
                    <a:pt x="139581" y="2365616"/>
                  </a:lnTo>
                  <a:lnTo>
                    <a:pt x="133935" y="2377134"/>
                  </a:lnTo>
                  <a:lnTo>
                    <a:pt x="134766" y="2377699"/>
                  </a:lnTo>
                  <a:lnTo>
                    <a:pt x="127592" y="2388179"/>
                  </a:lnTo>
                  <a:lnTo>
                    <a:pt x="120661" y="2398824"/>
                  </a:lnTo>
                  <a:lnTo>
                    <a:pt x="122134" y="2399825"/>
                  </a:lnTo>
                  <a:lnTo>
                    <a:pt x="117396" y="2411961"/>
                  </a:lnTo>
                  <a:lnTo>
                    <a:pt x="120397" y="2414002"/>
                  </a:lnTo>
                  <a:lnTo>
                    <a:pt x="116057" y="2426409"/>
                  </a:lnTo>
                  <a:lnTo>
                    <a:pt x="111518" y="2438680"/>
                  </a:lnTo>
                  <a:lnTo>
                    <a:pt x="114785" y="2440901"/>
                  </a:lnTo>
                  <a:lnTo>
                    <a:pt x="112439" y="2454664"/>
                  </a:lnTo>
                  <a:lnTo>
                    <a:pt x="120057" y="2459844"/>
                  </a:lnTo>
                  <a:lnTo>
                    <a:pt x="116260" y="2472620"/>
                  </a:lnTo>
                  <a:close/>
                </a:path>
                <a:path w="1372869" h="3065780">
                  <a:moveTo>
                    <a:pt x="627485" y="2850937"/>
                  </a:moveTo>
                  <a:lnTo>
                    <a:pt x="336385" y="2653006"/>
                  </a:lnTo>
                  <a:lnTo>
                    <a:pt x="357799" y="2652209"/>
                  </a:lnTo>
                  <a:lnTo>
                    <a:pt x="371939" y="2661824"/>
                  </a:lnTo>
                  <a:lnTo>
                    <a:pt x="393021" y="2660800"/>
                  </a:lnTo>
                  <a:lnTo>
                    <a:pt x="421422" y="2664754"/>
                  </a:lnTo>
                  <a:lnTo>
                    <a:pt x="442683" y="2679210"/>
                  </a:lnTo>
                  <a:lnTo>
                    <a:pt x="499485" y="2687117"/>
                  </a:lnTo>
                  <a:lnTo>
                    <a:pt x="545681" y="2703169"/>
                  </a:lnTo>
                  <a:lnTo>
                    <a:pt x="598420" y="2708313"/>
                  </a:lnTo>
                  <a:lnTo>
                    <a:pt x="643353" y="2723508"/>
                  </a:lnTo>
                  <a:lnTo>
                    <a:pt x="694697" y="2727703"/>
                  </a:lnTo>
                  <a:lnTo>
                    <a:pt x="745165" y="2731303"/>
                  </a:lnTo>
                  <a:lnTo>
                    <a:pt x="788759" y="2745586"/>
                  </a:lnTo>
                  <a:lnTo>
                    <a:pt x="840025" y="2749729"/>
                  </a:lnTo>
                  <a:lnTo>
                    <a:pt x="884947" y="2764916"/>
                  </a:lnTo>
                  <a:lnTo>
                    <a:pt x="1196766" y="2976933"/>
                  </a:lnTo>
                  <a:lnTo>
                    <a:pt x="1166227" y="2971527"/>
                  </a:lnTo>
                  <a:lnTo>
                    <a:pt x="1142763" y="2955573"/>
                  </a:lnTo>
                  <a:lnTo>
                    <a:pt x="1081089" y="2944353"/>
                  </a:lnTo>
                  <a:lnTo>
                    <a:pt x="1056761" y="2927812"/>
                  </a:lnTo>
                  <a:lnTo>
                    <a:pt x="963286" y="2910327"/>
                  </a:lnTo>
                  <a:lnTo>
                    <a:pt x="942557" y="2896233"/>
                  </a:lnTo>
                  <a:lnTo>
                    <a:pt x="886817" y="2889048"/>
                  </a:lnTo>
                  <a:lnTo>
                    <a:pt x="866089" y="2874954"/>
                  </a:lnTo>
                  <a:lnTo>
                    <a:pt x="800693" y="2861205"/>
                  </a:lnTo>
                  <a:lnTo>
                    <a:pt x="736893" y="2848539"/>
                  </a:lnTo>
                  <a:lnTo>
                    <a:pt x="734058" y="2846612"/>
                  </a:lnTo>
                  <a:lnTo>
                    <a:pt x="722665" y="2854223"/>
                  </a:lnTo>
                  <a:lnTo>
                    <a:pt x="721248" y="2853259"/>
                  </a:lnTo>
                  <a:lnTo>
                    <a:pt x="700132" y="2854260"/>
                  </a:lnTo>
                  <a:lnTo>
                    <a:pt x="676493" y="2853544"/>
                  </a:lnTo>
                  <a:lnTo>
                    <a:pt x="651790" y="2852105"/>
                  </a:lnTo>
                  <a:lnTo>
                    <a:pt x="627485" y="2850937"/>
                  </a:lnTo>
                  <a:close/>
                </a:path>
                <a:path w="1372869" h="3065780">
                  <a:moveTo>
                    <a:pt x="139970" y="2519456"/>
                  </a:moveTo>
                  <a:lnTo>
                    <a:pt x="6684" y="2428830"/>
                  </a:lnTo>
                  <a:lnTo>
                    <a:pt x="7247" y="2413855"/>
                  </a:lnTo>
                  <a:lnTo>
                    <a:pt x="7678" y="2398790"/>
                  </a:lnTo>
                  <a:lnTo>
                    <a:pt x="119471" y="2474803"/>
                  </a:lnTo>
                  <a:lnTo>
                    <a:pt x="116738" y="2488302"/>
                  </a:lnTo>
                  <a:lnTo>
                    <a:pt x="132882" y="2499279"/>
                  </a:lnTo>
                  <a:lnTo>
                    <a:pt x="139970" y="2519456"/>
                  </a:lnTo>
                  <a:close/>
                </a:path>
                <a:path w="1372869" h="3065780">
                  <a:moveTo>
                    <a:pt x="185118" y="2580869"/>
                  </a:moveTo>
                  <a:lnTo>
                    <a:pt x="7251" y="2459930"/>
                  </a:lnTo>
                  <a:lnTo>
                    <a:pt x="9553" y="2446138"/>
                  </a:lnTo>
                  <a:lnTo>
                    <a:pt x="11988" y="2432436"/>
                  </a:lnTo>
                  <a:lnTo>
                    <a:pt x="154000" y="2528996"/>
                  </a:lnTo>
                  <a:lnTo>
                    <a:pt x="160756" y="2548947"/>
                  </a:lnTo>
                  <a:lnTo>
                    <a:pt x="174586" y="2558351"/>
                  </a:lnTo>
                  <a:lnTo>
                    <a:pt x="185118" y="2580869"/>
                  </a:lnTo>
                  <a:close/>
                </a:path>
                <a:path w="1372869" h="3065780">
                  <a:moveTo>
                    <a:pt x="596526" y="2845245"/>
                  </a:moveTo>
                  <a:lnTo>
                    <a:pt x="280888" y="2630629"/>
                  </a:lnTo>
                  <a:lnTo>
                    <a:pt x="305037" y="2631692"/>
                  </a:lnTo>
                  <a:lnTo>
                    <a:pt x="611806" y="2840276"/>
                  </a:lnTo>
                  <a:lnTo>
                    <a:pt x="596526" y="2845245"/>
                  </a:lnTo>
                  <a:close/>
                </a:path>
                <a:path w="1372869" h="3065780">
                  <a:moveTo>
                    <a:pt x="306111" y="2770641"/>
                  </a:moveTo>
                  <a:lnTo>
                    <a:pt x="42339" y="2591292"/>
                  </a:lnTo>
                  <a:lnTo>
                    <a:pt x="37775" y="2572831"/>
                  </a:lnTo>
                  <a:lnTo>
                    <a:pt x="27068" y="2565551"/>
                  </a:lnTo>
                  <a:lnTo>
                    <a:pt x="24431" y="2548400"/>
                  </a:lnTo>
                  <a:lnTo>
                    <a:pt x="22658" y="2531837"/>
                  </a:lnTo>
                  <a:lnTo>
                    <a:pt x="20033" y="2514694"/>
                  </a:lnTo>
                  <a:lnTo>
                    <a:pt x="15579" y="2480951"/>
                  </a:lnTo>
                  <a:lnTo>
                    <a:pt x="12953" y="2463808"/>
                  </a:lnTo>
                  <a:lnTo>
                    <a:pt x="239730" y="2618002"/>
                  </a:lnTo>
                  <a:lnTo>
                    <a:pt x="263879" y="2619065"/>
                  </a:lnTo>
                  <a:lnTo>
                    <a:pt x="588454" y="2839756"/>
                  </a:lnTo>
                  <a:lnTo>
                    <a:pt x="534486" y="2833776"/>
                  </a:lnTo>
                  <a:lnTo>
                    <a:pt x="506838" y="2830335"/>
                  </a:lnTo>
                  <a:lnTo>
                    <a:pt x="479864" y="2811994"/>
                  </a:lnTo>
                  <a:lnTo>
                    <a:pt x="461384" y="2814787"/>
                  </a:lnTo>
                  <a:lnTo>
                    <a:pt x="441718" y="2801415"/>
                  </a:lnTo>
                  <a:lnTo>
                    <a:pt x="424346" y="2804960"/>
                  </a:lnTo>
                  <a:lnTo>
                    <a:pt x="394006" y="2784331"/>
                  </a:lnTo>
                  <a:lnTo>
                    <a:pt x="365150" y="2780069"/>
                  </a:lnTo>
                  <a:lnTo>
                    <a:pt x="306111" y="2770641"/>
                  </a:lnTo>
                  <a:close/>
                </a:path>
                <a:path w="1372869" h="3065780">
                  <a:moveTo>
                    <a:pt x="271298" y="2762328"/>
                  </a:moveTo>
                  <a:lnTo>
                    <a:pt x="67266" y="2623598"/>
                  </a:lnTo>
                  <a:lnTo>
                    <a:pt x="58572" y="2602329"/>
                  </a:lnTo>
                  <a:lnTo>
                    <a:pt x="283998" y="2755605"/>
                  </a:lnTo>
                  <a:lnTo>
                    <a:pt x="271298" y="2762328"/>
                  </a:lnTo>
                  <a:close/>
                </a:path>
                <a:path w="1372869" h="3065780">
                  <a:moveTo>
                    <a:pt x="198981" y="2728514"/>
                  </a:moveTo>
                  <a:lnTo>
                    <a:pt x="91129" y="2655182"/>
                  </a:lnTo>
                  <a:lnTo>
                    <a:pt x="82834" y="2634184"/>
                  </a:lnTo>
                  <a:lnTo>
                    <a:pt x="221403" y="2728402"/>
                  </a:lnTo>
                  <a:lnTo>
                    <a:pt x="198981" y="2728514"/>
                  </a:lnTo>
                  <a:close/>
                </a:path>
                <a:path w="1372869" h="3065780">
                  <a:moveTo>
                    <a:pt x="145909" y="2707786"/>
                  </a:moveTo>
                  <a:lnTo>
                    <a:pt x="130285" y="2697163"/>
                  </a:lnTo>
                  <a:lnTo>
                    <a:pt x="121602" y="2675901"/>
                  </a:lnTo>
                  <a:lnTo>
                    <a:pt x="168541" y="2707817"/>
                  </a:lnTo>
                  <a:lnTo>
                    <a:pt x="145909" y="2707786"/>
                  </a:lnTo>
                  <a:close/>
                </a:path>
              </a:pathLst>
            </a:custGeom>
            <a:solidFill>
              <a:srgbClr val="CF61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-4466" y="6338884"/>
            <a:ext cx="3696335" cy="3960495"/>
            <a:chOff x="-4466" y="6338884"/>
            <a:chExt cx="3696335" cy="3960495"/>
          </a:xfrm>
        </p:grpSpPr>
        <p:sp>
          <p:nvSpPr>
            <p:cNvPr id="8" name="object 8"/>
            <p:cNvSpPr/>
            <p:nvPr/>
          </p:nvSpPr>
          <p:spPr>
            <a:xfrm>
              <a:off x="-1796" y="8061424"/>
              <a:ext cx="3693160" cy="2237740"/>
            </a:xfrm>
            <a:custGeom>
              <a:avLst/>
              <a:gdLst/>
              <a:ahLst/>
              <a:cxnLst/>
              <a:rect l="l" t="t" r="r" b="b"/>
              <a:pathLst>
                <a:path w="3693160" h="2237740">
                  <a:moveTo>
                    <a:pt x="1012" y="1259879"/>
                  </a:moveTo>
                  <a:lnTo>
                    <a:pt x="1708575" y="1543663"/>
                  </a:lnTo>
                  <a:lnTo>
                    <a:pt x="1702767" y="1555572"/>
                  </a:lnTo>
                  <a:lnTo>
                    <a:pt x="1697179" y="1554643"/>
                  </a:lnTo>
                  <a:lnTo>
                    <a:pt x="1678523" y="1564417"/>
                  </a:lnTo>
                  <a:lnTo>
                    <a:pt x="1660988" y="1561503"/>
                  </a:lnTo>
                  <a:lnTo>
                    <a:pt x="1640497" y="1570972"/>
                  </a:lnTo>
                  <a:lnTo>
                    <a:pt x="1610317" y="1565956"/>
                  </a:lnTo>
                  <a:lnTo>
                    <a:pt x="1597684" y="1576731"/>
                  </a:lnTo>
                  <a:lnTo>
                    <a:pt x="1587658" y="1575064"/>
                  </a:lnTo>
                  <a:lnTo>
                    <a:pt x="1576161" y="1586028"/>
                  </a:lnTo>
                  <a:lnTo>
                    <a:pt x="1561609" y="1583609"/>
                  </a:lnTo>
                  <a:lnTo>
                    <a:pt x="1551684" y="1594834"/>
                  </a:lnTo>
                  <a:lnTo>
                    <a:pt x="1538689" y="1592674"/>
                  </a:lnTo>
                  <a:lnTo>
                    <a:pt x="1530087" y="1604119"/>
                  </a:lnTo>
                  <a:lnTo>
                    <a:pt x="1527293" y="1603655"/>
                  </a:lnTo>
                  <a:lnTo>
                    <a:pt x="1509916" y="1626515"/>
                  </a:lnTo>
                  <a:lnTo>
                    <a:pt x="1491478" y="1636325"/>
                  </a:lnTo>
                  <a:lnTo>
                    <a:pt x="1469211" y="1658373"/>
                  </a:lnTo>
                  <a:lnTo>
                    <a:pt x="1448677" y="1667834"/>
                  </a:lnTo>
                  <a:lnTo>
                    <a:pt x="1398033" y="1698040"/>
                  </a:lnTo>
                  <a:lnTo>
                    <a:pt x="1381675" y="1708196"/>
                  </a:lnTo>
                  <a:lnTo>
                    <a:pt x="1377164" y="1707446"/>
                  </a:lnTo>
                  <a:lnTo>
                    <a:pt x="1370047" y="1719138"/>
                  </a:lnTo>
                  <a:lnTo>
                    <a:pt x="1359104" y="1717319"/>
                  </a:lnTo>
                  <a:lnTo>
                    <a:pt x="1336518" y="1726440"/>
                  </a:lnTo>
                  <a:lnTo>
                    <a:pt x="1311763" y="1748074"/>
                  </a:lnTo>
                  <a:lnTo>
                    <a:pt x="1289614" y="1757267"/>
                  </a:lnTo>
                  <a:lnTo>
                    <a:pt x="1268600" y="1766649"/>
                  </a:lnTo>
                  <a:lnTo>
                    <a:pt x="1247235" y="1788847"/>
                  </a:lnTo>
                  <a:lnTo>
                    <a:pt x="1228826" y="1798661"/>
                  </a:lnTo>
                  <a:lnTo>
                    <a:pt x="1209732" y="1821236"/>
                  </a:lnTo>
                  <a:lnTo>
                    <a:pt x="1194640" y="1831603"/>
                  </a:lnTo>
                  <a:lnTo>
                    <a:pt x="1185486" y="1842955"/>
                  </a:lnTo>
                  <a:lnTo>
                    <a:pt x="1175808" y="1854221"/>
                  </a:lnTo>
                  <a:lnTo>
                    <a:pt x="1165082" y="1865313"/>
                  </a:lnTo>
                  <a:lnTo>
                    <a:pt x="1152784" y="1876143"/>
                  </a:lnTo>
                  <a:lnTo>
                    <a:pt x="1143688" y="1887506"/>
                  </a:lnTo>
                  <a:lnTo>
                    <a:pt x="1137896" y="1886543"/>
                  </a:lnTo>
                  <a:lnTo>
                    <a:pt x="1131070" y="1898283"/>
                  </a:lnTo>
                  <a:lnTo>
                    <a:pt x="1125118" y="1910168"/>
                  </a:lnTo>
                  <a:lnTo>
                    <a:pt x="1111102" y="1933587"/>
                  </a:lnTo>
                  <a:lnTo>
                    <a:pt x="1097361" y="1969926"/>
                  </a:lnTo>
                  <a:lnTo>
                    <a:pt x="1089719" y="1994404"/>
                  </a:lnTo>
                  <a:lnTo>
                    <a:pt x="1085670" y="2032354"/>
                  </a:lnTo>
                  <a:lnTo>
                    <a:pt x="1085000" y="2045117"/>
                  </a:lnTo>
                  <a:lnTo>
                    <a:pt x="1079540" y="2069958"/>
                  </a:lnTo>
                  <a:lnTo>
                    <a:pt x="1073544" y="2081835"/>
                  </a:lnTo>
                  <a:lnTo>
                    <a:pt x="1065015" y="2093292"/>
                  </a:lnTo>
                  <a:lnTo>
                    <a:pt x="1058029" y="2105005"/>
                  </a:lnTo>
                  <a:lnTo>
                    <a:pt x="1052353" y="2116936"/>
                  </a:lnTo>
                  <a:lnTo>
                    <a:pt x="1047899" y="2129070"/>
                  </a:lnTo>
                  <a:lnTo>
                    <a:pt x="1046662" y="2128865"/>
                  </a:lnTo>
                  <a:lnTo>
                    <a:pt x="1040664" y="2153616"/>
                  </a:lnTo>
                  <a:lnTo>
                    <a:pt x="1035526" y="2165636"/>
                  </a:lnTo>
                  <a:lnTo>
                    <a:pt x="1026560" y="2189895"/>
                  </a:lnTo>
                  <a:lnTo>
                    <a:pt x="1017405" y="2201247"/>
                  </a:lnTo>
                  <a:lnTo>
                    <a:pt x="1015063" y="2200858"/>
                  </a:lnTo>
                  <a:lnTo>
                    <a:pt x="1011249" y="2213099"/>
                  </a:lnTo>
                  <a:lnTo>
                    <a:pt x="1009692" y="2212840"/>
                  </a:lnTo>
                  <a:lnTo>
                    <a:pt x="1005791" y="2225066"/>
                  </a:lnTo>
                  <a:lnTo>
                    <a:pt x="1001404" y="2237211"/>
                  </a:lnTo>
                  <a:lnTo>
                    <a:pt x="1796" y="2225574"/>
                  </a:lnTo>
                  <a:lnTo>
                    <a:pt x="1012" y="1259879"/>
                  </a:lnTo>
                  <a:close/>
                </a:path>
                <a:path w="3693160" h="2237740">
                  <a:moveTo>
                    <a:pt x="0" y="10914"/>
                  </a:moveTo>
                  <a:lnTo>
                    <a:pt x="148475" y="35590"/>
                  </a:lnTo>
                  <a:lnTo>
                    <a:pt x="152810" y="49184"/>
                  </a:lnTo>
                  <a:lnTo>
                    <a:pt x="1049776" y="198253"/>
                  </a:lnTo>
                  <a:lnTo>
                    <a:pt x="1062726" y="213280"/>
                  </a:lnTo>
                  <a:lnTo>
                    <a:pt x="1077147" y="215676"/>
                  </a:lnTo>
                  <a:lnTo>
                    <a:pt x="1088962" y="230514"/>
                  </a:lnTo>
                  <a:lnTo>
                    <a:pt x="1102422" y="232751"/>
                  </a:lnTo>
                  <a:lnTo>
                    <a:pt x="1170229" y="295517"/>
                  </a:lnTo>
                  <a:lnTo>
                    <a:pt x="1206739" y="314459"/>
                  </a:lnTo>
                  <a:lnTo>
                    <a:pt x="1241516" y="345987"/>
                  </a:lnTo>
                  <a:lnTo>
                    <a:pt x="1273020" y="364096"/>
                  </a:lnTo>
                  <a:lnTo>
                    <a:pt x="1302790" y="394793"/>
                  </a:lnTo>
                  <a:lnTo>
                    <a:pt x="1335342" y="413077"/>
                  </a:lnTo>
                  <a:lnTo>
                    <a:pt x="1505899" y="505793"/>
                  </a:lnTo>
                  <a:lnTo>
                    <a:pt x="1633964" y="565699"/>
                  </a:lnTo>
                  <a:lnTo>
                    <a:pt x="1674779" y="598230"/>
                  </a:lnTo>
                  <a:lnTo>
                    <a:pt x="1717855" y="618263"/>
                  </a:lnTo>
                  <a:lnTo>
                    <a:pt x="1952383" y="721611"/>
                  </a:lnTo>
                  <a:lnTo>
                    <a:pt x="1981559" y="726460"/>
                  </a:lnTo>
                  <a:lnTo>
                    <a:pt x="2008392" y="743794"/>
                  </a:lnTo>
                  <a:lnTo>
                    <a:pt x="2037132" y="748570"/>
                  </a:lnTo>
                  <a:lnTo>
                    <a:pt x="2063702" y="765860"/>
                  </a:lnTo>
                  <a:lnTo>
                    <a:pt x="2092339" y="783493"/>
                  </a:lnTo>
                  <a:lnTo>
                    <a:pt x="2122971" y="788584"/>
                  </a:lnTo>
                  <a:lnTo>
                    <a:pt x="2179459" y="823720"/>
                  </a:lnTo>
                  <a:lnTo>
                    <a:pt x="2200588" y="840106"/>
                  </a:lnTo>
                  <a:lnTo>
                    <a:pt x="2224060" y="844007"/>
                  </a:lnTo>
                  <a:lnTo>
                    <a:pt x="2245625" y="860465"/>
                  </a:lnTo>
                  <a:lnTo>
                    <a:pt x="2269359" y="864409"/>
                  </a:lnTo>
                  <a:lnTo>
                    <a:pt x="2298549" y="882135"/>
                  </a:lnTo>
                  <a:lnTo>
                    <a:pt x="2329559" y="887288"/>
                  </a:lnTo>
                  <a:lnTo>
                    <a:pt x="2358312" y="904941"/>
                  </a:lnTo>
                  <a:lnTo>
                    <a:pt x="2429063" y="942448"/>
                  </a:lnTo>
                  <a:lnTo>
                    <a:pt x="2600085" y="1022367"/>
                  </a:lnTo>
                  <a:lnTo>
                    <a:pt x="2635709" y="1028288"/>
                  </a:lnTo>
                  <a:lnTo>
                    <a:pt x="2669250" y="1046736"/>
                  </a:lnTo>
                  <a:lnTo>
                    <a:pt x="2704873" y="1052656"/>
                  </a:lnTo>
                  <a:lnTo>
                    <a:pt x="2764069" y="1075368"/>
                  </a:lnTo>
                  <a:lnTo>
                    <a:pt x="2789287" y="1079559"/>
                  </a:lnTo>
                  <a:lnTo>
                    <a:pt x="2811900" y="1096192"/>
                  </a:lnTo>
                  <a:lnTo>
                    <a:pt x="2835983" y="1100194"/>
                  </a:lnTo>
                  <a:lnTo>
                    <a:pt x="2898364" y="1149184"/>
                  </a:lnTo>
                  <a:lnTo>
                    <a:pt x="2921006" y="1152947"/>
                  </a:lnTo>
                  <a:lnTo>
                    <a:pt x="2953325" y="1171192"/>
                  </a:lnTo>
                  <a:lnTo>
                    <a:pt x="2983911" y="1202024"/>
                  </a:lnTo>
                  <a:lnTo>
                    <a:pt x="3016928" y="1220385"/>
                  </a:lnTo>
                  <a:lnTo>
                    <a:pt x="3099159" y="1259800"/>
                  </a:lnTo>
                  <a:lnTo>
                    <a:pt x="3144282" y="1293047"/>
                  </a:lnTo>
                  <a:lnTo>
                    <a:pt x="3187484" y="1325975"/>
                  </a:lnTo>
                  <a:lnTo>
                    <a:pt x="3228504" y="1358541"/>
                  </a:lnTo>
                  <a:lnTo>
                    <a:pt x="3256659" y="1388969"/>
                  </a:lnTo>
                  <a:lnTo>
                    <a:pt x="3285948" y="1419585"/>
                  </a:lnTo>
                  <a:lnTo>
                    <a:pt x="3317495" y="1437702"/>
                  </a:lnTo>
                  <a:lnTo>
                    <a:pt x="3346174" y="1468216"/>
                  </a:lnTo>
                  <a:lnTo>
                    <a:pt x="3447876" y="1562364"/>
                  </a:lnTo>
                  <a:lnTo>
                    <a:pt x="3478116" y="1606012"/>
                  </a:lnTo>
                  <a:lnTo>
                    <a:pt x="3508604" y="1636827"/>
                  </a:lnTo>
                  <a:lnTo>
                    <a:pt x="3526879" y="1665613"/>
                  </a:lnTo>
                  <a:lnTo>
                    <a:pt x="3548458" y="1682073"/>
                  </a:lnTo>
                  <a:lnTo>
                    <a:pt x="3589024" y="1740312"/>
                  </a:lnTo>
                  <a:lnTo>
                    <a:pt x="3608363" y="1756400"/>
                  </a:lnTo>
                  <a:lnTo>
                    <a:pt x="3622825" y="1784552"/>
                  </a:lnTo>
                  <a:lnTo>
                    <a:pt x="3635192" y="1812355"/>
                  </a:lnTo>
                  <a:lnTo>
                    <a:pt x="3648244" y="1827399"/>
                  </a:lnTo>
                  <a:lnTo>
                    <a:pt x="3655590" y="1854368"/>
                  </a:lnTo>
                  <a:lnTo>
                    <a:pt x="3662151" y="1881207"/>
                  </a:lnTo>
                  <a:lnTo>
                    <a:pt x="3669920" y="1895372"/>
                  </a:lnTo>
                  <a:lnTo>
                    <a:pt x="3674647" y="1921906"/>
                  </a:lnTo>
                  <a:lnTo>
                    <a:pt x="3678066" y="1935348"/>
                  </a:lnTo>
                  <a:lnTo>
                    <a:pt x="3682358" y="1948936"/>
                  </a:lnTo>
                  <a:lnTo>
                    <a:pt x="3686998" y="1962581"/>
                  </a:lnTo>
                  <a:lnTo>
                    <a:pt x="3691465" y="1976198"/>
                  </a:lnTo>
                  <a:lnTo>
                    <a:pt x="3693109" y="1989345"/>
                  </a:lnTo>
                  <a:lnTo>
                    <a:pt x="3685438" y="2000944"/>
                  </a:lnTo>
                  <a:lnTo>
                    <a:pt x="3679370" y="1999936"/>
                  </a:lnTo>
                  <a:lnTo>
                    <a:pt x="3673926" y="2011905"/>
                  </a:lnTo>
                  <a:lnTo>
                    <a:pt x="3670403" y="2024194"/>
                  </a:lnTo>
                  <a:lnTo>
                    <a:pt x="3670098" y="2024143"/>
                  </a:lnTo>
                  <a:lnTo>
                    <a:pt x="3666616" y="2062187"/>
                  </a:lnTo>
                  <a:lnTo>
                    <a:pt x="3667138" y="2088022"/>
                  </a:lnTo>
                  <a:lnTo>
                    <a:pt x="3666276" y="2126502"/>
                  </a:lnTo>
                  <a:lnTo>
                    <a:pt x="3666972" y="2152366"/>
                  </a:lnTo>
                  <a:lnTo>
                    <a:pt x="3668093" y="2152552"/>
                  </a:lnTo>
                  <a:lnTo>
                    <a:pt x="3667568" y="2165339"/>
                  </a:lnTo>
                  <a:lnTo>
                    <a:pt x="3668950" y="2165569"/>
                  </a:lnTo>
                  <a:lnTo>
                    <a:pt x="3667465" y="2178196"/>
                  </a:lnTo>
                  <a:lnTo>
                    <a:pt x="3666036" y="2203707"/>
                  </a:lnTo>
                  <a:lnTo>
                    <a:pt x="3665129" y="2229305"/>
                  </a:lnTo>
                  <a:lnTo>
                    <a:pt x="2476180" y="2237698"/>
                  </a:lnTo>
                  <a:lnTo>
                    <a:pt x="2473724" y="2211541"/>
                  </a:lnTo>
                  <a:lnTo>
                    <a:pt x="2465577" y="2184439"/>
                  </a:lnTo>
                  <a:lnTo>
                    <a:pt x="2456383" y="2157162"/>
                  </a:lnTo>
                  <a:lnTo>
                    <a:pt x="2446664" y="2129799"/>
                  </a:lnTo>
                  <a:lnTo>
                    <a:pt x="2438547" y="2102701"/>
                  </a:lnTo>
                  <a:lnTo>
                    <a:pt x="2426601" y="2087842"/>
                  </a:lnTo>
                  <a:lnTo>
                    <a:pt x="2413607" y="2072808"/>
                  </a:lnTo>
                  <a:lnTo>
                    <a:pt x="2400264" y="2057716"/>
                  </a:lnTo>
                  <a:lnTo>
                    <a:pt x="2379442" y="2028508"/>
                  </a:lnTo>
                  <a:lnTo>
                    <a:pt x="2318200" y="1941085"/>
                  </a:lnTo>
                  <a:lnTo>
                    <a:pt x="2310344" y="1926905"/>
                  </a:lnTo>
                  <a:lnTo>
                    <a:pt x="2302225" y="1912681"/>
                  </a:lnTo>
                  <a:lnTo>
                    <a:pt x="2293931" y="1898429"/>
                  </a:lnTo>
                  <a:lnTo>
                    <a:pt x="2283469" y="1896690"/>
                  </a:lnTo>
                  <a:lnTo>
                    <a:pt x="2273138" y="1882099"/>
                  </a:lnTo>
                  <a:lnTo>
                    <a:pt x="2263069" y="1867551"/>
                  </a:lnTo>
                  <a:lnTo>
                    <a:pt x="2243368" y="1838529"/>
                  </a:lnTo>
                  <a:lnTo>
                    <a:pt x="2233634" y="1824037"/>
                  </a:lnTo>
                  <a:lnTo>
                    <a:pt x="2222852" y="1809371"/>
                  </a:lnTo>
                  <a:lnTo>
                    <a:pt x="2211372" y="1794589"/>
                  </a:lnTo>
                  <a:lnTo>
                    <a:pt x="2197460" y="1792277"/>
                  </a:lnTo>
                  <a:lnTo>
                    <a:pt x="2168286" y="1761680"/>
                  </a:lnTo>
                  <a:lnTo>
                    <a:pt x="2138151" y="1730923"/>
                  </a:lnTo>
                  <a:lnTo>
                    <a:pt x="2105061" y="1712550"/>
                  </a:lnTo>
                  <a:lnTo>
                    <a:pt x="2073268" y="1681517"/>
                  </a:lnTo>
                  <a:lnTo>
                    <a:pt x="2048122" y="1677338"/>
                  </a:lnTo>
                  <a:lnTo>
                    <a:pt x="2041822" y="1663417"/>
                  </a:lnTo>
                  <a:lnTo>
                    <a:pt x="2012136" y="1658484"/>
                  </a:lnTo>
                  <a:lnTo>
                    <a:pt x="1999506" y="1643510"/>
                  </a:lnTo>
                  <a:lnTo>
                    <a:pt x="1985231" y="1641138"/>
                  </a:lnTo>
                  <a:lnTo>
                    <a:pt x="1974842" y="1626537"/>
                  </a:lnTo>
                  <a:lnTo>
                    <a:pt x="1948154" y="1622102"/>
                  </a:lnTo>
                  <a:lnTo>
                    <a:pt x="1937241" y="1607414"/>
                  </a:lnTo>
                  <a:lnTo>
                    <a:pt x="1923344" y="1605104"/>
                  </a:lnTo>
                  <a:lnTo>
                    <a:pt x="1910569" y="1590107"/>
                  </a:lnTo>
                  <a:lnTo>
                    <a:pt x="1830941" y="1576873"/>
                  </a:lnTo>
                  <a:lnTo>
                    <a:pt x="1808852" y="1560328"/>
                  </a:lnTo>
                  <a:lnTo>
                    <a:pt x="1012" y="1259879"/>
                  </a:lnTo>
                  <a:lnTo>
                    <a:pt x="0" y="10914"/>
                  </a:lnTo>
                  <a:close/>
                </a:path>
                <a:path w="3693160" h="2237740">
                  <a:moveTo>
                    <a:pt x="195419" y="43391"/>
                  </a:moveTo>
                  <a:lnTo>
                    <a:pt x="960443" y="170532"/>
                  </a:lnTo>
                  <a:lnTo>
                    <a:pt x="988774" y="188115"/>
                  </a:lnTo>
                  <a:lnTo>
                    <a:pt x="171539" y="52297"/>
                  </a:lnTo>
                  <a:lnTo>
                    <a:pt x="195419" y="43391"/>
                  </a:lnTo>
                  <a:close/>
                </a:path>
                <a:path w="3693160" h="2237740">
                  <a:moveTo>
                    <a:pt x="832140" y="136335"/>
                  </a:moveTo>
                  <a:lnTo>
                    <a:pt x="865347" y="141854"/>
                  </a:lnTo>
                  <a:lnTo>
                    <a:pt x="896472" y="159901"/>
                  </a:lnTo>
                  <a:lnTo>
                    <a:pt x="796675" y="143316"/>
                  </a:lnTo>
                  <a:lnTo>
                    <a:pt x="832140" y="136335"/>
                  </a:lnTo>
                  <a:close/>
                </a:path>
                <a:path w="3693160" h="2237740">
                  <a:moveTo>
                    <a:pt x="407602" y="65780"/>
                  </a:moveTo>
                  <a:lnTo>
                    <a:pt x="702598" y="114807"/>
                  </a:lnTo>
                  <a:lnTo>
                    <a:pt x="743110" y="134413"/>
                  </a:lnTo>
                  <a:lnTo>
                    <a:pt x="369344" y="72296"/>
                  </a:lnTo>
                  <a:lnTo>
                    <a:pt x="407602" y="65780"/>
                  </a:lnTo>
                  <a:close/>
                </a:path>
                <a:path w="3693160" h="2237740">
                  <a:moveTo>
                    <a:pt x="11790" y="0"/>
                  </a:moveTo>
                  <a:lnTo>
                    <a:pt x="18309" y="1083"/>
                  </a:lnTo>
                  <a:lnTo>
                    <a:pt x="49726" y="19178"/>
                  </a:lnTo>
                  <a:lnTo>
                    <a:pt x="2257" y="11289"/>
                  </a:lnTo>
                  <a:lnTo>
                    <a:pt x="11790" y="0"/>
                  </a:lnTo>
                  <a:close/>
                </a:path>
              </a:pathLst>
            </a:custGeom>
            <a:solidFill>
              <a:srgbClr val="EFD5C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-4466" y="6338884"/>
              <a:ext cx="914400" cy="3542665"/>
            </a:xfrm>
            <a:custGeom>
              <a:avLst/>
              <a:gdLst/>
              <a:ahLst/>
              <a:cxnLst/>
              <a:rect l="l" t="t" r="r" b="b"/>
              <a:pathLst>
                <a:path w="914400" h="3542665">
                  <a:moveTo>
                    <a:pt x="8013" y="645007"/>
                  </a:moveTo>
                  <a:lnTo>
                    <a:pt x="3233" y="648873"/>
                  </a:lnTo>
                  <a:lnTo>
                    <a:pt x="3398" y="485393"/>
                  </a:lnTo>
                  <a:lnTo>
                    <a:pt x="27887" y="449250"/>
                  </a:lnTo>
                  <a:lnTo>
                    <a:pt x="72002" y="380896"/>
                  </a:lnTo>
                  <a:lnTo>
                    <a:pt x="102047" y="356594"/>
                  </a:lnTo>
                  <a:lnTo>
                    <a:pt x="214312" y="200445"/>
                  </a:lnTo>
                  <a:lnTo>
                    <a:pt x="417945" y="35730"/>
                  </a:lnTo>
                  <a:lnTo>
                    <a:pt x="443199" y="31638"/>
                  </a:lnTo>
                  <a:lnTo>
                    <a:pt x="458078" y="19602"/>
                  </a:lnTo>
                  <a:lnTo>
                    <a:pt x="496227" y="21413"/>
                  </a:lnTo>
                  <a:lnTo>
                    <a:pt x="525961" y="13696"/>
                  </a:lnTo>
                  <a:lnTo>
                    <a:pt x="555051" y="6501"/>
                  </a:lnTo>
                  <a:lnTo>
                    <a:pt x="583282" y="0"/>
                  </a:lnTo>
                  <a:lnTo>
                    <a:pt x="283695" y="242331"/>
                  </a:lnTo>
                  <a:lnTo>
                    <a:pt x="274084" y="266439"/>
                  </a:lnTo>
                  <a:lnTo>
                    <a:pt x="240553" y="293563"/>
                  </a:lnTo>
                  <a:lnTo>
                    <a:pt x="200754" y="342089"/>
                  </a:lnTo>
                  <a:lnTo>
                    <a:pt x="99011" y="473392"/>
                  </a:lnTo>
                  <a:lnTo>
                    <a:pt x="82362" y="486859"/>
                  </a:lnTo>
                  <a:lnTo>
                    <a:pt x="73806" y="510114"/>
                  </a:lnTo>
                  <a:lnTo>
                    <a:pt x="40614" y="536963"/>
                  </a:lnTo>
                  <a:lnTo>
                    <a:pt x="37844" y="555538"/>
                  </a:lnTo>
                  <a:lnTo>
                    <a:pt x="27785" y="563675"/>
                  </a:lnTo>
                  <a:lnTo>
                    <a:pt x="26249" y="581252"/>
                  </a:lnTo>
                  <a:lnTo>
                    <a:pt x="17101" y="588652"/>
                  </a:lnTo>
                  <a:lnTo>
                    <a:pt x="19079" y="603386"/>
                  </a:lnTo>
                  <a:lnTo>
                    <a:pt x="13070" y="608247"/>
                  </a:lnTo>
                  <a:lnTo>
                    <a:pt x="15048" y="622981"/>
                  </a:lnTo>
                  <a:lnTo>
                    <a:pt x="4640" y="631400"/>
                  </a:lnTo>
                  <a:lnTo>
                    <a:pt x="8013" y="645007"/>
                  </a:lnTo>
                  <a:close/>
                </a:path>
                <a:path w="914400" h="3542665">
                  <a:moveTo>
                    <a:pt x="876787" y="562986"/>
                  </a:moveTo>
                  <a:lnTo>
                    <a:pt x="693443" y="711290"/>
                  </a:lnTo>
                  <a:lnTo>
                    <a:pt x="692279" y="695897"/>
                  </a:lnTo>
                  <a:lnTo>
                    <a:pt x="698833" y="690595"/>
                  </a:lnTo>
                  <a:lnTo>
                    <a:pt x="707898" y="666928"/>
                  </a:lnTo>
                  <a:lnTo>
                    <a:pt x="717554" y="642784"/>
                  </a:lnTo>
                  <a:lnTo>
                    <a:pt x="727745" y="618205"/>
                  </a:lnTo>
                  <a:lnTo>
                    <a:pt x="738420" y="593236"/>
                  </a:lnTo>
                  <a:lnTo>
                    <a:pt x="755740" y="579226"/>
                  </a:lnTo>
                  <a:lnTo>
                    <a:pt x="763840" y="556340"/>
                  </a:lnTo>
                  <a:lnTo>
                    <a:pt x="770973" y="534235"/>
                  </a:lnTo>
                  <a:lnTo>
                    <a:pt x="769422" y="502820"/>
                  </a:lnTo>
                  <a:lnTo>
                    <a:pt x="777792" y="496050"/>
                  </a:lnTo>
                  <a:lnTo>
                    <a:pt x="774070" y="482726"/>
                  </a:lnTo>
                  <a:lnTo>
                    <a:pt x="778604" y="479059"/>
                  </a:lnTo>
                  <a:lnTo>
                    <a:pt x="790941" y="452744"/>
                  </a:lnTo>
                  <a:lnTo>
                    <a:pt x="793200" y="418248"/>
                  </a:lnTo>
                  <a:lnTo>
                    <a:pt x="793634" y="385228"/>
                  </a:lnTo>
                  <a:lnTo>
                    <a:pt x="792512" y="353466"/>
                  </a:lnTo>
                  <a:lnTo>
                    <a:pt x="791715" y="337776"/>
                  </a:lnTo>
                  <a:lnTo>
                    <a:pt x="789844" y="322955"/>
                  </a:lnTo>
                  <a:lnTo>
                    <a:pt x="786900" y="309001"/>
                  </a:lnTo>
                  <a:lnTo>
                    <a:pt x="774896" y="286042"/>
                  </a:lnTo>
                  <a:lnTo>
                    <a:pt x="763965" y="262214"/>
                  </a:lnTo>
                  <a:lnTo>
                    <a:pt x="752820" y="238560"/>
                  </a:lnTo>
                  <a:lnTo>
                    <a:pt x="741460" y="215080"/>
                  </a:lnTo>
                  <a:lnTo>
                    <a:pt x="737872" y="201647"/>
                  </a:lnTo>
                  <a:lnTo>
                    <a:pt x="723740" y="180409"/>
                  </a:lnTo>
                  <a:lnTo>
                    <a:pt x="716200" y="170173"/>
                  </a:lnTo>
                  <a:lnTo>
                    <a:pt x="707373" y="160979"/>
                  </a:lnTo>
                  <a:lnTo>
                    <a:pt x="697365" y="152740"/>
                  </a:lnTo>
                  <a:lnTo>
                    <a:pt x="687580" y="144320"/>
                  </a:lnTo>
                  <a:lnTo>
                    <a:pt x="677742" y="135943"/>
                  </a:lnTo>
                  <a:lnTo>
                    <a:pt x="668012" y="127479"/>
                  </a:lnTo>
                  <a:lnTo>
                    <a:pt x="658549" y="118798"/>
                  </a:lnTo>
                  <a:lnTo>
                    <a:pt x="647629" y="111297"/>
                  </a:lnTo>
                  <a:lnTo>
                    <a:pt x="608861" y="93652"/>
                  </a:lnTo>
                  <a:lnTo>
                    <a:pt x="579581" y="84666"/>
                  </a:lnTo>
                  <a:lnTo>
                    <a:pt x="571319" y="91350"/>
                  </a:lnTo>
                  <a:lnTo>
                    <a:pt x="553997" y="89027"/>
                  </a:lnTo>
                  <a:lnTo>
                    <a:pt x="547138" y="94574"/>
                  </a:lnTo>
                  <a:lnTo>
                    <a:pt x="532346" y="90205"/>
                  </a:lnTo>
                  <a:lnTo>
                    <a:pt x="519112" y="100909"/>
                  </a:lnTo>
                  <a:lnTo>
                    <a:pt x="501898" y="98500"/>
                  </a:lnTo>
                  <a:lnTo>
                    <a:pt x="492240" y="106311"/>
                  </a:lnTo>
                  <a:lnTo>
                    <a:pt x="474167" y="104596"/>
                  </a:lnTo>
                  <a:lnTo>
                    <a:pt x="463651" y="113102"/>
                  </a:lnTo>
                  <a:lnTo>
                    <a:pt x="433766" y="120941"/>
                  </a:lnTo>
                  <a:lnTo>
                    <a:pt x="583282" y="0"/>
                  </a:lnTo>
                  <a:lnTo>
                    <a:pt x="615861" y="6316"/>
                  </a:lnTo>
                  <a:lnTo>
                    <a:pt x="645919" y="14673"/>
                  </a:lnTo>
                  <a:lnTo>
                    <a:pt x="665950" y="14804"/>
                  </a:lnTo>
                  <a:lnTo>
                    <a:pt x="692413" y="26068"/>
                  </a:lnTo>
                  <a:lnTo>
                    <a:pt x="715362" y="40174"/>
                  </a:lnTo>
                  <a:lnTo>
                    <a:pt x="729680" y="44928"/>
                  </a:lnTo>
                  <a:lnTo>
                    <a:pt x="751341" y="60076"/>
                  </a:lnTo>
                  <a:lnTo>
                    <a:pt x="764371" y="65870"/>
                  </a:lnTo>
                  <a:lnTo>
                    <a:pt x="793956" y="90943"/>
                  </a:lnTo>
                  <a:lnTo>
                    <a:pt x="812389" y="108702"/>
                  </a:lnTo>
                  <a:lnTo>
                    <a:pt x="835912" y="138679"/>
                  </a:lnTo>
                  <a:lnTo>
                    <a:pt x="848819" y="160908"/>
                  </a:lnTo>
                  <a:lnTo>
                    <a:pt x="868461" y="194024"/>
                  </a:lnTo>
                  <a:lnTo>
                    <a:pt x="879097" y="218090"/>
                  </a:lnTo>
                  <a:lnTo>
                    <a:pt x="888553" y="243111"/>
                  </a:lnTo>
                  <a:lnTo>
                    <a:pt x="904654" y="279091"/>
                  </a:lnTo>
                  <a:lnTo>
                    <a:pt x="902499" y="280834"/>
                  </a:lnTo>
                  <a:lnTo>
                    <a:pt x="908277" y="292494"/>
                  </a:lnTo>
                  <a:lnTo>
                    <a:pt x="905961" y="294368"/>
                  </a:lnTo>
                  <a:lnTo>
                    <a:pt x="911471" y="306245"/>
                  </a:lnTo>
                  <a:lnTo>
                    <a:pt x="909238" y="324387"/>
                  </a:lnTo>
                  <a:lnTo>
                    <a:pt x="914187" y="353053"/>
                  </a:lnTo>
                  <a:lnTo>
                    <a:pt x="910183" y="372626"/>
                  </a:lnTo>
                  <a:lnTo>
                    <a:pt x="913039" y="402985"/>
                  </a:lnTo>
                  <a:lnTo>
                    <a:pt x="908640" y="406544"/>
                  </a:lnTo>
                  <a:lnTo>
                    <a:pt x="912013" y="420150"/>
                  </a:lnTo>
                  <a:lnTo>
                    <a:pt x="902141" y="428135"/>
                  </a:lnTo>
                  <a:lnTo>
                    <a:pt x="897209" y="464794"/>
                  </a:lnTo>
                  <a:lnTo>
                    <a:pt x="885041" y="490971"/>
                  </a:lnTo>
                  <a:lnTo>
                    <a:pt x="881075" y="526849"/>
                  </a:lnTo>
                  <a:lnTo>
                    <a:pt x="876787" y="562986"/>
                  </a:lnTo>
                  <a:close/>
                </a:path>
                <a:path w="914400" h="3542665">
                  <a:moveTo>
                    <a:pt x="1925" y="1951339"/>
                  </a:moveTo>
                  <a:lnTo>
                    <a:pt x="0" y="651489"/>
                  </a:lnTo>
                  <a:lnTo>
                    <a:pt x="3233" y="648873"/>
                  </a:lnTo>
                  <a:lnTo>
                    <a:pt x="1925" y="1951339"/>
                  </a:lnTo>
                  <a:close/>
                </a:path>
                <a:path w="914400" h="3542665">
                  <a:moveTo>
                    <a:pt x="869537" y="585185"/>
                  </a:moveTo>
                  <a:lnTo>
                    <a:pt x="665878" y="749922"/>
                  </a:lnTo>
                  <a:lnTo>
                    <a:pt x="668388" y="731556"/>
                  </a:lnTo>
                  <a:lnTo>
                    <a:pt x="869141" y="569171"/>
                  </a:lnTo>
                  <a:lnTo>
                    <a:pt x="869537" y="585185"/>
                  </a:lnTo>
                  <a:close/>
                </a:path>
                <a:path w="914400" h="3542665">
                  <a:moveTo>
                    <a:pt x="706739" y="912886"/>
                  </a:moveTo>
                  <a:lnTo>
                    <a:pt x="398612" y="1162125"/>
                  </a:lnTo>
                  <a:lnTo>
                    <a:pt x="417701" y="1130349"/>
                  </a:lnTo>
                  <a:lnTo>
                    <a:pt x="429017" y="1088526"/>
                  </a:lnTo>
                  <a:lnTo>
                    <a:pt x="448750" y="1056230"/>
                  </a:lnTo>
                  <a:lnTo>
                    <a:pt x="477113" y="1033288"/>
                  </a:lnTo>
                  <a:lnTo>
                    <a:pt x="551037" y="908154"/>
                  </a:lnTo>
                  <a:lnTo>
                    <a:pt x="644990" y="766818"/>
                  </a:lnTo>
                  <a:lnTo>
                    <a:pt x="861838" y="591413"/>
                  </a:lnTo>
                  <a:lnTo>
                    <a:pt x="861858" y="607732"/>
                  </a:lnTo>
                  <a:lnTo>
                    <a:pt x="845154" y="621243"/>
                  </a:lnTo>
                  <a:lnTo>
                    <a:pt x="836653" y="644454"/>
                  </a:lnTo>
                  <a:lnTo>
                    <a:pt x="828580" y="667319"/>
                  </a:lnTo>
                  <a:lnTo>
                    <a:pt x="821152" y="689662"/>
                  </a:lnTo>
                  <a:lnTo>
                    <a:pt x="823988" y="703702"/>
                  </a:lnTo>
                  <a:lnTo>
                    <a:pt x="814259" y="711572"/>
                  </a:lnTo>
                  <a:lnTo>
                    <a:pt x="820530" y="722835"/>
                  </a:lnTo>
                  <a:lnTo>
                    <a:pt x="817668" y="725149"/>
                  </a:lnTo>
                  <a:lnTo>
                    <a:pt x="810338" y="747413"/>
                  </a:lnTo>
                  <a:lnTo>
                    <a:pt x="801666" y="770762"/>
                  </a:lnTo>
                  <a:lnTo>
                    <a:pt x="791814" y="795066"/>
                  </a:lnTo>
                  <a:lnTo>
                    <a:pt x="752470" y="826891"/>
                  </a:lnTo>
                  <a:lnTo>
                    <a:pt x="728331" y="879086"/>
                  </a:lnTo>
                  <a:lnTo>
                    <a:pt x="708811" y="894875"/>
                  </a:lnTo>
                  <a:lnTo>
                    <a:pt x="706739" y="912886"/>
                  </a:lnTo>
                  <a:close/>
                </a:path>
                <a:path w="914400" h="3542665">
                  <a:moveTo>
                    <a:pt x="641755" y="1014454"/>
                  </a:moveTo>
                  <a:lnTo>
                    <a:pt x="369172" y="1234942"/>
                  </a:lnTo>
                  <a:lnTo>
                    <a:pt x="375099" y="1213813"/>
                  </a:lnTo>
                  <a:lnTo>
                    <a:pt x="380596" y="1193032"/>
                  </a:lnTo>
                  <a:lnTo>
                    <a:pt x="385450" y="1172772"/>
                  </a:lnTo>
                  <a:lnTo>
                    <a:pt x="685976" y="929681"/>
                  </a:lnTo>
                  <a:lnTo>
                    <a:pt x="683581" y="947952"/>
                  </a:lnTo>
                  <a:lnTo>
                    <a:pt x="666413" y="961840"/>
                  </a:lnTo>
                  <a:lnTo>
                    <a:pt x="664752" y="979518"/>
                  </a:lnTo>
                  <a:lnTo>
                    <a:pt x="644382" y="995995"/>
                  </a:lnTo>
                  <a:lnTo>
                    <a:pt x="641755" y="1014454"/>
                  </a:lnTo>
                  <a:close/>
                </a:path>
                <a:path w="914400" h="3542665">
                  <a:moveTo>
                    <a:pt x="462285" y="1764007"/>
                  </a:moveTo>
                  <a:lnTo>
                    <a:pt x="320932" y="1878345"/>
                  </a:lnTo>
                  <a:lnTo>
                    <a:pt x="316477" y="1865614"/>
                  </a:lnTo>
                  <a:lnTo>
                    <a:pt x="310467" y="1854141"/>
                  </a:lnTo>
                  <a:lnTo>
                    <a:pt x="312121" y="1852803"/>
                  </a:lnTo>
                  <a:lnTo>
                    <a:pt x="306700" y="1840853"/>
                  </a:lnTo>
                  <a:lnTo>
                    <a:pt x="299346" y="1814132"/>
                  </a:lnTo>
                  <a:lnTo>
                    <a:pt x="300193" y="1797112"/>
                  </a:lnTo>
                  <a:lnTo>
                    <a:pt x="301470" y="1779745"/>
                  </a:lnTo>
                  <a:lnTo>
                    <a:pt x="295404" y="1751983"/>
                  </a:lnTo>
                  <a:lnTo>
                    <a:pt x="290402" y="1658020"/>
                  </a:lnTo>
                  <a:lnTo>
                    <a:pt x="294100" y="1622360"/>
                  </a:lnTo>
                  <a:lnTo>
                    <a:pt x="287828" y="1594764"/>
                  </a:lnTo>
                  <a:lnTo>
                    <a:pt x="289382" y="1577172"/>
                  </a:lnTo>
                  <a:lnTo>
                    <a:pt x="279753" y="1519623"/>
                  </a:lnTo>
                  <a:lnTo>
                    <a:pt x="283247" y="1500461"/>
                  </a:lnTo>
                  <a:lnTo>
                    <a:pt x="280686" y="1469864"/>
                  </a:lnTo>
                  <a:lnTo>
                    <a:pt x="287399" y="1448099"/>
                  </a:lnTo>
                  <a:lnTo>
                    <a:pt x="294756" y="1425813"/>
                  </a:lnTo>
                  <a:lnTo>
                    <a:pt x="301049" y="1404388"/>
                  </a:lnTo>
                  <a:lnTo>
                    <a:pt x="314494" y="1360844"/>
                  </a:lnTo>
                  <a:lnTo>
                    <a:pt x="337755" y="1293024"/>
                  </a:lnTo>
                  <a:lnTo>
                    <a:pt x="355044" y="1246370"/>
                  </a:lnTo>
                  <a:lnTo>
                    <a:pt x="560707" y="1080013"/>
                  </a:lnTo>
                  <a:lnTo>
                    <a:pt x="536852" y="1115644"/>
                  </a:lnTo>
                  <a:lnTo>
                    <a:pt x="519213" y="1162580"/>
                  </a:lnTo>
                  <a:lnTo>
                    <a:pt x="508018" y="1171636"/>
                  </a:lnTo>
                  <a:lnTo>
                    <a:pt x="507886" y="1188077"/>
                  </a:lnTo>
                  <a:lnTo>
                    <a:pt x="499552" y="1194818"/>
                  </a:lnTo>
                  <a:lnTo>
                    <a:pt x="498562" y="1211954"/>
                  </a:lnTo>
                  <a:lnTo>
                    <a:pt x="490264" y="1218666"/>
                  </a:lnTo>
                  <a:lnTo>
                    <a:pt x="490382" y="1234906"/>
                  </a:lnTo>
                  <a:lnTo>
                    <a:pt x="482728" y="1241097"/>
                  </a:lnTo>
                  <a:lnTo>
                    <a:pt x="483060" y="1257162"/>
                  </a:lnTo>
                  <a:lnTo>
                    <a:pt x="477910" y="1261328"/>
                  </a:lnTo>
                  <a:lnTo>
                    <a:pt x="481891" y="1274443"/>
                  </a:lnTo>
                  <a:lnTo>
                    <a:pt x="478457" y="1277220"/>
                  </a:lnTo>
                  <a:lnTo>
                    <a:pt x="480471" y="1291926"/>
                  </a:lnTo>
                  <a:lnTo>
                    <a:pt x="481841" y="1307152"/>
                  </a:lnTo>
                  <a:lnTo>
                    <a:pt x="474795" y="1312852"/>
                  </a:lnTo>
                  <a:lnTo>
                    <a:pt x="475521" y="1328599"/>
                  </a:lnTo>
                  <a:lnTo>
                    <a:pt x="471160" y="1348462"/>
                  </a:lnTo>
                  <a:lnTo>
                    <a:pt x="458826" y="1407443"/>
                  </a:lnTo>
                  <a:lnTo>
                    <a:pt x="454623" y="1410842"/>
                  </a:lnTo>
                  <a:lnTo>
                    <a:pt x="454420" y="1427341"/>
                  </a:lnTo>
                  <a:lnTo>
                    <a:pt x="450217" y="1430741"/>
                  </a:lnTo>
                  <a:lnTo>
                    <a:pt x="446805" y="1466170"/>
                  </a:lnTo>
                  <a:lnTo>
                    <a:pt x="442274" y="1486170"/>
                  </a:lnTo>
                  <a:lnTo>
                    <a:pt x="439673" y="1504608"/>
                  </a:lnTo>
                  <a:lnTo>
                    <a:pt x="450043" y="1545224"/>
                  </a:lnTo>
                  <a:lnTo>
                    <a:pt x="452318" y="1576053"/>
                  </a:lnTo>
                  <a:lnTo>
                    <a:pt x="453949" y="1607403"/>
                  </a:lnTo>
                  <a:lnTo>
                    <a:pt x="455152" y="1639100"/>
                  </a:lnTo>
                  <a:lnTo>
                    <a:pt x="456139" y="1670970"/>
                  </a:lnTo>
                  <a:lnTo>
                    <a:pt x="464012" y="1697272"/>
                  </a:lnTo>
                  <a:lnTo>
                    <a:pt x="463790" y="1713785"/>
                  </a:lnTo>
                  <a:lnTo>
                    <a:pt x="463139" y="1730646"/>
                  </a:lnTo>
                  <a:lnTo>
                    <a:pt x="461738" y="1748115"/>
                  </a:lnTo>
                  <a:lnTo>
                    <a:pt x="457749" y="1751341"/>
                  </a:lnTo>
                  <a:lnTo>
                    <a:pt x="462285" y="1764007"/>
                  </a:lnTo>
                  <a:close/>
                </a:path>
                <a:path w="914400" h="3542665">
                  <a:moveTo>
                    <a:pt x="545640" y="3101363"/>
                  </a:moveTo>
                  <a:lnTo>
                    <a:pt x="327" y="3542458"/>
                  </a:lnTo>
                  <a:lnTo>
                    <a:pt x="1925" y="1951339"/>
                  </a:lnTo>
                  <a:lnTo>
                    <a:pt x="4036" y="3376111"/>
                  </a:lnTo>
                  <a:lnTo>
                    <a:pt x="28049" y="3356687"/>
                  </a:lnTo>
                  <a:lnTo>
                    <a:pt x="72342" y="3353529"/>
                  </a:lnTo>
                  <a:lnTo>
                    <a:pt x="96064" y="3334340"/>
                  </a:lnTo>
                  <a:lnTo>
                    <a:pt x="128042" y="3324808"/>
                  </a:lnTo>
                  <a:lnTo>
                    <a:pt x="198790" y="3267581"/>
                  </a:lnTo>
                  <a:lnTo>
                    <a:pt x="226619" y="3261406"/>
                  </a:lnTo>
                  <a:lnTo>
                    <a:pt x="602078" y="2957703"/>
                  </a:lnTo>
                  <a:lnTo>
                    <a:pt x="600282" y="2975490"/>
                  </a:lnTo>
                  <a:lnTo>
                    <a:pt x="598165" y="2993537"/>
                  </a:lnTo>
                  <a:lnTo>
                    <a:pt x="591906" y="2998600"/>
                  </a:lnTo>
                  <a:lnTo>
                    <a:pt x="587804" y="3018253"/>
                  </a:lnTo>
                  <a:lnTo>
                    <a:pt x="571234" y="3031656"/>
                  </a:lnTo>
                  <a:lnTo>
                    <a:pt x="568858" y="3049913"/>
                  </a:lnTo>
                  <a:lnTo>
                    <a:pt x="558387" y="3058383"/>
                  </a:lnTo>
                  <a:lnTo>
                    <a:pt x="555742" y="3076857"/>
                  </a:lnTo>
                  <a:lnTo>
                    <a:pt x="545640" y="3101363"/>
                  </a:lnTo>
                  <a:close/>
                </a:path>
                <a:path w="914400" h="3542665">
                  <a:moveTo>
                    <a:pt x="665833" y="2612108"/>
                  </a:moveTo>
                  <a:lnTo>
                    <a:pt x="516827" y="2732638"/>
                  </a:lnTo>
                  <a:lnTo>
                    <a:pt x="514527" y="2718163"/>
                  </a:lnTo>
                  <a:lnTo>
                    <a:pt x="511583" y="2704210"/>
                  </a:lnTo>
                  <a:lnTo>
                    <a:pt x="507995" y="2690777"/>
                  </a:lnTo>
                  <a:lnTo>
                    <a:pt x="503764" y="2677865"/>
                  </a:lnTo>
                  <a:lnTo>
                    <a:pt x="503351" y="2661865"/>
                  </a:lnTo>
                  <a:lnTo>
                    <a:pt x="495326" y="2635687"/>
                  </a:lnTo>
                  <a:lnTo>
                    <a:pt x="487408" y="2609422"/>
                  </a:lnTo>
                  <a:lnTo>
                    <a:pt x="479330" y="2583287"/>
                  </a:lnTo>
                  <a:lnTo>
                    <a:pt x="473800" y="2555091"/>
                  </a:lnTo>
                  <a:lnTo>
                    <a:pt x="470820" y="2541166"/>
                  </a:lnTo>
                  <a:lnTo>
                    <a:pt x="459425" y="2517715"/>
                  </a:lnTo>
                  <a:lnTo>
                    <a:pt x="458323" y="2502271"/>
                  </a:lnTo>
                  <a:lnTo>
                    <a:pt x="450200" y="2476173"/>
                  </a:lnTo>
                  <a:lnTo>
                    <a:pt x="443149" y="2449206"/>
                  </a:lnTo>
                  <a:lnTo>
                    <a:pt x="437280" y="2421285"/>
                  </a:lnTo>
                  <a:lnTo>
                    <a:pt x="435999" y="2405986"/>
                  </a:lnTo>
                  <a:lnTo>
                    <a:pt x="434182" y="2391121"/>
                  </a:lnTo>
                  <a:lnTo>
                    <a:pt x="431506" y="2376951"/>
                  </a:lnTo>
                  <a:lnTo>
                    <a:pt x="419663" y="2353861"/>
                  </a:lnTo>
                  <a:lnTo>
                    <a:pt x="410405" y="2328681"/>
                  </a:lnTo>
                  <a:lnTo>
                    <a:pt x="402380" y="2302503"/>
                  </a:lnTo>
                  <a:lnTo>
                    <a:pt x="387334" y="2265669"/>
                  </a:lnTo>
                  <a:lnTo>
                    <a:pt x="380972" y="2238146"/>
                  </a:lnTo>
                  <a:lnTo>
                    <a:pt x="380961" y="2221820"/>
                  </a:lnTo>
                  <a:lnTo>
                    <a:pt x="374037" y="2194752"/>
                  </a:lnTo>
                  <a:lnTo>
                    <a:pt x="369043" y="2166122"/>
                  </a:lnTo>
                  <a:lnTo>
                    <a:pt x="378949" y="2141775"/>
                  </a:lnTo>
                  <a:lnTo>
                    <a:pt x="374064" y="2129391"/>
                  </a:lnTo>
                  <a:lnTo>
                    <a:pt x="376416" y="2127489"/>
                  </a:lnTo>
                  <a:lnTo>
                    <a:pt x="370298" y="2116103"/>
                  </a:lnTo>
                  <a:lnTo>
                    <a:pt x="368409" y="2101296"/>
                  </a:lnTo>
                  <a:lnTo>
                    <a:pt x="348872" y="2051760"/>
                  </a:lnTo>
                  <a:lnTo>
                    <a:pt x="346984" y="2036953"/>
                  </a:lnTo>
                  <a:lnTo>
                    <a:pt x="332206" y="1999903"/>
                  </a:lnTo>
                  <a:lnTo>
                    <a:pt x="327293" y="1971208"/>
                  </a:lnTo>
                  <a:lnTo>
                    <a:pt x="323989" y="1941211"/>
                  </a:lnTo>
                  <a:lnTo>
                    <a:pt x="314040" y="1900254"/>
                  </a:lnTo>
                  <a:lnTo>
                    <a:pt x="317572" y="1897397"/>
                  </a:lnTo>
                  <a:lnTo>
                    <a:pt x="313278" y="1884536"/>
                  </a:lnTo>
                  <a:lnTo>
                    <a:pt x="459263" y="1766452"/>
                  </a:lnTo>
                  <a:lnTo>
                    <a:pt x="464549" y="1778510"/>
                  </a:lnTo>
                  <a:lnTo>
                    <a:pt x="474284" y="1819640"/>
                  </a:lnTo>
                  <a:lnTo>
                    <a:pt x="475227" y="1851547"/>
                  </a:lnTo>
                  <a:lnTo>
                    <a:pt x="483620" y="1893761"/>
                  </a:lnTo>
                  <a:lnTo>
                    <a:pt x="491633" y="1968953"/>
                  </a:lnTo>
                  <a:lnTo>
                    <a:pt x="500849" y="2010503"/>
                  </a:lnTo>
                  <a:lnTo>
                    <a:pt x="511460" y="2050923"/>
                  </a:lnTo>
                  <a:lnTo>
                    <a:pt x="523519" y="2090173"/>
                  </a:lnTo>
                  <a:lnTo>
                    <a:pt x="521427" y="2091865"/>
                  </a:lnTo>
                  <a:lnTo>
                    <a:pt x="527643" y="2103171"/>
                  </a:lnTo>
                  <a:lnTo>
                    <a:pt x="526517" y="2104083"/>
                  </a:lnTo>
                  <a:lnTo>
                    <a:pt x="534343" y="2114087"/>
                  </a:lnTo>
                  <a:lnTo>
                    <a:pt x="554441" y="2146834"/>
                  </a:lnTo>
                  <a:lnTo>
                    <a:pt x="562510" y="2172976"/>
                  </a:lnTo>
                  <a:lnTo>
                    <a:pt x="558397" y="2176303"/>
                  </a:lnTo>
                  <a:lnTo>
                    <a:pt x="570902" y="2198858"/>
                  </a:lnTo>
                  <a:lnTo>
                    <a:pt x="576492" y="2210670"/>
                  </a:lnTo>
                  <a:lnTo>
                    <a:pt x="575920" y="2211133"/>
                  </a:lnTo>
                  <a:lnTo>
                    <a:pt x="580473" y="2223785"/>
                  </a:lnTo>
                  <a:lnTo>
                    <a:pt x="576467" y="2227025"/>
                  </a:lnTo>
                  <a:lnTo>
                    <a:pt x="581593" y="2239213"/>
                  </a:lnTo>
                  <a:lnTo>
                    <a:pt x="580448" y="2240139"/>
                  </a:lnTo>
                  <a:lnTo>
                    <a:pt x="584859" y="2252907"/>
                  </a:lnTo>
                  <a:lnTo>
                    <a:pt x="588411" y="2266368"/>
                  </a:lnTo>
                  <a:lnTo>
                    <a:pt x="594656" y="2293986"/>
                  </a:lnTo>
                  <a:lnTo>
                    <a:pt x="600238" y="2305805"/>
                  </a:lnTo>
                  <a:lnTo>
                    <a:pt x="597993" y="2307621"/>
                  </a:lnTo>
                  <a:lnTo>
                    <a:pt x="603629" y="2319397"/>
                  </a:lnTo>
                  <a:lnTo>
                    <a:pt x="600901" y="2321603"/>
                  </a:lnTo>
                  <a:lnTo>
                    <a:pt x="610410" y="2346581"/>
                  </a:lnTo>
                  <a:lnTo>
                    <a:pt x="612201" y="2361467"/>
                  </a:lnTo>
                  <a:lnTo>
                    <a:pt x="613455" y="2376788"/>
                  </a:lnTo>
                  <a:lnTo>
                    <a:pt x="613367" y="2393193"/>
                  </a:lnTo>
                  <a:lnTo>
                    <a:pt x="617348" y="2406308"/>
                  </a:lnTo>
                  <a:lnTo>
                    <a:pt x="615631" y="2407696"/>
                  </a:lnTo>
                  <a:lnTo>
                    <a:pt x="621329" y="2419422"/>
                  </a:lnTo>
                  <a:lnTo>
                    <a:pt x="624506" y="2433187"/>
                  </a:lnTo>
                  <a:lnTo>
                    <a:pt x="627145" y="2447387"/>
                  </a:lnTo>
                  <a:lnTo>
                    <a:pt x="628712" y="2462454"/>
                  </a:lnTo>
                  <a:lnTo>
                    <a:pt x="628669" y="2478823"/>
                  </a:lnTo>
                  <a:lnTo>
                    <a:pt x="626380" y="2480675"/>
                  </a:lnTo>
                  <a:lnTo>
                    <a:pt x="632078" y="2492401"/>
                  </a:lnTo>
                  <a:lnTo>
                    <a:pt x="639817" y="2518810"/>
                  </a:lnTo>
                  <a:lnTo>
                    <a:pt x="639515" y="2535389"/>
                  </a:lnTo>
                  <a:lnTo>
                    <a:pt x="647307" y="2561756"/>
                  </a:lnTo>
                  <a:lnTo>
                    <a:pt x="655368" y="2587905"/>
                  </a:lnTo>
                  <a:lnTo>
                    <a:pt x="660305" y="2600245"/>
                  </a:lnTo>
                  <a:lnTo>
                    <a:pt x="665833" y="2612108"/>
                  </a:lnTo>
                  <a:close/>
                </a:path>
                <a:path w="914400" h="3542665">
                  <a:moveTo>
                    <a:pt x="611646" y="2949964"/>
                  </a:moveTo>
                  <a:lnTo>
                    <a:pt x="336112" y="3172839"/>
                  </a:lnTo>
                  <a:lnTo>
                    <a:pt x="344855" y="3149432"/>
                  </a:lnTo>
                  <a:lnTo>
                    <a:pt x="361532" y="3135942"/>
                  </a:lnTo>
                  <a:lnTo>
                    <a:pt x="370114" y="3112666"/>
                  </a:lnTo>
                  <a:lnTo>
                    <a:pt x="386522" y="3099393"/>
                  </a:lnTo>
                  <a:lnTo>
                    <a:pt x="413211" y="3061470"/>
                  </a:lnTo>
                  <a:lnTo>
                    <a:pt x="463800" y="2987880"/>
                  </a:lnTo>
                  <a:lnTo>
                    <a:pt x="479928" y="2942166"/>
                  </a:lnTo>
                  <a:lnTo>
                    <a:pt x="497548" y="2895244"/>
                  </a:lnTo>
                  <a:lnTo>
                    <a:pt x="512432" y="2850535"/>
                  </a:lnTo>
                  <a:lnTo>
                    <a:pt x="516003" y="2798643"/>
                  </a:lnTo>
                  <a:lnTo>
                    <a:pt x="515657" y="2749918"/>
                  </a:lnTo>
                  <a:lnTo>
                    <a:pt x="518519" y="2747604"/>
                  </a:lnTo>
                  <a:lnTo>
                    <a:pt x="513965" y="2734952"/>
                  </a:lnTo>
                  <a:lnTo>
                    <a:pt x="663696" y="2613837"/>
                  </a:lnTo>
                  <a:lnTo>
                    <a:pt x="669600" y="2625396"/>
                  </a:lnTo>
                  <a:lnTo>
                    <a:pt x="675870" y="2636659"/>
                  </a:lnTo>
                  <a:lnTo>
                    <a:pt x="667286" y="2643603"/>
                  </a:lnTo>
                  <a:lnTo>
                    <a:pt x="663872" y="2662699"/>
                  </a:lnTo>
                  <a:lnTo>
                    <a:pt x="654886" y="2669968"/>
                  </a:lnTo>
                  <a:lnTo>
                    <a:pt x="655496" y="2685809"/>
                  </a:lnTo>
                  <a:lnTo>
                    <a:pt x="656910" y="2700999"/>
                  </a:lnTo>
                  <a:lnTo>
                    <a:pt x="663352" y="2728458"/>
                  </a:lnTo>
                  <a:lnTo>
                    <a:pt x="661271" y="2746476"/>
                  </a:lnTo>
                  <a:lnTo>
                    <a:pt x="658116" y="2765363"/>
                  </a:lnTo>
                  <a:lnTo>
                    <a:pt x="653352" y="2785551"/>
                  </a:lnTo>
                  <a:lnTo>
                    <a:pt x="660152" y="2812720"/>
                  </a:lnTo>
                  <a:lnTo>
                    <a:pt x="648295" y="2822311"/>
                  </a:lnTo>
                  <a:lnTo>
                    <a:pt x="643352" y="2842644"/>
                  </a:lnTo>
                  <a:lnTo>
                    <a:pt x="638946" y="2862542"/>
                  </a:lnTo>
                  <a:lnTo>
                    <a:pt x="633359" y="2883396"/>
                  </a:lnTo>
                  <a:lnTo>
                    <a:pt x="620751" y="2893594"/>
                  </a:lnTo>
                  <a:lnTo>
                    <a:pt x="616774" y="2913146"/>
                  </a:lnTo>
                  <a:lnTo>
                    <a:pt x="613119" y="2932437"/>
                  </a:lnTo>
                  <a:lnTo>
                    <a:pt x="611646" y="2949964"/>
                  </a:lnTo>
                  <a:close/>
                </a:path>
                <a:path w="914400" h="3542665">
                  <a:moveTo>
                    <a:pt x="416386" y="3287587"/>
                  </a:moveTo>
                  <a:lnTo>
                    <a:pt x="197347" y="3464764"/>
                  </a:lnTo>
                  <a:lnTo>
                    <a:pt x="34920" y="3530811"/>
                  </a:lnTo>
                  <a:lnTo>
                    <a:pt x="26336" y="3537754"/>
                  </a:lnTo>
                  <a:lnTo>
                    <a:pt x="6653" y="3537341"/>
                  </a:lnTo>
                  <a:lnTo>
                    <a:pt x="527604" y="3115952"/>
                  </a:lnTo>
                  <a:lnTo>
                    <a:pt x="517877" y="3140154"/>
                  </a:lnTo>
                  <a:lnTo>
                    <a:pt x="508741" y="3163879"/>
                  </a:lnTo>
                  <a:lnTo>
                    <a:pt x="494434" y="3175452"/>
                  </a:lnTo>
                  <a:lnTo>
                    <a:pt x="486102" y="3198526"/>
                  </a:lnTo>
                  <a:lnTo>
                    <a:pt x="469730" y="3211769"/>
                  </a:lnTo>
                  <a:lnTo>
                    <a:pt x="461237" y="3234974"/>
                  </a:lnTo>
                  <a:lnTo>
                    <a:pt x="426551" y="3263030"/>
                  </a:lnTo>
                  <a:lnTo>
                    <a:pt x="416386" y="3287587"/>
                  </a:lnTo>
                  <a:close/>
                </a:path>
              </a:pathLst>
            </a:custGeom>
            <a:solidFill>
              <a:srgbClr val="CF61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0"/>
            <a:ext cx="154305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17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142126"/>
            <a:ext cx="18723864" cy="1046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79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"/>
          <p:cNvSpPr>
            <a:spLocks noGrp="1"/>
          </p:cNvSpPr>
          <p:nvPr>
            <p:ph type="body" idx="1"/>
          </p:nvPr>
        </p:nvSpPr>
        <p:spPr>
          <a:xfrm>
            <a:off x="1510605" y="1879329"/>
            <a:ext cx="3657804" cy="3632063"/>
          </a:xfrm>
          <a:prstGeom prst="ellipse">
            <a:avLst/>
          </a:prstGeom>
          <a:solidFill>
            <a:srgbClr val="AC98B2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zh-TW" sz="6000" b="1"/>
              <a:t>WASH</a:t>
            </a:r>
            <a:endParaRPr sz="6000"/>
          </a:p>
        </p:txBody>
      </p:sp>
      <p:sp>
        <p:nvSpPr>
          <p:cNvPr id="248" name="Google Shape;248;p14"/>
          <p:cNvSpPr txBox="1">
            <a:spLocks noGrp="1"/>
          </p:cNvSpPr>
          <p:nvPr>
            <p:ph type="body" idx="7"/>
          </p:nvPr>
        </p:nvSpPr>
        <p:spPr>
          <a:xfrm>
            <a:off x="2095261" y="4167811"/>
            <a:ext cx="248849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 Light"/>
              <a:buNone/>
            </a:pPr>
            <a:r>
              <a:rPr lang="zh-TW" sz="3300"/>
              <a:t>援助型</a:t>
            </a:r>
            <a:endParaRPr/>
          </a:p>
        </p:txBody>
      </p:sp>
      <p:sp>
        <p:nvSpPr>
          <p:cNvPr id="249" name="Google Shape;249;p14"/>
          <p:cNvSpPr>
            <a:spLocks noGrp="1"/>
          </p:cNvSpPr>
          <p:nvPr>
            <p:ph type="body" idx="13"/>
          </p:nvPr>
        </p:nvSpPr>
        <p:spPr>
          <a:xfrm>
            <a:off x="7279716" y="1879328"/>
            <a:ext cx="3657804" cy="3632063"/>
          </a:xfrm>
          <a:prstGeom prst="ellipse">
            <a:avLst/>
          </a:prstGeom>
          <a:solidFill>
            <a:srgbClr val="DFB3B5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</a:pPr>
            <a:r>
              <a:rPr lang="zh-TW" sz="6000" b="1"/>
              <a:t>房角石</a:t>
            </a:r>
            <a:endParaRPr/>
          </a:p>
        </p:txBody>
      </p:sp>
      <p:sp>
        <p:nvSpPr>
          <p:cNvPr id="250" name="Google Shape;250;p14"/>
          <p:cNvSpPr>
            <a:spLocks noGrp="1"/>
          </p:cNvSpPr>
          <p:nvPr>
            <p:ph type="body" idx="14"/>
          </p:nvPr>
        </p:nvSpPr>
        <p:spPr>
          <a:xfrm>
            <a:off x="13051875" y="1879328"/>
            <a:ext cx="3657803" cy="3632063"/>
          </a:xfrm>
          <a:prstGeom prst="ellipse">
            <a:avLst/>
          </a:prstGeom>
          <a:solidFill>
            <a:srgbClr val="B0B8C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Calibri"/>
              <a:buNone/>
            </a:pPr>
            <a:r>
              <a:rPr lang="zh-TW" sz="5400" b="1"/>
              <a:t>農村</a:t>
            </a:r>
            <a:br>
              <a:rPr lang="zh-TW" sz="5400" b="1"/>
            </a:br>
            <a:r>
              <a:rPr lang="zh-TW" sz="5400" b="1"/>
              <a:t>培力</a:t>
            </a:r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body" idx="17"/>
          </p:nvPr>
        </p:nvSpPr>
        <p:spPr>
          <a:xfrm>
            <a:off x="5695949" y="872287"/>
            <a:ext cx="6791988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Helvetica Neue Light"/>
              <a:buNone/>
            </a:pPr>
            <a:r>
              <a:rPr lang="zh-TW" b="1" dirty="0"/>
              <a:t>愛女孩的三個模型</a:t>
            </a:r>
            <a:endParaRPr dirty="0"/>
          </a:p>
        </p:txBody>
      </p:sp>
      <p:sp>
        <p:nvSpPr>
          <p:cNvPr id="252" name="Google Shape;252;p14"/>
          <p:cNvSpPr txBox="1"/>
          <p:nvPr/>
        </p:nvSpPr>
        <p:spPr>
          <a:xfrm>
            <a:off x="7876362" y="4113709"/>
            <a:ext cx="2488492" cy="616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575" tIns="53575" rIns="53575" bIns="535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 Light"/>
              <a:buNone/>
            </a:pPr>
            <a:r>
              <a:rPr lang="zh-TW" sz="3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建設型</a:t>
            </a:r>
            <a:endParaRPr/>
          </a:p>
        </p:txBody>
      </p:sp>
      <p:sp>
        <p:nvSpPr>
          <p:cNvPr id="253" name="Google Shape;253;p14"/>
          <p:cNvSpPr txBox="1"/>
          <p:nvPr/>
        </p:nvSpPr>
        <p:spPr>
          <a:xfrm>
            <a:off x="13583545" y="4112316"/>
            <a:ext cx="2488492" cy="616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3575" tIns="53575" rIns="53575" bIns="5357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Helvetica Neue Light"/>
              <a:buNone/>
            </a:pPr>
            <a:r>
              <a:rPr lang="zh-TW" sz="33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經濟型</a:t>
            </a:r>
            <a:endParaRPr/>
          </a:p>
        </p:txBody>
      </p:sp>
      <p:pic>
        <p:nvPicPr>
          <p:cNvPr id="254" name="Google Shape;25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051875" y="5718690"/>
            <a:ext cx="1902395" cy="1484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79973" y="5749436"/>
            <a:ext cx="1898428" cy="1461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13855" y="7285689"/>
            <a:ext cx="1840415" cy="1455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167341" y="7305211"/>
            <a:ext cx="1742341" cy="1435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319870" y="8846716"/>
            <a:ext cx="1827224" cy="1440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4010" y="5694014"/>
            <a:ext cx="2085968" cy="1556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97686" y="5714119"/>
            <a:ext cx="2085348" cy="1515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61806" y="7432702"/>
            <a:ext cx="2108982" cy="1504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748487" y="7441160"/>
            <a:ext cx="2034547" cy="148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301897" y="8846717"/>
            <a:ext cx="1939924" cy="1406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853240" y="5744336"/>
            <a:ext cx="2022601" cy="1466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271860" y="5769833"/>
            <a:ext cx="1959439" cy="1416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876884" y="7348045"/>
            <a:ext cx="1998957" cy="145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271859" y="7348045"/>
            <a:ext cx="1959439" cy="13928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77CB23-E541-4FA6-807B-9DB769A2E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0953B47-FF72-4A2F-B4C3-4EB2DB859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6"/>
            <a:ext cx="18358974" cy="1024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001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0D927C-87AF-4112-A7E8-E233849C3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C28EB62-6432-40B4-B375-7B0D9A577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2" y="3631"/>
            <a:ext cx="18294462" cy="1028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45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59862" y="0"/>
            <a:ext cx="4928235" cy="1996439"/>
          </a:xfrm>
          <a:custGeom>
            <a:avLst/>
            <a:gdLst/>
            <a:ahLst/>
            <a:cxnLst/>
            <a:rect l="l" t="t" r="r" b="b"/>
            <a:pathLst>
              <a:path w="4928234" h="1996439">
                <a:moveTo>
                  <a:pt x="13985" y="286501"/>
                </a:moveTo>
                <a:lnTo>
                  <a:pt x="5225" y="262462"/>
                </a:lnTo>
                <a:lnTo>
                  <a:pt x="1204" y="236665"/>
                </a:lnTo>
                <a:lnTo>
                  <a:pt x="314" y="217363"/>
                </a:lnTo>
                <a:lnTo>
                  <a:pt x="0" y="197695"/>
                </a:lnTo>
                <a:lnTo>
                  <a:pt x="186" y="178059"/>
                </a:lnTo>
                <a:lnTo>
                  <a:pt x="798" y="158853"/>
                </a:lnTo>
                <a:lnTo>
                  <a:pt x="7075" y="127546"/>
                </a:lnTo>
                <a:lnTo>
                  <a:pt x="17680" y="96967"/>
                </a:lnTo>
                <a:lnTo>
                  <a:pt x="26401" y="65967"/>
                </a:lnTo>
                <a:lnTo>
                  <a:pt x="27027" y="33392"/>
                </a:lnTo>
                <a:lnTo>
                  <a:pt x="37858" y="0"/>
                </a:lnTo>
                <a:lnTo>
                  <a:pt x="4928135" y="0"/>
                </a:lnTo>
                <a:lnTo>
                  <a:pt x="4928135" y="1996073"/>
                </a:lnTo>
                <a:lnTo>
                  <a:pt x="4892727" y="1993595"/>
                </a:lnTo>
                <a:lnTo>
                  <a:pt x="4843795" y="1991363"/>
                </a:lnTo>
                <a:lnTo>
                  <a:pt x="4794797" y="1990171"/>
                </a:lnTo>
                <a:lnTo>
                  <a:pt x="4738818" y="1988182"/>
                </a:lnTo>
                <a:lnTo>
                  <a:pt x="4682597" y="1984467"/>
                </a:lnTo>
                <a:lnTo>
                  <a:pt x="4626114" y="1980133"/>
                </a:lnTo>
                <a:lnTo>
                  <a:pt x="4569348" y="1976283"/>
                </a:lnTo>
                <a:lnTo>
                  <a:pt x="4547412" y="1975055"/>
                </a:lnTo>
                <a:lnTo>
                  <a:pt x="4525710" y="1974094"/>
                </a:lnTo>
                <a:lnTo>
                  <a:pt x="4504302" y="1973253"/>
                </a:lnTo>
                <a:lnTo>
                  <a:pt x="4483247" y="1972383"/>
                </a:lnTo>
                <a:lnTo>
                  <a:pt x="4436395" y="1970330"/>
                </a:lnTo>
                <a:lnTo>
                  <a:pt x="4389551" y="1968148"/>
                </a:lnTo>
                <a:lnTo>
                  <a:pt x="4342724" y="1965710"/>
                </a:lnTo>
                <a:lnTo>
                  <a:pt x="4295921" y="1962887"/>
                </a:lnTo>
                <a:lnTo>
                  <a:pt x="4249150" y="1959552"/>
                </a:lnTo>
                <a:lnTo>
                  <a:pt x="4193108" y="1951071"/>
                </a:lnTo>
                <a:lnTo>
                  <a:pt x="4139101" y="1935881"/>
                </a:lnTo>
                <a:lnTo>
                  <a:pt x="4120021" y="1930075"/>
                </a:lnTo>
                <a:lnTo>
                  <a:pt x="4101198" y="1925744"/>
                </a:lnTo>
                <a:lnTo>
                  <a:pt x="4082367" y="1923123"/>
                </a:lnTo>
                <a:lnTo>
                  <a:pt x="4063261" y="1922445"/>
                </a:lnTo>
                <a:lnTo>
                  <a:pt x="4013412" y="1920404"/>
                </a:lnTo>
                <a:lnTo>
                  <a:pt x="3964517" y="1912842"/>
                </a:lnTo>
                <a:lnTo>
                  <a:pt x="3916562" y="1900009"/>
                </a:lnTo>
                <a:lnTo>
                  <a:pt x="3869530" y="1882155"/>
                </a:lnTo>
                <a:lnTo>
                  <a:pt x="3853487" y="1875755"/>
                </a:lnTo>
                <a:lnTo>
                  <a:pt x="3836821" y="1870473"/>
                </a:lnTo>
                <a:lnTo>
                  <a:pt x="3819796" y="1866073"/>
                </a:lnTo>
                <a:lnTo>
                  <a:pt x="3802679" y="1862321"/>
                </a:lnTo>
                <a:lnTo>
                  <a:pt x="3755982" y="1851454"/>
                </a:lnTo>
                <a:lnTo>
                  <a:pt x="3711204" y="1836485"/>
                </a:lnTo>
                <a:lnTo>
                  <a:pt x="3668249" y="1816604"/>
                </a:lnTo>
                <a:lnTo>
                  <a:pt x="3627015" y="1790999"/>
                </a:lnTo>
                <a:lnTo>
                  <a:pt x="3587314" y="1764888"/>
                </a:lnTo>
                <a:lnTo>
                  <a:pt x="3546722" y="1740129"/>
                </a:lnTo>
                <a:lnTo>
                  <a:pt x="3506369" y="1714782"/>
                </a:lnTo>
                <a:lnTo>
                  <a:pt x="3467383" y="1686907"/>
                </a:lnTo>
                <a:lnTo>
                  <a:pt x="3419513" y="1650114"/>
                </a:lnTo>
                <a:lnTo>
                  <a:pt x="3374728" y="1609094"/>
                </a:lnTo>
                <a:lnTo>
                  <a:pt x="3353534" y="1587529"/>
                </a:lnTo>
                <a:lnTo>
                  <a:pt x="3330770" y="1567724"/>
                </a:lnTo>
                <a:lnTo>
                  <a:pt x="3306821" y="1549151"/>
                </a:lnTo>
                <a:lnTo>
                  <a:pt x="3282073" y="1531281"/>
                </a:lnTo>
                <a:lnTo>
                  <a:pt x="3240526" y="1498355"/>
                </a:lnTo>
                <a:lnTo>
                  <a:pt x="3203225" y="1461929"/>
                </a:lnTo>
                <a:lnTo>
                  <a:pt x="3170806" y="1421491"/>
                </a:lnTo>
                <a:lnTo>
                  <a:pt x="3143904" y="1376526"/>
                </a:lnTo>
                <a:lnTo>
                  <a:pt x="3116139" y="1331885"/>
                </a:lnTo>
                <a:lnTo>
                  <a:pt x="3083879" y="1291514"/>
                </a:lnTo>
                <a:lnTo>
                  <a:pt x="3047710" y="1254730"/>
                </a:lnTo>
                <a:lnTo>
                  <a:pt x="3008214" y="1220848"/>
                </a:lnTo>
                <a:lnTo>
                  <a:pt x="2965978" y="1189186"/>
                </a:lnTo>
                <a:lnTo>
                  <a:pt x="2808297" y="1077888"/>
                </a:lnTo>
                <a:lnTo>
                  <a:pt x="2769208" y="1049639"/>
                </a:lnTo>
                <a:lnTo>
                  <a:pt x="2730303" y="1021017"/>
                </a:lnTo>
                <a:lnTo>
                  <a:pt x="2646578" y="957624"/>
                </a:lnTo>
                <a:lnTo>
                  <a:pt x="2600984" y="924296"/>
                </a:lnTo>
                <a:lnTo>
                  <a:pt x="2554500" y="892320"/>
                </a:lnTo>
                <a:lnTo>
                  <a:pt x="2506799" y="862077"/>
                </a:lnTo>
                <a:lnTo>
                  <a:pt x="2463077" y="836679"/>
                </a:lnTo>
                <a:lnTo>
                  <a:pt x="2418827" y="812082"/>
                </a:lnTo>
                <a:lnTo>
                  <a:pt x="2374208" y="788147"/>
                </a:lnTo>
                <a:lnTo>
                  <a:pt x="2329376" y="764734"/>
                </a:lnTo>
                <a:lnTo>
                  <a:pt x="2239708" y="718922"/>
                </a:lnTo>
                <a:lnTo>
                  <a:pt x="2176531" y="690874"/>
                </a:lnTo>
                <a:lnTo>
                  <a:pt x="2111096" y="666705"/>
                </a:lnTo>
                <a:lnTo>
                  <a:pt x="2067765" y="652323"/>
                </a:lnTo>
                <a:lnTo>
                  <a:pt x="2024386" y="638693"/>
                </a:lnTo>
                <a:lnTo>
                  <a:pt x="1980975" y="625564"/>
                </a:lnTo>
                <a:lnTo>
                  <a:pt x="1937548" y="612685"/>
                </a:lnTo>
                <a:lnTo>
                  <a:pt x="1894349" y="608848"/>
                </a:lnTo>
                <a:lnTo>
                  <a:pt x="1845901" y="608405"/>
                </a:lnTo>
                <a:lnTo>
                  <a:pt x="1797463" y="610640"/>
                </a:lnTo>
                <a:lnTo>
                  <a:pt x="1749025" y="614498"/>
                </a:lnTo>
                <a:lnTo>
                  <a:pt x="1700576" y="618921"/>
                </a:lnTo>
                <a:lnTo>
                  <a:pt x="1621739" y="625312"/>
                </a:lnTo>
                <a:lnTo>
                  <a:pt x="1591455" y="628831"/>
                </a:lnTo>
                <a:lnTo>
                  <a:pt x="1561576" y="633885"/>
                </a:lnTo>
                <a:lnTo>
                  <a:pt x="1532424" y="640947"/>
                </a:lnTo>
                <a:lnTo>
                  <a:pt x="1490024" y="651536"/>
                </a:lnTo>
                <a:lnTo>
                  <a:pt x="1447319" y="658234"/>
                </a:lnTo>
                <a:lnTo>
                  <a:pt x="1404273" y="662395"/>
                </a:lnTo>
                <a:lnTo>
                  <a:pt x="1360850" y="665375"/>
                </a:lnTo>
                <a:lnTo>
                  <a:pt x="1315174" y="668069"/>
                </a:lnTo>
                <a:lnTo>
                  <a:pt x="1269903" y="672297"/>
                </a:lnTo>
                <a:lnTo>
                  <a:pt x="1224742" y="677941"/>
                </a:lnTo>
                <a:lnTo>
                  <a:pt x="1179399" y="684880"/>
                </a:lnTo>
                <a:lnTo>
                  <a:pt x="1129804" y="692543"/>
                </a:lnTo>
                <a:lnTo>
                  <a:pt x="1079931" y="698515"/>
                </a:lnTo>
                <a:lnTo>
                  <a:pt x="1029795" y="702539"/>
                </a:lnTo>
                <a:lnTo>
                  <a:pt x="979414" y="704358"/>
                </a:lnTo>
                <a:lnTo>
                  <a:pt x="928804" y="703716"/>
                </a:lnTo>
                <a:lnTo>
                  <a:pt x="896188" y="703063"/>
                </a:lnTo>
                <a:lnTo>
                  <a:pt x="863512" y="702557"/>
                </a:lnTo>
                <a:lnTo>
                  <a:pt x="798697" y="700220"/>
                </a:lnTo>
                <a:lnTo>
                  <a:pt x="746724" y="695219"/>
                </a:lnTo>
                <a:lnTo>
                  <a:pt x="673354" y="685227"/>
                </a:lnTo>
                <a:lnTo>
                  <a:pt x="651907" y="681843"/>
                </a:lnTo>
                <a:lnTo>
                  <a:pt x="630547" y="678666"/>
                </a:lnTo>
                <a:lnTo>
                  <a:pt x="561210" y="670768"/>
                </a:lnTo>
                <a:lnTo>
                  <a:pt x="515436" y="658292"/>
                </a:lnTo>
                <a:lnTo>
                  <a:pt x="471515" y="640403"/>
                </a:lnTo>
                <a:lnTo>
                  <a:pt x="428998" y="618630"/>
                </a:lnTo>
                <a:lnTo>
                  <a:pt x="383798" y="592671"/>
                </a:lnTo>
                <a:lnTo>
                  <a:pt x="339501" y="565964"/>
                </a:lnTo>
                <a:lnTo>
                  <a:pt x="251307" y="511773"/>
                </a:lnTo>
                <a:lnTo>
                  <a:pt x="246136" y="508760"/>
                </a:lnTo>
                <a:lnTo>
                  <a:pt x="106857" y="388267"/>
                </a:lnTo>
                <a:lnTo>
                  <a:pt x="75079" y="358807"/>
                </a:lnTo>
                <a:lnTo>
                  <a:pt x="44128" y="328999"/>
                </a:lnTo>
                <a:lnTo>
                  <a:pt x="27085" y="308705"/>
                </a:lnTo>
                <a:lnTo>
                  <a:pt x="13985" y="286501"/>
                </a:lnTo>
                <a:close/>
              </a:path>
            </a:pathLst>
          </a:custGeom>
          <a:solidFill>
            <a:srgbClr val="EFD5C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-334537"/>
            <a:ext cx="13716000" cy="10287000"/>
          </a:xfrm>
          <a:prstGeom prst="rect">
            <a:avLst/>
          </a:prstGeom>
        </p:spPr>
      </p:pic>
      <p:sp>
        <p:nvSpPr>
          <p:cNvPr id="5" name="TextBox 17">
            <a:extLst>
              <a:ext uri="{FF2B5EF4-FFF2-40B4-BE49-F238E27FC236}">
                <a16:creationId xmlns:a16="http://schemas.microsoft.com/office/drawing/2014/main" id="{1F0E6ABF-2D9B-B546-B191-EE61B41ACF7D}"/>
              </a:ext>
            </a:extLst>
          </p:cNvPr>
          <p:cNvSpPr txBox="1"/>
          <p:nvPr/>
        </p:nvSpPr>
        <p:spPr>
          <a:xfrm>
            <a:off x="311821" y="1033271"/>
            <a:ext cx="5472164" cy="785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8" tIns="53578" rIns="53578" bIns="53578" numCol="1" spcCol="38100" rtlCol="0" anchor="ctr">
            <a:spAutoFit/>
          </a:bodyPr>
          <a:lstStyle/>
          <a:p>
            <a:r>
              <a:rPr lang="zh-TW" altLang="en-US" sz="4400" dirty="0">
                <a:highlight>
                  <a:srgbClr val="C0C0C0"/>
                </a:highlight>
              </a:rPr>
              <a:t>布衛生棉教學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室內 的圖片&#10;&#10;自動產生的描述">
            <a:extLst>
              <a:ext uri="{FF2B5EF4-FFF2-40B4-BE49-F238E27FC236}">
                <a16:creationId xmlns:a16="http://schemas.microsoft.com/office/drawing/2014/main" id="{C9FD5D8D-35F9-4E1F-B29C-5DF81ADA4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1758"/>
            <a:ext cx="18288000" cy="552348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EE1949A-87C3-4801-9322-D3F3144C2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585402"/>
            <a:ext cx="5667375" cy="6858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62E3C3F-A9A1-48FF-ACFC-B461655604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263" y="551078"/>
            <a:ext cx="573347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434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-857249"/>
            <a:ext cx="14859000" cy="1114424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127" y="419100"/>
            <a:ext cx="573347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7105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7491</TotalTime>
  <Words>65</Words>
  <Application>Microsoft Office PowerPoint</Application>
  <PresentationFormat>自訂</PresentationFormat>
  <Paragraphs>22</Paragraphs>
  <Slides>14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5" baseType="lpstr">
      <vt:lpstr>Helvetica Neue Light</vt:lpstr>
      <vt:lpstr>Helvetica Neue Medium</vt:lpstr>
      <vt:lpstr>Helvetica Neue Thin</vt:lpstr>
      <vt:lpstr>Helvetica Neue UltraLight</vt:lpstr>
      <vt:lpstr>IPAexGothic</vt:lpstr>
      <vt:lpstr>MS Gothic</vt:lpstr>
      <vt:lpstr>Aharoni</vt:lpstr>
      <vt:lpstr>Arial</vt:lpstr>
      <vt:lpstr>Calibri</vt:lpstr>
      <vt:lpstr>Trebuchet MS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step30</dc:creator>
  <cp:lastModifiedBy>sara Liu</cp:lastModifiedBy>
  <cp:revision>199</cp:revision>
  <dcterms:created xsi:type="dcterms:W3CDTF">2020-10-26T16:26:49Z</dcterms:created>
  <dcterms:modified xsi:type="dcterms:W3CDTF">2021-12-05T03:40:37Z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2020-10-26T00:00:00Z</vt:filetime>
  </property>
</Properties>
</file>