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70" r:id="rId6"/>
    <p:sldId id="269" r:id="rId7"/>
    <p:sldId id="268" r:id="rId8"/>
    <p:sldId id="267" r:id="rId9"/>
    <p:sldId id="266" r:id="rId10"/>
    <p:sldId id="265" r:id="rId11"/>
    <p:sldId id="261" r:id="rId12"/>
    <p:sldId id="262" r:id="rId13"/>
    <p:sldId id="264" r:id="rId14"/>
    <p:sldId id="263" r:id="rId15"/>
    <p:sldId id="271" r:id="rId16"/>
    <p:sldId id="257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3CC8A-1344-4B4B-8D43-72BCD22E4D72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849F3-19F8-4FA6-A21A-00813825AC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548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849F3-19F8-4FA6-A21A-00813825AC9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43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F86C8D-E687-47EB-90F9-9CA4B76E8B05}" type="datetimeFigureOut">
              <a:rPr lang="zh-TW" altLang="en-US" smtClean="0"/>
              <a:t>2021/2/1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E5336D-01E5-4085-9845-1C8F4A26B9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主題：醫事職涯發展講座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主講人：陳明資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1626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主題：聽說爆肝但是賺很多的科系    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             </a:t>
            </a:r>
            <a:r>
              <a:rPr lang="en-US" altLang="zh-TW" sz="4400" dirty="0"/>
              <a:t>-</a:t>
            </a:r>
            <a:r>
              <a:rPr lang="zh-TW" altLang="en-US" sz="4400" dirty="0"/>
              <a:t>建築與室內設計系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主講人：倪順成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73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主題：語言</a:t>
            </a:r>
            <a:r>
              <a:rPr lang="en-US" altLang="zh-TW" sz="4400" dirty="0"/>
              <a:t>+</a:t>
            </a:r>
            <a:r>
              <a:rPr lang="zh-TW" altLang="en-US" sz="4400" dirty="0"/>
              <a:t>文化，人生∞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主講人：張嘉斌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529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主題：製作</a:t>
            </a:r>
            <a:r>
              <a:rPr lang="en-US" altLang="zh-TW" sz="4400" dirty="0"/>
              <a:t>e</a:t>
            </a:r>
            <a:r>
              <a:rPr lang="zh-TW" altLang="en-US" sz="4400" dirty="0"/>
              <a:t>履歷，推甄沒煩惱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主講人：龔萬財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34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 做自己的生涯規劃師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主講人：黃燕馨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17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主題：學習、參與及實踐</a:t>
            </a:r>
            <a:r>
              <a:rPr lang="en-US" altLang="zh-TW" sz="4400" dirty="0"/>
              <a:t>-</a:t>
            </a:r>
            <a:br>
              <a:rPr lang="en-US" altLang="zh-TW" sz="4400" dirty="0"/>
            </a:br>
            <a:r>
              <a:rPr lang="zh-TW" altLang="en-US" sz="4400" dirty="0"/>
              <a:t>            從土木水利工程案例探索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主講人：郭品含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5655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主題：拍攝影片實作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主講人：尚宏玲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3542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99792" y="836712"/>
            <a:ext cx="35265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滿意度調查表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799" y="2132856"/>
            <a:ext cx="288032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5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主題：準備好了進入</a:t>
            </a:r>
            <a:r>
              <a:rPr lang="en-US" altLang="zh-TW" sz="4400" dirty="0"/>
              <a:t>ACGE</a:t>
            </a:r>
            <a:br>
              <a:rPr lang="en-US" altLang="zh-TW" sz="4400" dirty="0"/>
            </a:br>
            <a:r>
              <a:rPr lang="en-US" altLang="zh-TW" sz="4400" dirty="0"/>
              <a:t>    (</a:t>
            </a:r>
            <a:r>
              <a:rPr lang="zh-TW" altLang="en-US" sz="4400" dirty="0"/>
              <a:t>動漫、遊戲、電競</a:t>
            </a:r>
            <a:r>
              <a:rPr lang="en-US" altLang="zh-TW" sz="4400" dirty="0"/>
              <a:t>)</a:t>
            </a:r>
            <a:r>
              <a:rPr lang="zh-TW" altLang="en-US" sz="4400" dirty="0"/>
              <a:t>的產業嗎？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主講人：陳俊瑋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920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主題：從管理看學</a:t>
            </a:r>
            <a:r>
              <a:rPr lang="en-US" altLang="zh-TW" sz="4400" dirty="0"/>
              <a:t>(</a:t>
            </a:r>
            <a:r>
              <a:rPr lang="zh-TW" altLang="en-US" sz="4400" dirty="0"/>
              <a:t>職</a:t>
            </a:r>
            <a:r>
              <a:rPr lang="en-US" altLang="zh-TW" sz="4400" dirty="0"/>
              <a:t>)</a:t>
            </a:r>
            <a:r>
              <a:rPr lang="zh-TW" altLang="en-US" sz="4400" dirty="0"/>
              <a:t>涯發展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主講人：李振宇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901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主題：圖像的魅力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主講人：潘青林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396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主題：你所不知道的外文人生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主講人：闕帝丰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242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主題：數理化學群介紹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主講人：胡裕民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019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 二八定律</a:t>
            </a:r>
            <a:r>
              <a:rPr lang="en-US" altLang="zh-TW" sz="4400" dirty="0"/>
              <a:t>:</a:t>
            </a:r>
            <a:r>
              <a:rPr lang="zh-TW" altLang="en-US" sz="4400" dirty="0"/>
              <a:t>為何你的努力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>          </a:t>
            </a:r>
            <a:r>
              <a:rPr lang="zh-TW" altLang="en-US" sz="4400" dirty="0"/>
              <a:t>和別人的努力總是有差別？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主講人：羅芊蒨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945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主題：財金人 學什麼</a:t>
            </a:r>
            <a:r>
              <a:rPr lang="en-US" altLang="zh-TW" sz="4400" dirty="0"/>
              <a:t>? </a:t>
            </a:r>
            <a:r>
              <a:rPr lang="zh-TW" altLang="en-US" sz="4400" dirty="0"/>
              <a:t>做什麼</a:t>
            </a:r>
            <a:r>
              <a:rPr lang="en-US" altLang="zh-TW" sz="4400" dirty="0"/>
              <a:t>? </a:t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主講人：吳宗哲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368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12250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5300" dirty="0"/>
              <a:t>109</a:t>
            </a:r>
            <a:r>
              <a:rPr lang="zh-TW" altLang="en-US" sz="5300" dirty="0"/>
              <a:t>年寒假生涯講座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主題： 人才最搶手的科系</a:t>
            </a:r>
            <a:r>
              <a:rPr lang="en-US" altLang="zh-TW" sz="4400" dirty="0"/>
              <a:t>-</a:t>
            </a:r>
            <a:br>
              <a:rPr lang="en-US" altLang="zh-TW" sz="4400" dirty="0"/>
            </a:br>
            <a:r>
              <a:rPr lang="zh-TW" altLang="en-US" sz="4400" dirty="0"/>
              <a:t>                      工業工程管理系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en-US" sz="4400" dirty="0"/>
              <a:t>主講人：葉俊賢  教授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800" dirty="0"/>
              <a:t>日期：</a:t>
            </a:r>
            <a:r>
              <a:rPr lang="en-US" altLang="zh-TW" sz="4800" dirty="0"/>
              <a:t>110</a:t>
            </a:r>
            <a:r>
              <a:rPr lang="zh-TW" altLang="en-US" sz="4800" dirty="0"/>
              <a:t>年</a:t>
            </a:r>
            <a:r>
              <a:rPr lang="en-US" altLang="zh-TW" sz="4800" dirty="0"/>
              <a:t>2</a:t>
            </a:r>
            <a:r>
              <a:rPr lang="zh-TW" altLang="en-US" sz="4800" dirty="0"/>
              <a:t>月</a:t>
            </a:r>
            <a:r>
              <a:rPr lang="en-US" altLang="zh-TW" sz="4800" dirty="0"/>
              <a:t>2</a:t>
            </a:r>
            <a:r>
              <a:rPr lang="zh-TW" altLang="en-US" sz="4800" dirty="0"/>
              <a:t>日</a:t>
            </a:r>
            <a:r>
              <a:rPr lang="en-US" altLang="zh-TW" sz="4800" dirty="0"/>
              <a:t>(</a:t>
            </a:r>
            <a:r>
              <a:rPr lang="zh-TW" altLang="en-US" sz="4800" dirty="0"/>
              <a:t>二</a:t>
            </a:r>
            <a:r>
              <a:rPr lang="en-US" altLang="zh-TW" sz="4800" dirty="0"/>
              <a:t>)</a:t>
            </a:r>
            <a:br>
              <a:rPr lang="en-US" altLang="zh-TW" sz="4800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0006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</TotalTime>
  <Words>64</Words>
  <Application>Microsoft Office PowerPoint</Application>
  <PresentationFormat>如螢幕大小 (4:3)</PresentationFormat>
  <Paragraphs>17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觀點</vt:lpstr>
      <vt:lpstr>109年寒假生涯講座  主題：醫事職涯發展講座  主講人：陳明資 教授  日期：110年2月2日(二) </vt:lpstr>
      <vt:lpstr>109年寒假生涯講座  主題：準備好了進入ACGE     (動漫、遊戲、電競)的產業嗎？  主講人：陳俊瑋  教授  日期：110年2月2日(二) </vt:lpstr>
      <vt:lpstr>109年寒假生涯講座  主題：從管理看學(職)涯發展  主講人：李振宇  教授  日期：110年2月2日(二) </vt:lpstr>
      <vt:lpstr>109年寒假生涯講座  主題：圖像的魅力  主講人：潘青林  教授  日期：110年2月2日(二) </vt:lpstr>
      <vt:lpstr>109年寒假生涯講座  主題：你所不知道的外文人生  主講人：闕帝丰  教授  日期：110年2月2日(二) </vt:lpstr>
      <vt:lpstr>109年寒假生涯講座  主題：數理化學群介紹  主講人：胡裕民  教授  日期：110年2月2日(二) </vt:lpstr>
      <vt:lpstr>109年寒假生涯講座  主題： 二八定律:為何你的努力           和別人的努力總是有差別？  主講人：羅芊蒨  教授  日期：110年2月2日(二) </vt:lpstr>
      <vt:lpstr>109年寒假生涯講座  主題：財金人 學什麼? 做什麼?   主講人：吳宗哲  教授  日期：110年2月2日(二) </vt:lpstr>
      <vt:lpstr>109年寒假生涯講座  主題： 人才最搶手的科系-                       工業工程管理系  主講人：葉俊賢  教授  日期：110年2月2日(二) </vt:lpstr>
      <vt:lpstr>109年寒假生涯講座  主題：聽說爆肝但是賺很多的科系                  -建築與室內設計系  主講人：倪順成  教授  日期：110年2月2日(二) </vt:lpstr>
      <vt:lpstr>109年寒假生涯講座  主題：語言+文化，人生∞  主講人：張嘉斌  教授  日期：110年2月2日(二) </vt:lpstr>
      <vt:lpstr>109年寒假生涯講座  主題：製作e履歷，推甄沒煩惱  主講人：龔萬財  教授  日期：110年2月2日(二) </vt:lpstr>
      <vt:lpstr>109年寒假生涯講座  主題： 做自己的生涯規劃師  主講人：黃燕馨  教授  日期：110年2月2日(二) </vt:lpstr>
      <vt:lpstr>109年寒假生涯講座  主題：學習、參與及實踐-             從土木水利工程案例探索  主講人：郭品含  教授  日期：110年2月2日(二) </vt:lpstr>
      <vt:lpstr>109年寒假生涯講座  主題：拍攝影片實作  主講人：尚宏玲  教授  日期：110年2月2日(二)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109年寒假生涯講座  主題：  主講人：  日期：110年2月2日(二)</dc:title>
  <dc:creator>User</dc:creator>
  <cp:lastModifiedBy>User</cp:lastModifiedBy>
  <cp:revision>8</cp:revision>
  <dcterms:created xsi:type="dcterms:W3CDTF">2021-01-27T08:31:56Z</dcterms:created>
  <dcterms:modified xsi:type="dcterms:W3CDTF">2021-02-01T01:36:26Z</dcterms:modified>
</cp:coreProperties>
</file>