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1" r:id="rId5"/>
    <p:sldId id="273" r:id="rId6"/>
    <p:sldId id="270" r:id="rId7"/>
    <p:sldId id="262" r:id="rId8"/>
    <p:sldId id="268" r:id="rId9"/>
    <p:sldId id="274" r:id="rId10"/>
    <p:sldId id="267" r:id="rId11"/>
    <p:sldId id="258" r:id="rId12"/>
    <p:sldId id="257" r:id="rId13"/>
    <p:sldId id="272" r:id="rId14"/>
    <p:sldId id="266" r:id="rId15"/>
    <p:sldId id="259" r:id="rId16"/>
    <p:sldId id="260" r:id="rId17"/>
    <p:sldId id="271" r:id="rId18"/>
    <p:sldId id="27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44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7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93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FFEF-5FD8-4869-93C6-DA8747215A6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3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6865-7265-4B18-B36A-E4108CEA114B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2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A863-34C7-4106-AC3F-BF4AF248110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6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3C90-6480-4422-9523-71DEFB11E0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0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E2DD-1295-4800-BE0E-3FF9809E178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2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FBB0-C384-4141-BF52-EEEFC6C149AD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9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350E-9187-4EDE-BA0F-4EDAB967895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26AA-8B38-4562-9F05-2355CC5E84A2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694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024C-AD52-4E11-860E-9160DEE40BC4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5166-4DB5-4250-ACB6-2F0CB67877E7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8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E0E5-9174-4B01-846E-5E399BA5CE1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8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7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8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20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14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9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84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8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6520-C05E-447C-B096-0B0F44126FC5}" type="datetimeFigureOut">
              <a:rPr lang="zh-TW" altLang="en-US" smtClean="0"/>
              <a:t>2020/6/15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FC35-77BD-453C-A331-EAC0FF80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6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31375-0269-4D8D-8A7B-5997F3CFBFB2}" type="slidenum">
              <a:rPr kumimoji="1" lang="en-US" altLang="zh-TW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2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高一選課（組）說明會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陳俊凱主任、林雅香老師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88640"/>
            <a:ext cx="9150292" cy="6516724"/>
          </a:xfrm>
        </p:spPr>
      </p:pic>
    </p:spTree>
    <p:extLst>
      <p:ext uri="{BB962C8B-B14F-4D97-AF65-F5344CB8AC3E}">
        <p14:creationId xmlns:p14="http://schemas.microsoft.com/office/powerpoint/2010/main" val="30105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學群參採</a:t>
            </a:r>
            <a:endParaRPr lang="zh-TW" altLang="en-US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大致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採計數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數理化學群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醫藥衛生學群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生命科學學群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生物資源學群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地球環境學群</a:t>
            </a:r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大致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採計數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endParaRPr lang="zh-TW" altLang="en-US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建築設計學群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藝術學群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大眾傳播學群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外語學群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文史哲學群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遊憩運動學群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1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學群參採</a:t>
            </a:r>
            <a:endParaRPr lang="zh-TW" altLang="en-US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23728" y="1541262"/>
            <a:ext cx="4968552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大致</a:t>
            </a:r>
            <a:r>
              <a:rPr lang="zh-TW" altLang="en-US" sz="3400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不採計數學</a:t>
            </a:r>
            <a:endParaRPr lang="en-US" altLang="zh-TW" sz="3400" u="sng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建築設計</a:t>
            </a: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藝術學群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大眾傳播學群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外語學群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文史哲學群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遊憩運動學群</a:t>
            </a:r>
          </a:p>
        </p:txBody>
      </p:sp>
    </p:spTree>
    <p:extLst>
      <p:ext uri="{BB962C8B-B14F-4D97-AF65-F5344CB8AC3E}">
        <p14:creationId xmlns:p14="http://schemas.microsoft.com/office/powerpoint/2010/main" val="18748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學群參採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6335"/>
            <a:ext cx="7741517" cy="48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05" r="5000" b="3810"/>
          <a:stretch/>
        </p:blipFill>
        <p:spPr>
          <a:xfrm>
            <a:off x="-36512" y="-10886"/>
            <a:ext cx="9180512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06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1" lang="zh-TW" altLang="en-US" sz="1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圖二：</a:t>
            </a:r>
            <a:r>
              <a:rPr kumimoji="1" lang="en-US" altLang="zh-TW" sz="1600" b="1" dirty="0">
                <a:solidFill>
                  <a:prstClr val="black"/>
                </a:solidFill>
                <a:ea typeface="標楷體" pitchFamily="65" charset="-120"/>
                <a:cs typeface="Times New Roman" pitchFamily="18" charset="0"/>
              </a:rPr>
              <a:t>108</a:t>
            </a:r>
            <a:r>
              <a:rPr kumimoji="1" lang="zh-TW" altLang="en-US" sz="1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課綱普通高中數學新課綱計算機融入課程學習地圖</a:t>
            </a:r>
            <a:endParaRPr kumimoji="1" lang="zh-TW" altLang="en-US" sz="800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indent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1" lang="zh-TW" altLang="en-US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  <p:pic>
        <p:nvPicPr>
          <p:cNvPr id="2049" name="圖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8382" r="1271" b="1355"/>
          <a:stretch>
            <a:fillRect/>
          </a:stretch>
        </p:blipFill>
        <p:spPr bwMode="auto">
          <a:xfrm>
            <a:off x="0" y="0"/>
            <a:ext cx="9144000" cy="65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8255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1" lang="zh-TW" altLang="zh-TW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1554" y="6330177"/>
            <a:ext cx="669674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7035" algn="just" eaLnBrk="0" fontAlgn="base" hangingPunct="0">
              <a:lnSpc>
                <a:spcPts val="2100"/>
              </a:lnSpc>
              <a:spcBef>
                <a:spcPct val="0"/>
              </a:spcBef>
              <a:tabLst>
                <a:tab pos="450215" algn="l"/>
              </a:tabLst>
            </a:pPr>
            <a:r>
              <a:rPr lang="zh-TW" altLang="en-US" b="1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     </a:t>
            </a:r>
            <a:r>
              <a:rPr lang="en-US" altLang="zh-TW" b="1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108</a:t>
            </a:r>
            <a:r>
              <a:rPr lang="zh-TW" altLang="zh-TW" b="1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課綱普通高中數學新課綱計算機融入課程學習地圖</a:t>
            </a:r>
            <a:endParaRPr lang="zh-TW" altLang="zh-TW" sz="1400" kern="100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高二後數學建議學習路徑圖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628800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高數學需求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3013492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不確定需求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4365104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低數學需求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2492896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選數學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7864" y="4365104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選數學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4168" y="1484784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選數學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  <p:sp>
        <p:nvSpPr>
          <p:cNvPr id="14" name="矩形 13"/>
          <p:cNvSpPr/>
          <p:nvPr/>
        </p:nvSpPr>
        <p:spPr>
          <a:xfrm>
            <a:off x="6236568" y="3501008"/>
            <a:ext cx="208823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選數學乙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6" name="直線單箭頭接點 15"/>
          <p:cNvCxnSpPr>
            <a:stCxn id="8" idx="3"/>
            <a:endCxn id="11" idx="1"/>
          </p:cNvCxnSpPr>
          <p:nvPr/>
        </p:nvCxnSpPr>
        <p:spPr>
          <a:xfrm>
            <a:off x="2555776" y="2240868"/>
            <a:ext cx="79208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539771" y="3240710"/>
            <a:ext cx="792088" cy="5205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0" idx="3"/>
          </p:cNvCxnSpPr>
          <p:nvPr/>
        </p:nvCxnSpPr>
        <p:spPr>
          <a:xfrm>
            <a:off x="2555776" y="497717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1" idx="3"/>
            <a:endCxn id="13" idx="1"/>
          </p:cNvCxnSpPr>
          <p:nvPr/>
        </p:nvCxnSpPr>
        <p:spPr>
          <a:xfrm flipV="1">
            <a:off x="5436096" y="2096852"/>
            <a:ext cx="64807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4" idx="1"/>
          </p:cNvCxnSpPr>
          <p:nvPr/>
        </p:nvCxnSpPr>
        <p:spPr>
          <a:xfrm>
            <a:off x="5436096" y="3104964"/>
            <a:ext cx="80047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2" idx="3"/>
          </p:cNvCxnSpPr>
          <p:nvPr/>
        </p:nvCxnSpPr>
        <p:spPr>
          <a:xfrm flipV="1">
            <a:off x="5436096" y="4237628"/>
            <a:ext cx="800472" cy="7395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二選組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數學課程規劃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自然組：數學課程以數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＊如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同學想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會於週六開課＊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社會組：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以學生需求選擇數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或數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選修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同學想選修數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會於週六開課＊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4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綱高二高三課程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接點 3"/>
          <p:cNvSpPr/>
          <p:nvPr/>
        </p:nvSpPr>
        <p:spPr>
          <a:xfrm>
            <a:off x="1259632" y="1604029"/>
            <a:ext cx="4176464" cy="4276103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接點 5"/>
          <p:cNvSpPr/>
          <p:nvPr/>
        </p:nvSpPr>
        <p:spPr>
          <a:xfrm>
            <a:off x="3131840" y="1604030"/>
            <a:ext cx="4176464" cy="4276103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15797" y="2445936"/>
            <a:ext cx="800219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共同課程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79711" y="2248063"/>
            <a:ext cx="800219" cy="2988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社會科選修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24128" y="2262165"/>
            <a:ext cx="800219" cy="2988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科選修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5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高二下多元選修（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學分）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專題寫作與表達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高二下自主學習（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01869"/>
              </p:ext>
            </p:extLst>
          </p:nvPr>
        </p:nvGraphicFramePr>
        <p:xfrm>
          <a:off x="323528" y="0"/>
          <a:ext cx="6156684" cy="667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/>
                <a:gridCol w="1386154"/>
                <a:gridCol w="1512168"/>
                <a:gridCol w="1872208"/>
              </a:tblGrid>
              <a:tr h="43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高二上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高二下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歷史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地理</a:t>
                      </a:r>
                      <a:r>
                        <a:rPr lang="en-US" altLang="zh-TW" sz="1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289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公民與社會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藝術生活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藝術生活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健康與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健康與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/>
                      <a:endParaRPr lang="zh-TW" altLang="en-US" sz="15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全民國防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全民國防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45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</a:t>
                      </a:r>
                      <a:endParaRPr lang="en-US" altLang="zh-TW" sz="15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與表達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</a:t>
                      </a:r>
                      <a:endParaRPr lang="en-US" altLang="zh-TW" sz="15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與表達 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zh-TW" sz="15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補強性選修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 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數學 </a:t>
                      </a: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</a:t>
                      </a:r>
                      <a:r>
                        <a:rPr 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</a:tbl>
          </a:graphicData>
        </a:graphic>
      </p:graphicFrame>
      <p:sp>
        <p:nvSpPr>
          <p:cNvPr id="5" name="右大括弧 4"/>
          <p:cNvSpPr/>
          <p:nvPr/>
        </p:nvSpPr>
        <p:spPr>
          <a:xfrm>
            <a:off x="6516216" y="548680"/>
            <a:ext cx="576064" cy="4032448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243752" y="1196752"/>
            <a:ext cx="64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059832" y="4941168"/>
            <a:ext cx="43924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679528" y="4077072"/>
            <a:ext cx="424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915816" y="6237311"/>
            <a:ext cx="3888432" cy="1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092280" y="591414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小時自主學習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8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10421"/>
          <a:stretch/>
        </p:blipFill>
        <p:spPr>
          <a:xfrm>
            <a:off x="0" y="440388"/>
            <a:ext cx="9144000" cy="5174166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3203848" y="1628800"/>
            <a:ext cx="0" cy="139867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3203848" y="1623329"/>
            <a:ext cx="2232248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3203848" y="2924944"/>
            <a:ext cx="2232248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5436096" y="1387045"/>
            <a:ext cx="2664296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446978" y="1375007"/>
            <a:ext cx="0" cy="24832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8100392" y="1403246"/>
            <a:ext cx="0" cy="123366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5436096" y="2648640"/>
            <a:ext cx="2664296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415259" y="2676622"/>
            <a:ext cx="0" cy="248322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二不同課程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自然組與社會組選修課程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57442"/>
              </p:ext>
            </p:extLst>
          </p:nvPr>
        </p:nvGraphicFramePr>
        <p:xfrm>
          <a:off x="107504" y="260648"/>
          <a:ext cx="6156684" cy="602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/>
                <a:gridCol w="1386154"/>
                <a:gridCol w="1512168"/>
                <a:gridCol w="1872208"/>
              </a:tblGrid>
              <a:tr h="340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高二上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高二下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英文作文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表達與傳播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數學乙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閱讀與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2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英語聽講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閱讀與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284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數學乙 </a:t>
                      </a:r>
                      <a:r>
                        <a:rPr kumimoji="0" lang="en-US" altLang="zh-TW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284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補強性選修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 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與實作：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歷史學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族群、性別與國基的歷史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科技、環境與藝術的歷史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探究與實作：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地理與人文社會科學研究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空間資訊科技</a:t>
                      </a: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kumimoji="0" lang="zh-TW" altLang="zh-TW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4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社會環境議題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kumimoji="0" lang="en-US" altLang="zh-TW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與實作：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公共議題與社會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現代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社會與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民主政治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法律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表演創作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表演創作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未來想像與生涯進路 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未來想像與生涯進路 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運動與健康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0" lang="zh-TW" altLang="en-US" sz="10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加深加廣選修</a:t>
                      </a:r>
                      <a:endParaRPr kumimoji="0" lang="en-US" altLang="zh-TW" sz="1000" u="none" strike="noStrike" kern="1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運動與健康 </a:t>
                      </a:r>
                      <a:r>
                        <a:rPr kumimoji="0" lang="en-US" altLang="zh-TW" sz="14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4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171785" y="1556792"/>
            <a:ext cx="738664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85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171785" y="1556792"/>
            <a:ext cx="738664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59404"/>
              </p:ext>
            </p:extLst>
          </p:nvPr>
        </p:nvGraphicFramePr>
        <p:xfrm>
          <a:off x="192088" y="136104"/>
          <a:ext cx="6684168" cy="624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70"/>
                <a:gridCol w="1700720"/>
                <a:gridCol w="1550513"/>
                <a:gridCol w="1705565"/>
              </a:tblGrid>
              <a:tr h="556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高二上</a:t>
                      </a: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高二下</a:t>
                      </a: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高三上</a:t>
                      </a: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高三下</a:t>
                      </a:r>
                    </a:p>
                  </a:txBody>
                  <a:tcPr marL="72009" marR="72009" marT="0" marB="0" anchor="ctr"/>
                </a:tc>
              </a:tr>
              <a:tr h="3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語文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表達與傳播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應用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專題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閱讀與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研究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英語聽講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英文作文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英文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閱讀與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寫作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數學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甲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數學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甲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補強性選修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數學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6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力學一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力學二與熱學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選修物理波動、光及聲音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lang="en-US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選修物理波動、光及聲音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286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選修化學物質構造與反應速率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選修化學物質構造與反應速率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kumimoji="0" lang="zh-TW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選修化學物質與能量</a:t>
                      </a:r>
                      <a:r>
                        <a:rPr lang="zh-TW" altLang="en-US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選修化學物質與能量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kumimoji="0" lang="zh-TW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286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選修生物細胞與遺傳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選修生物生命的起源與植物體的構造功能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選修生物動物體的構造與功能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選修生物生態、演化及生物多樣性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選修地球科學地質與環境 </a:t>
                      </a:r>
                      <a:r>
                        <a:rPr lang="en-US" altLang="zh-TW" sz="12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lang="en-US" altLang="zh-TW" sz="120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選修地球科學大氣、海洋及天文</a:t>
                      </a:r>
                      <a:r>
                        <a:rPr lang="en-US" altLang="zh-TW" sz="12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</a:tr>
              <a:tr h="55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選修化學有機化學與應用科技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選修物理電磁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現象一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選修物理電磁現象二與量子現象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kumimoji="0" lang="zh-TW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選修化學反應與平衡 一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kumimoji="0" lang="zh-TW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加深加廣選修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選修化學反應與</a:t>
                      </a:r>
                      <a:endParaRPr kumimoji="0" lang="en-US" altLang="zh-TW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平衡 二 </a:t>
                      </a:r>
                      <a:r>
                        <a:rPr kumimoji="0" lang="en-US" altLang="zh-TW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9" marR="7200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7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885</Words>
  <Application>Microsoft Office PowerPoint</Application>
  <PresentationFormat>如螢幕大小 (4:3)</PresentationFormat>
  <Paragraphs>257</Paragraphs>
  <Slides>17</Slides>
  <Notes>0</Notes>
  <HiddenSlides>1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1_Office 佈景主題</vt:lpstr>
      <vt:lpstr>高一選課（組）說明會</vt:lpstr>
      <vt:lpstr>新課綱高二高三課程</vt:lpstr>
      <vt:lpstr>共同課程</vt:lpstr>
      <vt:lpstr>PowerPoint 簡報</vt:lpstr>
      <vt:lpstr>PowerPoint 簡報</vt:lpstr>
      <vt:lpstr>高二不同課程</vt:lpstr>
      <vt:lpstr>PowerPoint 簡報</vt:lpstr>
      <vt:lpstr>PowerPoint 簡報</vt:lpstr>
      <vt:lpstr>數A數B是什麼？</vt:lpstr>
      <vt:lpstr>PowerPoint 簡報</vt:lpstr>
      <vt:lpstr>數A數B學群參採</vt:lpstr>
      <vt:lpstr>數A數B學群參採</vt:lpstr>
      <vt:lpstr>數A數B學群參採</vt:lpstr>
      <vt:lpstr>PowerPoint 簡報</vt:lpstr>
      <vt:lpstr>PowerPoint 簡報</vt:lpstr>
      <vt:lpstr>高二後數學建議學習路徑圖</vt:lpstr>
      <vt:lpstr>高二選組-數學課程規劃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高一選課（組）說明會</dc:title>
  <dc:creator>user</dc:creator>
  <cp:lastModifiedBy>user</cp:lastModifiedBy>
  <cp:revision>27</cp:revision>
  <dcterms:created xsi:type="dcterms:W3CDTF">2020-06-12T01:20:52Z</dcterms:created>
  <dcterms:modified xsi:type="dcterms:W3CDTF">2020-06-15T01:05:48Z</dcterms:modified>
</cp:coreProperties>
</file>