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6"/>
  </p:notesMasterIdLst>
  <p:handoutMasterIdLst>
    <p:handoutMasterId r:id="rId137"/>
  </p:handoutMasterIdLst>
  <p:sldIdLst>
    <p:sldId id="342" r:id="rId7"/>
    <p:sldId id="791" r:id="rId8"/>
    <p:sldId id="1071" r:id="rId9"/>
    <p:sldId id="398" r:id="rId10"/>
    <p:sldId id="883" r:id="rId11"/>
    <p:sldId id="941" r:id="rId12"/>
    <p:sldId id="888" r:id="rId13"/>
    <p:sldId id="889" r:id="rId14"/>
    <p:sldId id="890" r:id="rId15"/>
    <p:sldId id="794" r:id="rId16"/>
    <p:sldId id="1032" r:id="rId17"/>
    <p:sldId id="1079" r:id="rId18"/>
    <p:sldId id="1033" r:id="rId19"/>
    <p:sldId id="1070" r:id="rId20"/>
    <p:sldId id="1034" r:id="rId21"/>
    <p:sldId id="1035" r:id="rId22"/>
    <p:sldId id="1036" r:id="rId23"/>
    <p:sldId id="1037" r:id="rId24"/>
    <p:sldId id="1038" r:id="rId25"/>
    <p:sldId id="1039" r:id="rId26"/>
    <p:sldId id="712" r:id="rId27"/>
    <p:sldId id="805" r:id="rId28"/>
    <p:sldId id="806" r:id="rId29"/>
    <p:sldId id="981" r:id="rId30"/>
    <p:sldId id="979" r:id="rId31"/>
    <p:sldId id="980" r:id="rId32"/>
    <p:sldId id="807" r:id="rId33"/>
    <p:sldId id="809" r:id="rId34"/>
    <p:sldId id="928" r:id="rId35"/>
    <p:sldId id="811" r:id="rId36"/>
    <p:sldId id="812" r:id="rId37"/>
    <p:sldId id="813" r:id="rId38"/>
    <p:sldId id="814" r:id="rId39"/>
    <p:sldId id="815" r:id="rId40"/>
    <p:sldId id="821" r:id="rId41"/>
    <p:sldId id="816" r:id="rId42"/>
    <p:sldId id="817" r:id="rId43"/>
    <p:sldId id="987" r:id="rId44"/>
    <p:sldId id="819" r:id="rId45"/>
    <p:sldId id="942" r:id="rId46"/>
    <p:sldId id="1003" r:id="rId47"/>
    <p:sldId id="1004" r:id="rId48"/>
    <p:sldId id="823" r:id="rId49"/>
    <p:sldId id="824" r:id="rId50"/>
    <p:sldId id="1040" r:id="rId51"/>
    <p:sldId id="799" r:id="rId52"/>
    <p:sldId id="1080" r:id="rId53"/>
    <p:sldId id="825" r:id="rId54"/>
    <p:sldId id="826" r:id="rId55"/>
    <p:sldId id="827" r:id="rId56"/>
    <p:sldId id="828" r:id="rId57"/>
    <p:sldId id="829" r:id="rId58"/>
    <p:sldId id="1020" r:id="rId59"/>
    <p:sldId id="1021" r:id="rId60"/>
    <p:sldId id="988" r:id="rId61"/>
    <p:sldId id="945" r:id="rId62"/>
    <p:sldId id="951" r:id="rId63"/>
    <p:sldId id="1041" r:id="rId64"/>
    <p:sldId id="737" r:id="rId65"/>
    <p:sldId id="800" r:id="rId66"/>
    <p:sldId id="844" r:id="rId67"/>
    <p:sldId id="1072" r:id="rId68"/>
    <p:sldId id="831" r:id="rId69"/>
    <p:sldId id="867" r:id="rId70"/>
    <p:sldId id="989" r:id="rId71"/>
    <p:sldId id="869" r:id="rId72"/>
    <p:sldId id="870" r:id="rId73"/>
    <p:sldId id="990" r:id="rId74"/>
    <p:sldId id="1081" r:id="rId75"/>
    <p:sldId id="1082" r:id="rId76"/>
    <p:sldId id="1083" r:id="rId77"/>
    <p:sldId id="1084" r:id="rId78"/>
    <p:sldId id="1085" r:id="rId79"/>
    <p:sldId id="1086" r:id="rId80"/>
    <p:sldId id="1087" r:id="rId81"/>
    <p:sldId id="1088" r:id="rId82"/>
    <p:sldId id="1089" r:id="rId83"/>
    <p:sldId id="1016" r:id="rId84"/>
    <p:sldId id="956" r:id="rId85"/>
    <p:sldId id="834" r:id="rId86"/>
    <p:sldId id="835" r:id="rId87"/>
    <p:sldId id="1090" r:id="rId88"/>
    <p:sldId id="991" r:id="rId89"/>
    <p:sldId id="838" r:id="rId90"/>
    <p:sldId id="1091" r:id="rId91"/>
    <p:sldId id="1092" r:id="rId92"/>
    <p:sldId id="1093" r:id="rId93"/>
    <p:sldId id="842" r:id="rId94"/>
    <p:sldId id="1073" r:id="rId95"/>
    <p:sldId id="1074" r:id="rId96"/>
    <p:sldId id="1075" r:id="rId97"/>
    <p:sldId id="1076" r:id="rId98"/>
    <p:sldId id="853" r:id="rId99"/>
    <p:sldId id="854" r:id="rId100"/>
    <p:sldId id="907" r:id="rId101"/>
    <p:sldId id="891" r:id="rId102"/>
    <p:sldId id="855" r:id="rId103"/>
    <p:sldId id="1077" r:id="rId104"/>
    <p:sldId id="1066" r:id="rId105"/>
    <p:sldId id="1045" r:id="rId106"/>
    <p:sldId id="1046" r:id="rId107"/>
    <p:sldId id="1047" r:id="rId108"/>
    <p:sldId id="1048" r:id="rId109"/>
    <p:sldId id="1049" r:id="rId110"/>
    <p:sldId id="1050" r:id="rId111"/>
    <p:sldId id="1051" r:id="rId112"/>
    <p:sldId id="1052" r:id="rId113"/>
    <p:sldId id="1067" r:id="rId114"/>
    <p:sldId id="1054" r:id="rId115"/>
    <p:sldId id="1055" r:id="rId116"/>
    <p:sldId id="1056" r:id="rId117"/>
    <p:sldId id="1057" r:id="rId118"/>
    <p:sldId id="1058" r:id="rId119"/>
    <p:sldId id="1068" r:id="rId120"/>
    <p:sldId id="1060" r:id="rId121"/>
    <p:sldId id="1061" r:id="rId122"/>
    <p:sldId id="1062" r:id="rId123"/>
    <p:sldId id="1063" r:id="rId124"/>
    <p:sldId id="1094" r:id="rId125"/>
    <p:sldId id="859" r:id="rId126"/>
    <p:sldId id="884" r:id="rId127"/>
    <p:sldId id="861" r:id="rId128"/>
    <p:sldId id="1009" r:id="rId129"/>
    <p:sldId id="862" r:id="rId130"/>
    <p:sldId id="932" r:id="rId131"/>
    <p:sldId id="864" r:id="rId132"/>
    <p:sldId id="865" r:id="rId133"/>
    <p:sldId id="866" r:id="rId134"/>
    <p:sldId id="1069" r:id="rId135"/>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939FF"/>
    <a:srgbClr val="9933FF"/>
    <a:srgbClr val="006600"/>
    <a:srgbClr val="FF00FF"/>
    <a:srgbClr val="FCD5B5"/>
    <a:srgbClr val="FFFFFF"/>
    <a:srgbClr val="D7E4BD"/>
    <a:srgbClr val="F5FEB4"/>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p:scale>
          <a:sx n="70" d="100"/>
          <a:sy n="70" d="100"/>
        </p:scale>
        <p:origin x="-78" y="-438"/>
      </p:cViewPr>
      <p:guideLst>
        <p:guide orient="horz" pos="2160"/>
        <p:guide pos="3840"/>
      </p:guideLst>
    </p:cSldViewPr>
  </p:slideViewPr>
  <p:notesTextViewPr>
    <p:cViewPr>
      <p:scale>
        <a:sx n="1" d="1"/>
        <a:sy n="1" d="1"/>
      </p:scale>
      <p:origin x="0" y="0"/>
    </p:cViewPr>
  </p:notesTextViewPr>
  <p:sorterViewPr>
    <p:cViewPr varScale="1">
      <p:scale>
        <a:sx n="1" d="1"/>
        <a:sy n="1" d="1"/>
      </p:scale>
      <p:origin x="0" y="-387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xmlns=""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2020/3/11</a:t>
            </a:fld>
            <a:endParaRPr lang="en-US" altLang="zh-TW"/>
          </a:p>
        </p:txBody>
      </p:sp>
      <p:sp>
        <p:nvSpPr>
          <p:cNvPr id="155652" name="Rectangle 4">
            <a:extLst>
              <a:ext uri="{FF2B5EF4-FFF2-40B4-BE49-F238E27FC236}">
                <a16:creationId xmlns:a16="http://schemas.microsoft.com/office/drawing/2014/main" xmlns=""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xmlns=""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29159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xmlns=""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2020/3/11</a:t>
            </a:fld>
            <a:endParaRPr lang="zh-TW" altLang="en-US"/>
          </a:p>
        </p:txBody>
      </p:sp>
      <p:sp>
        <p:nvSpPr>
          <p:cNvPr id="4" name="投影片圖像版面配置區 3">
            <a:extLst>
              <a:ext uri="{FF2B5EF4-FFF2-40B4-BE49-F238E27FC236}">
                <a16:creationId xmlns:a16="http://schemas.microsoft.com/office/drawing/2014/main" xmlns=""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386506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55</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8AF40FE-80C6-4DEF-854F-3627AB2ACE9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56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65</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66</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67</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80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81</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82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3625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65377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3755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9EF10AD7-1CBE-4145-B4C9-60176AD76F10}"/>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221557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90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784C0475-F9B4-4FE2-9AA3-20E424F43B73}"/>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107533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91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4F88AB7E-228A-4588-8761-0C81B111CB26}"/>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505001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92</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FDB902D-EFA6-440C-99CA-33DB7A6BED6E}"/>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141035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94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102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103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104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110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111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114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21084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10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12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34613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27</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xmlns=""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2020/3/11</a:t>
            </a:fld>
            <a:endParaRPr lang="zh-TW" altLang="en-US"/>
          </a:p>
        </p:txBody>
      </p:sp>
      <p:sp>
        <p:nvSpPr>
          <p:cNvPr id="9" name="Footer Placeholder 4">
            <a:extLst>
              <a:ext uri="{FF2B5EF4-FFF2-40B4-BE49-F238E27FC236}">
                <a16:creationId xmlns:a16="http://schemas.microsoft.com/office/drawing/2014/main" xmlns=""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xmlns=""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2020/3/11</a:t>
            </a:fld>
            <a:endParaRPr lang="zh-TW" altLang="en-US"/>
          </a:p>
        </p:txBody>
      </p:sp>
      <p:sp>
        <p:nvSpPr>
          <p:cNvPr id="9" name="Footer Placeholder 5">
            <a:extLst>
              <a:ext uri="{FF2B5EF4-FFF2-40B4-BE49-F238E27FC236}">
                <a16:creationId xmlns:a16="http://schemas.microsoft.com/office/drawing/2014/main" xmlns=""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2020/3/11</a:t>
            </a:fld>
            <a:endParaRPr lang="zh-TW" altLang="en-US"/>
          </a:p>
        </p:txBody>
      </p:sp>
      <p:sp>
        <p:nvSpPr>
          <p:cNvPr id="9" name="Footer Placeholder 7">
            <a:extLst>
              <a:ext uri="{FF2B5EF4-FFF2-40B4-BE49-F238E27FC236}">
                <a16:creationId xmlns:a16="http://schemas.microsoft.com/office/drawing/2014/main" xmlns=""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2020/3/11</a:t>
            </a:fld>
            <a:endParaRPr lang="zh-TW" altLang="en-US"/>
          </a:p>
        </p:txBody>
      </p:sp>
      <p:sp>
        <p:nvSpPr>
          <p:cNvPr id="5" name="Footer Placeholder 3">
            <a:extLst>
              <a:ext uri="{FF2B5EF4-FFF2-40B4-BE49-F238E27FC236}">
                <a16:creationId xmlns:a16="http://schemas.microsoft.com/office/drawing/2014/main" xmlns=""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2020/3/11</a:t>
            </a:fld>
            <a:endParaRPr lang="zh-TW" altLang="en-US"/>
          </a:p>
        </p:txBody>
      </p:sp>
      <p:sp>
        <p:nvSpPr>
          <p:cNvPr id="4" name="Footer Placeholder 2">
            <a:extLst>
              <a:ext uri="{FF2B5EF4-FFF2-40B4-BE49-F238E27FC236}">
                <a16:creationId xmlns:a16="http://schemas.microsoft.com/office/drawing/2014/main" xmlns=""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2020/3/11</a:t>
            </a:fld>
            <a:endParaRPr lang="zh-TW" altLang="en-US"/>
          </a:p>
        </p:txBody>
      </p:sp>
      <p:sp>
        <p:nvSpPr>
          <p:cNvPr id="9" name="Footer Placeholder 4">
            <a:extLst>
              <a:ext uri="{FF2B5EF4-FFF2-40B4-BE49-F238E27FC236}">
                <a16:creationId xmlns:a16="http://schemas.microsoft.com/office/drawing/2014/main" xmlns=""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2020/3/11</a:t>
            </a:fld>
            <a:endParaRPr lang="zh-TW" altLang="en-US"/>
          </a:p>
        </p:txBody>
      </p:sp>
      <p:sp>
        <p:nvSpPr>
          <p:cNvPr id="9" name="Footer Placeholder 5">
            <a:extLst>
              <a:ext uri="{FF2B5EF4-FFF2-40B4-BE49-F238E27FC236}">
                <a16:creationId xmlns:a16="http://schemas.microsoft.com/office/drawing/2014/main" xmlns=""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2020/3/11</a:t>
            </a:fld>
            <a:endParaRPr lang="zh-TW" altLang="en-US"/>
          </a:p>
        </p:txBody>
      </p:sp>
      <p:sp>
        <p:nvSpPr>
          <p:cNvPr id="9" name="Footer Placeholder 7">
            <a:extLst>
              <a:ext uri="{FF2B5EF4-FFF2-40B4-BE49-F238E27FC236}">
                <a16:creationId xmlns:a16="http://schemas.microsoft.com/office/drawing/2014/main" xmlns=""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2020/3/11</a:t>
            </a:fld>
            <a:endParaRPr lang="zh-TW" altLang="en-US"/>
          </a:p>
        </p:txBody>
      </p:sp>
      <p:sp>
        <p:nvSpPr>
          <p:cNvPr id="5" name="Footer Placeholder 3">
            <a:extLst>
              <a:ext uri="{FF2B5EF4-FFF2-40B4-BE49-F238E27FC236}">
                <a16:creationId xmlns:a16="http://schemas.microsoft.com/office/drawing/2014/main" xmlns=""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2020/3/11</a:t>
            </a:fld>
            <a:endParaRPr lang="zh-TW" altLang="en-US"/>
          </a:p>
        </p:txBody>
      </p:sp>
      <p:sp>
        <p:nvSpPr>
          <p:cNvPr id="4" name="Footer Placeholder 2">
            <a:extLst>
              <a:ext uri="{FF2B5EF4-FFF2-40B4-BE49-F238E27FC236}">
                <a16:creationId xmlns:a16="http://schemas.microsoft.com/office/drawing/2014/main" xmlns=""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xmlns=""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xmlns=""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2020/3/11</a:t>
            </a:fld>
            <a:endParaRPr lang="zh-TW" altLang="en-US"/>
          </a:p>
        </p:txBody>
      </p:sp>
      <p:sp>
        <p:nvSpPr>
          <p:cNvPr id="9" name="Footer Placeholder 4">
            <a:extLst>
              <a:ext uri="{FF2B5EF4-FFF2-40B4-BE49-F238E27FC236}">
                <a16:creationId xmlns:a16="http://schemas.microsoft.com/office/drawing/2014/main" xmlns=""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xmlns=""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xmlns=""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2020/3/11</a:t>
            </a:fld>
            <a:endParaRPr lang="zh-TW" altLang="en-US"/>
          </a:p>
        </p:txBody>
      </p:sp>
      <p:sp>
        <p:nvSpPr>
          <p:cNvPr id="9" name="Footer Placeholder 5">
            <a:extLst>
              <a:ext uri="{FF2B5EF4-FFF2-40B4-BE49-F238E27FC236}">
                <a16:creationId xmlns:a16="http://schemas.microsoft.com/office/drawing/2014/main" xmlns=""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2020/3/11</a:t>
            </a:fld>
            <a:endParaRPr lang="zh-TW" altLang="en-US"/>
          </a:p>
        </p:txBody>
      </p:sp>
      <p:sp>
        <p:nvSpPr>
          <p:cNvPr id="9" name="Footer Placeholder 7">
            <a:extLst>
              <a:ext uri="{FF2B5EF4-FFF2-40B4-BE49-F238E27FC236}">
                <a16:creationId xmlns:a16="http://schemas.microsoft.com/office/drawing/2014/main" xmlns=""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2020/3/11</a:t>
            </a:fld>
            <a:endParaRPr lang="zh-TW" altLang="en-US"/>
          </a:p>
        </p:txBody>
      </p:sp>
      <p:sp>
        <p:nvSpPr>
          <p:cNvPr id="9" name="Footer Placeholder 7">
            <a:extLst>
              <a:ext uri="{FF2B5EF4-FFF2-40B4-BE49-F238E27FC236}">
                <a16:creationId xmlns:a16="http://schemas.microsoft.com/office/drawing/2014/main" xmlns=""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2020/3/11</a:t>
            </a:fld>
            <a:endParaRPr lang="zh-TW" altLang="en-US"/>
          </a:p>
        </p:txBody>
      </p:sp>
      <p:sp>
        <p:nvSpPr>
          <p:cNvPr id="5" name="Footer Placeholder 3">
            <a:extLst>
              <a:ext uri="{FF2B5EF4-FFF2-40B4-BE49-F238E27FC236}">
                <a16:creationId xmlns:a16="http://schemas.microsoft.com/office/drawing/2014/main" xmlns=""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2020/3/11</a:t>
            </a:fld>
            <a:endParaRPr lang="zh-TW" altLang="en-US"/>
          </a:p>
        </p:txBody>
      </p:sp>
      <p:sp>
        <p:nvSpPr>
          <p:cNvPr id="4" name="Footer Placeholder 2">
            <a:extLst>
              <a:ext uri="{FF2B5EF4-FFF2-40B4-BE49-F238E27FC236}">
                <a16:creationId xmlns:a16="http://schemas.microsoft.com/office/drawing/2014/main" xmlns=""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2020/3/11</a:t>
            </a:fld>
            <a:endParaRPr lang="zh-TW" altLang="en-US"/>
          </a:p>
        </p:txBody>
      </p:sp>
      <p:sp>
        <p:nvSpPr>
          <p:cNvPr id="9" name="Footer Placeholder 4">
            <a:extLst>
              <a:ext uri="{FF2B5EF4-FFF2-40B4-BE49-F238E27FC236}">
                <a16:creationId xmlns:a16="http://schemas.microsoft.com/office/drawing/2014/main" xmlns=""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2020/3/11</a:t>
            </a:fld>
            <a:endParaRPr lang="zh-TW" altLang="en-US"/>
          </a:p>
        </p:txBody>
      </p:sp>
      <p:sp>
        <p:nvSpPr>
          <p:cNvPr id="5" name="Footer Placeholder 3">
            <a:extLst>
              <a:ext uri="{FF2B5EF4-FFF2-40B4-BE49-F238E27FC236}">
                <a16:creationId xmlns:a16="http://schemas.microsoft.com/office/drawing/2014/main" xmlns=""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2020/3/11</a:t>
            </a:fld>
            <a:endParaRPr lang="zh-TW" altLang="en-US"/>
          </a:p>
        </p:txBody>
      </p:sp>
      <p:sp>
        <p:nvSpPr>
          <p:cNvPr id="9" name="Footer Placeholder 5">
            <a:extLst>
              <a:ext uri="{FF2B5EF4-FFF2-40B4-BE49-F238E27FC236}">
                <a16:creationId xmlns:a16="http://schemas.microsoft.com/office/drawing/2014/main" xmlns=""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2020/3/11</a:t>
            </a:fld>
            <a:endParaRPr lang="zh-TW" altLang="en-US"/>
          </a:p>
        </p:txBody>
      </p:sp>
      <p:sp>
        <p:nvSpPr>
          <p:cNvPr id="4" name="Footer Placeholder 2">
            <a:extLst>
              <a:ext uri="{FF2B5EF4-FFF2-40B4-BE49-F238E27FC236}">
                <a16:creationId xmlns:a16="http://schemas.microsoft.com/office/drawing/2014/main" xmlns=""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2020/3/11</a:t>
            </a:fld>
            <a:endParaRPr lang="zh-TW" altLang="en-US"/>
          </a:p>
        </p:txBody>
      </p:sp>
      <p:sp>
        <p:nvSpPr>
          <p:cNvPr id="9" name="Footer Placeholder 7">
            <a:extLst>
              <a:ext uri="{FF2B5EF4-FFF2-40B4-BE49-F238E27FC236}">
                <a16:creationId xmlns:a16="http://schemas.microsoft.com/office/drawing/2014/main" xmlns=""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2020/3/11</a:t>
            </a:fld>
            <a:endParaRPr lang="zh-TW" altLang="en-US"/>
          </a:p>
        </p:txBody>
      </p:sp>
      <p:sp>
        <p:nvSpPr>
          <p:cNvPr id="5" name="Footer Placeholder 3">
            <a:extLst>
              <a:ext uri="{FF2B5EF4-FFF2-40B4-BE49-F238E27FC236}">
                <a16:creationId xmlns:a16="http://schemas.microsoft.com/office/drawing/2014/main" xmlns=""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xmlns=""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2020/3/11</a:t>
            </a:fld>
            <a:endParaRPr lang="zh-TW" altLang="en-US"/>
          </a:p>
        </p:txBody>
      </p:sp>
      <p:sp>
        <p:nvSpPr>
          <p:cNvPr id="4" name="Footer Placeholder 2">
            <a:extLst>
              <a:ext uri="{FF2B5EF4-FFF2-40B4-BE49-F238E27FC236}">
                <a16:creationId xmlns:a16="http://schemas.microsoft.com/office/drawing/2014/main" xmlns=""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xmlns=""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2020/3/11</a:t>
            </a:fld>
            <a:endParaRPr lang="zh-TW" altLang="en-US"/>
          </a:p>
        </p:txBody>
      </p:sp>
      <p:sp>
        <p:nvSpPr>
          <p:cNvPr id="9" name="Footer Placeholder 4">
            <a:extLst>
              <a:ext uri="{FF2B5EF4-FFF2-40B4-BE49-F238E27FC236}">
                <a16:creationId xmlns:a16="http://schemas.microsoft.com/office/drawing/2014/main" xmlns=""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xmlns=""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2020/3/11</a:t>
            </a:fld>
            <a:endParaRPr lang="zh-TW" altLang="en-US"/>
          </a:p>
        </p:txBody>
      </p:sp>
      <p:sp>
        <p:nvSpPr>
          <p:cNvPr id="9" name="Footer Placeholder 5">
            <a:extLst>
              <a:ext uri="{FF2B5EF4-FFF2-40B4-BE49-F238E27FC236}">
                <a16:creationId xmlns:a16="http://schemas.microsoft.com/office/drawing/2014/main" xmlns=""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2020/3/11</a:t>
            </a:fld>
            <a:endParaRPr lang="zh-TW" altLang="en-US"/>
          </a:p>
        </p:txBody>
      </p:sp>
      <p:sp>
        <p:nvSpPr>
          <p:cNvPr id="7" name="Footer Placeholder 5">
            <a:extLst>
              <a:ext uri="{FF2B5EF4-FFF2-40B4-BE49-F238E27FC236}">
                <a16:creationId xmlns:a16="http://schemas.microsoft.com/office/drawing/2014/main" xmlns=""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2020/3/11</a:t>
            </a:fld>
            <a:endParaRPr lang="zh-TW" altLang="en-US"/>
          </a:p>
        </p:txBody>
      </p:sp>
      <p:sp>
        <p:nvSpPr>
          <p:cNvPr id="6" name="Footer Placeholder 4">
            <a:extLst>
              <a:ext uri="{FF2B5EF4-FFF2-40B4-BE49-F238E27FC236}">
                <a16:creationId xmlns:a16="http://schemas.microsoft.com/office/drawing/2014/main" xmlns=""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2020/3/11</a:t>
            </a:fld>
            <a:endParaRPr lang="zh-TW" altLang="en-US"/>
          </a:p>
        </p:txBody>
      </p:sp>
      <p:sp>
        <p:nvSpPr>
          <p:cNvPr id="5" name="Footer Placeholder 4">
            <a:extLst>
              <a:ext uri="{FF2B5EF4-FFF2-40B4-BE49-F238E27FC236}">
                <a16:creationId xmlns:a16="http://schemas.microsoft.com/office/drawing/2014/main" xmlns=""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2020/3/11</a:t>
            </a:fld>
            <a:endParaRPr lang="zh-TW" altLang="en-US"/>
          </a:p>
        </p:txBody>
      </p:sp>
      <p:sp>
        <p:nvSpPr>
          <p:cNvPr id="5" name="Footer Placeholder 4">
            <a:extLst>
              <a:ext uri="{FF2B5EF4-FFF2-40B4-BE49-F238E27FC236}">
                <a16:creationId xmlns:a16="http://schemas.microsoft.com/office/drawing/2014/main" xmlns=""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2020/3/11</a:t>
            </a:fld>
            <a:endParaRPr lang="zh-TW" altLang="en-US"/>
          </a:p>
        </p:txBody>
      </p:sp>
      <p:sp>
        <p:nvSpPr>
          <p:cNvPr id="5" name="Footer Placeholder 4">
            <a:extLst>
              <a:ext uri="{FF2B5EF4-FFF2-40B4-BE49-F238E27FC236}">
                <a16:creationId xmlns:a16="http://schemas.microsoft.com/office/drawing/2014/main" xmlns=""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xmlns=""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2020/3/11</a:t>
            </a:fld>
            <a:endParaRPr lang="zh-TW" altLang="en-US"/>
          </a:p>
        </p:txBody>
      </p:sp>
      <p:sp>
        <p:nvSpPr>
          <p:cNvPr id="5" name="Footer Placeholder 4">
            <a:extLst>
              <a:ext uri="{FF2B5EF4-FFF2-40B4-BE49-F238E27FC236}">
                <a16:creationId xmlns:a16="http://schemas.microsoft.com/office/drawing/2014/main" xmlns=""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xmlns=""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xmlns=""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xmlns=""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xmlns=""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xmlns=""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xmlns=""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xmlns=""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xmlns=""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xmlns=""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xmlns=""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xmlns=""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xmlns=""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xmlns=""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xmlns=""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xmlns=""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xmlns=""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xmlns=""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xmlns=""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xmlns=""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xmlns=""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xmlns=""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xmlns=""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xmlns=""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2020/3/11</a:t>
            </a:fld>
            <a:endParaRPr lang="zh-TW" altLang="en-US"/>
          </a:p>
        </p:txBody>
      </p:sp>
      <p:sp>
        <p:nvSpPr>
          <p:cNvPr id="5" name="Footer Placeholder 4">
            <a:extLst>
              <a:ext uri="{FF2B5EF4-FFF2-40B4-BE49-F238E27FC236}">
                <a16:creationId xmlns:a16="http://schemas.microsoft.com/office/drawing/2014/main" xmlns=""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12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 Id="rId5" Type="http://schemas.openxmlformats.org/officeDocument/2006/relationships/image" Target="../media/image43.gif"/><Relationship Id="rId4" Type="http://schemas.openxmlformats.org/officeDocument/2006/relationships/image" Target="../media/image12.gif"/></Relationships>
</file>

<file path=ppt/slides/_rels/slide129.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18.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2.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xmlns=""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xmlns=""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xmlns=""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xmlns=""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xmlns=""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xmlns=""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xmlns=""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xmlns=""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xmlns=""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xmlns=""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xmlns=""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xmlns=""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xmlns=""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xmlns=""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xmlns=""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xmlns=""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xmlns=""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xmlns=""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10</a:t>
            </a:fld>
            <a:endParaRPr lang="zh-TW" altLang="en-US">
              <a:solidFill>
                <a:srgbClr val="FEFFFF"/>
              </a:solidFill>
            </a:endParaRPr>
          </a:p>
        </p:txBody>
      </p:sp>
      <p:cxnSp>
        <p:nvCxnSpPr>
          <p:cNvPr id="52" name="直線接點 51">
            <a:extLst>
              <a:ext uri="{FF2B5EF4-FFF2-40B4-BE49-F238E27FC236}">
                <a16:creationId xmlns:a16="http://schemas.microsoft.com/office/drawing/2014/main" xmlns=""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xmlns=""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u="sng" dirty="0">
                <a:solidFill>
                  <a:srgbClr val="C00000"/>
                </a:solidFill>
                <a:latin typeface="標楷體" panose="03000509000000000000" pitchFamily="65" charset="-120"/>
                <a:ea typeface="標楷體" panose="03000509000000000000" pitchFamily="65" charset="-120"/>
              </a:rPr>
              <a:t>技藝優良</a:t>
            </a:r>
            <a:endParaRPr lang="en-US" altLang="zh-TW" sz="2800" b="1" u="sng" dirty="0">
              <a:solidFill>
                <a:srgbClr val="C00000"/>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7B18250E-B6B3-43A2-88C8-67B76CF86568}"/>
              </a:ext>
            </a:extLst>
          </p:cNvPr>
          <p:cNvGraphicFramePr>
            <a:graphicFrameLocks noGrp="1"/>
          </p:cNvGraphicFramePr>
          <p:nvPr/>
        </p:nvGraphicFramePr>
        <p:xfrm>
          <a:off x="177064" y="821573"/>
          <a:ext cx="11938000" cy="5922477"/>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xmlns="" val="20000"/>
                    </a:ext>
                  </a:extLst>
                </a:gridCol>
                <a:gridCol w="1321713">
                  <a:extLst>
                    <a:ext uri="{9D8B030D-6E8A-4147-A177-3AD203B41FA5}">
                      <a16:colId xmlns:a16="http://schemas.microsoft.com/office/drawing/2014/main" xmlns="" val="20001"/>
                    </a:ext>
                  </a:extLst>
                </a:gridCol>
                <a:gridCol w="787765">
                  <a:extLst>
                    <a:ext uri="{9D8B030D-6E8A-4147-A177-3AD203B41FA5}">
                      <a16:colId xmlns:a16="http://schemas.microsoft.com/office/drawing/2014/main" xmlns="" val="20002"/>
                    </a:ext>
                  </a:extLst>
                </a:gridCol>
                <a:gridCol w="542759">
                  <a:extLst>
                    <a:ext uri="{9D8B030D-6E8A-4147-A177-3AD203B41FA5}">
                      <a16:colId xmlns:a16="http://schemas.microsoft.com/office/drawing/2014/main" xmlns="" val="20003"/>
                    </a:ext>
                  </a:extLst>
                </a:gridCol>
                <a:gridCol w="7983143">
                  <a:extLst>
                    <a:ext uri="{9D8B030D-6E8A-4147-A177-3AD203B41FA5}">
                      <a16:colId xmlns:a16="http://schemas.microsoft.com/office/drawing/2014/main" xmlns=""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xmlns=""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xmlns="" val="20000"/>
                    </a:ext>
                  </a:extLst>
                </a:gridCol>
                <a:gridCol w="1452201">
                  <a:extLst>
                    <a:ext uri="{9D8B030D-6E8A-4147-A177-3AD203B41FA5}">
                      <a16:colId xmlns:a16="http://schemas.microsoft.com/office/drawing/2014/main" xmlns="" val="20001"/>
                    </a:ext>
                  </a:extLst>
                </a:gridCol>
                <a:gridCol w="1452201">
                  <a:extLst>
                    <a:ext uri="{9D8B030D-6E8A-4147-A177-3AD203B41FA5}">
                      <a16:colId xmlns:a16="http://schemas.microsoft.com/office/drawing/2014/main" xmlns="" val="20002"/>
                    </a:ext>
                  </a:extLst>
                </a:gridCol>
                <a:gridCol w="1452201">
                  <a:extLst>
                    <a:ext uri="{9D8B030D-6E8A-4147-A177-3AD203B41FA5}">
                      <a16:colId xmlns:a16="http://schemas.microsoft.com/office/drawing/2014/main" xmlns="" val="20003"/>
                    </a:ext>
                  </a:extLst>
                </a:gridCol>
                <a:gridCol w="1452201">
                  <a:extLst>
                    <a:ext uri="{9D8B030D-6E8A-4147-A177-3AD203B41FA5}">
                      <a16:colId xmlns:a16="http://schemas.microsoft.com/office/drawing/2014/main" xmlns="" val="20004"/>
                    </a:ext>
                  </a:extLst>
                </a:gridCol>
                <a:gridCol w="1452201">
                  <a:extLst>
                    <a:ext uri="{9D8B030D-6E8A-4147-A177-3AD203B41FA5}">
                      <a16:colId xmlns:a16="http://schemas.microsoft.com/office/drawing/2014/main" xmlns="" val="20005"/>
                    </a:ext>
                  </a:extLst>
                </a:gridCol>
                <a:gridCol w="1452201">
                  <a:extLst>
                    <a:ext uri="{9D8B030D-6E8A-4147-A177-3AD203B41FA5}">
                      <a16:colId xmlns:a16="http://schemas.microsoft.com/office/drawing/2014/main" xmlns=""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xmlns=""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xmlns=""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smtClean="0">
                <a:solidFill>
                  <a:srgbClr val="000066"/>
                </a:solidFill>
                <a:latin typeface="標楷體" panose="03000509000000000000" pitchFamily="65" charset="-120"/>
                <a:ea typeface="標楷體" panose="03000509000000000000" pitchFamily="65" charset="-120"/>
              </a:rPr>
              <a:t>月</a:t>
            </a:r>
            <a:r>
              <a:rPr lang="en-US" altLang="zh-TW" sz="2800" dirty="0" smtClean="0">
                <a:solidFill>
                  <a:srgbClr val="000066"/>
                </a:solidFill>
                <a:latin typeface="標楷體" panose="03000509000000000000" pitchFamily="65" charset="-120"/>
                <a:ea typeface="標楷體" panose="03000509000000000000" pitchFamily="65" charset="-120"/>
              </a:rPr>
              <a:t>24</a:t>
            </a:r>
            <a:r>
              <a:rPr lang="zh-TW" altLang="zh-TW" sz="2800" dirty="0" smtClean="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xmlns=""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xmlns="" val="20000"/>
                    </a:ext>
                  </a:extLst>
                </a:gridCol>
                <a:gridCol w="1830324">
                  <a:extLst>
                    <a:ext uri="{9D8B030D-6E8A-4147-A177-3AD203B41FA5}">
                      <a16:colId xmlns:a16="http://schemas.microsoft.com/office/drawing/2014/main" xmlns="" val="20001"/>
                    </a:ext>
                  </a:extLst>
                </a:gridCol>
                <a:gridCol w="1830324">
                  <a:extLst>
                    <a:ext uri="{9D8B030D-6E8A-4147-A177-3AD203B41FA5}">
                      <a16:colId xmlns:a16="http://schemas.microsoft.com/office/drawing/2014/main" xmlns="" val="20002"/>
                    </a:ext>
                  </a:extLst>
                </a:gridCol>
                <a:gridCol w="1830324">
                  <a:extLst>
                    <a:ext uri="{9D8B030D-6E8A-4147-A177-3AD203B41FA5}">
                      <a16:colId xmlns:a16="http://schemas.microsoft.com/office/drawing/2014/main" xmlns="" val="20003"/>
                    </a:ext>
                  </a:extLst>
                </a:gridCol>
                <a:gridCol w="1830324">
                  <a:extLst>
                    <a:ext uri="{9D8B030D-6E8A-4147-A177-3AD203B41FA5}">
                      <a16:colId xmlns:a16="http://schemas.microsoft.com/office/drawing/2014/main" xmlns=""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xmlns=""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xmlns=""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xmlns=""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xmlns=""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xmlns=""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xmlns=""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xmlns=""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xmlns=""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xmlns="" val="20000"/>
                    </a:ext>
                  </a:extLst>
                </a:gridCol>
                <a:gridCol w="1301450">
                  <a:extLst>
                    <a:ext uri="{9D8B030D-6E8A-4147-A177-3AD203B41FA5}">
                      <a16:colId xmlns:a16="http://schemas.microsoft.com/office/drawing/2014/main" xmlns="" val="20001"/>
                    </a:ext>
                  </a:extLst>
                </a:gridCol>
                <a:gridCol w="1301450">
                  <a:extLst>
                    <a:ext uri="{9D8B030D-6E8A-4147-A177-3AD203B41FA5}">
                      <a16:colId xmlns:a16="http://schemas.microsoft.com/office/drawing/2014/main" xmlns="" val="20002"/>
                    </a:ext>
                  </a:extLst>
                </a:gridCol>
                <a:gridCol w="1301450">
                  <a:extLst>
                    <a:ext uri="{9D8B030D-6E8A-4147-A177-3AD203B41FA5}">
                      <a16:colId xmlns:a16="http://schemas.microsoft.com/office/drawing/2014/main" xmlns="" val="20003"/>
                    </a:ext>
                  </a:extLst>
                </a:gridCol>
                <a:gridCol w="1301450">
                  <a:extLst>
                    <a:ext uri="{9D8B030D-6E8A-4147-A177-3AD203B41FA5}">
                      <a16:colId xmlns:a16="http://schemas.microsoft.com/office/drawing/2014/main" xmlns="" val="20004"/>
                    </a:ext>
                  </a:extLst>
                </a:gridCol>
                <a:gridCol w="1301450">
                  <a:extLst>
                    <a:ext uri="{9D8B030D-6E8A-4147-A177-3AD203B41FA5}">
                      <a16:colId xmlns:a16="http://schemas.microsoft.com/office/drawing/2014/main" xmlns="" val="20005"/>
                    </a:ext>
                  </a:extLst>
                </a:gridCol>
                <a:gridCol w="1301450">
                  <a:extLst>
                    <a:ext uri="{9D8B030D-6E8A-4147-A177-3AD203B41FA5}">
                      <a16:colId xmlns:a16="http://schemas.microsoft.com/office/drawing/2014/main" xmlns="" val="20006"/>
                    </a:ext>
                  </a:extLst>
                </a:gridCol>
                <a:gridCol w="1301450">
                  <a:extLst>
                    <a:ext uri="{9D8B030D-6E8A-4147-A177-3AD203B41FA5}">
                      <a16:colId xmlns:a16="http://schemas.microsoft.com/office/drawing/2014/main" xmlns=""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xmlns=""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xmlns=""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xmlns=""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xmlns="" val="20000"/>
                    </a:ext>
                  </a:extLst>
                </a:gridCol>
                <a:gridCol w="1439057">
                  <a:extLst>
                    <a:ext uri="{9D8B030D-6E8A-4147-A177-3AD203B41FA5}">
                      <a16:colId xmlns:a16="http://schemas.microsoft.com/office/drawing/2014/main" xmlns="" val="20001"/>
                    </a:ext>
                  </a:extLst>
                </a:gridCol>
                <a:gridCol w="1439057">
                  <a:extLst>
                    <a:ext uri="{9D8B030D-6E8A-4147-A177-3AD203B41FA5}">
                      <a16:colId xmlns:a16="http://schemas.microsoft.com/office/drawing/2014/main" xmlns="" val="20002"/>
                    </a:ext>
                  </a:extLst>
                </a:gridCol>
                <a:gridCol w="1439057">
                  <a:extLst>
                    <a:ext uri="{9D8B030D-6E8A-4147-A177-3AD203B41FA5}">
                      <a16:colId xmlns:a16="http://schemas.microsoft.com/office/drawing/2014/main" xmlns="" val="20003"/>
                    </a:ext>
                  </a:extLst>
                </a:gridCol>
                <a:gridCol w="1439057">
                  <a:extLst>
                    <a:ext uri="{9D8B030D-6E8A-4147-A177-3AD203B41FA5}">
                      <a16:colId xmlns:a16="http://schemas.microsoft.com/office/drawing/2014/main" xmlns="" val="20004"/>
                    </a:ext>
                  </a:extLst>
                </a:gridCol>
                <a:gridCol w="1439057">
                  <a:extLst>
                    <a:ext uri="{9D8B030D-6E8A-4147-A177-3AD203B41FA5}">
                      <a16:colId xmlns:a16="http://schemas.microsoft.com/office/drawing/2014/main" xmlns="" val="20005"/>
                    </a:ext>
                  </a:extLst>
                </a:gridCol>
                <a:gridCol w="1439057">
                  <a:extLst>
                    <a:ext uri="{9D8B030D-6E8A-4147-A177-3AD203B41FA5}">
                      <a16:colId xmlns:a16="http://schemas.microsoft.com/office/drawing/2014/main" xmlns=""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11</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xmlns=""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xmlns=""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xmlns=""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xmlns=""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xmlns=""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xmlns=""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xmlns=""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xmlns=""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xmlns=""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xmlns=""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xmlns=""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xmlns=""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xmlns=""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xmlns=""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xmlns=""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xmlns=""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xmlns=""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xmlns=""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xmlns=""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xmlns=""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xmlns=""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xmlns=""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xmlns=""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xmlns=""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xmlns=""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xmlns=""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xmlns=""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xmlns=""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xmlns=""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xmlns=""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xmlns=""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xmlns=""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xmlns=""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xmlns=""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xmlns=""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xmlns=""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xmlns=""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xmlns=""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xmlns=""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xmlns=""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xmlns=""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xmlns=""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xmlns=""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xmlns=""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xmlns=""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xmlns=""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xmlns=""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xmlns=""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xmlns=""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xmlns=""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xmlns=""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xmlns="" val="20000"/>
                    </a:ext>
                  </a:extLst>
                </a:gridCol>
                <a:gridCol w="512396">
                  <a:extLst>
                    <a:ext uri="{9D8B030D-6E8A-4147-A177-3AD203B41FA5}">
                      <a16:colId xmlns:a16="http://schemas.microsoft.com/office/drawing/2014/main" xmlns="" val="20001"/>
                    </a:ext>
                  </a:extLst>
                </a:gridCol>
                <a:gridCol w="512396">
                  <a:extLst>
                    <a:ext uri="{9D8B030D-6E8A-4147-A177-3AD203B41FA5}">
                      <a16:colId xmlns:a16="http://schemas.microsoft.com/office/drawing/2014/main" xmlns="" val="20002"/>
                    </a:ext>
                  </a:extLst>
                </a:gridCol>
                <a:gridCol w="512396">
                  <a:extLst>
                    <a:ext uri="{9D8B030D-6E8A-4147-A177-3AD203B41FA5}">
                      <a16:colId xmlns:a16="http://schemas.microsoft.com/office/drawing/2014/main" xmlns="" val="20003"/>
                    </a:ext>
                  </a:extLst>
                </a:gridCol>
                <a:gridCol w="512396">
                  <a:extLst>
                    <a:ext uri="{9D8B030D-6E8A-4147-A177-3AD203B41FA5}">
                      <a16:colId xmlns:a16="http://schemas.microsoft.com/office/drawing/2014/main" xmlns="" val="20004"/>
                    </a:ext>
                  </a:extLst>
                </a:gridCol>
                <a:gridCol w="512396">
                  <a:extLst>
                    <a:ext uri="{9D8B030D-6E8A-4147-A177-3AD203B41FA5}">
                      <a16:colId xmlns:a16="http://schemas.microsoft.com/office/drawing/2014/main" xmlns="" val="20005"/>
                    </a:ext>
                  </a:extLst>
                </a:gridCol>
                <a:gridCol w="512396">
                  <a:extLst>
                    <a:ext uri="{9D8B030D-6E8A-4147-A177-3AD203B41FA5}">
                      <a16:colId xmlns:a16="http://schemas.microsoft.com/office/drawing/2014/main" xmlns="" val="20006"/>
                    </a:ext>
                  </a:extLst>
                </a:gridCol>
                <a:gridCol w="517245">
                  <a:extLst>
                    <a:ext uri="{9D8B030D-6E8A-4147-A177-3AD203B41FA5}">
                      <a16:colId xmlns:a16="http://schemas.microsoft.com/office/drawing/2014/main" xmlns="" val="20007"/>
                    </a:ext>
                  </a:extLst>
                </a:gridCol>
                <a:gridCol w="517245">
                  <a:extLst>
                    <a:ext uri="{9D8B030D-6E8A-4147-A177-3AD203B41FA5}">
                      <a16:colId xmlns:a16="http://schemas.microsoft.com/office/drawing/2014/main" xmlns="" val="20008"/>
                    </a:ext>
                  </a:extLst>
                </a:gridCol>
                <a:gridCol w="515630">
                  <a:extLst>
                    <a:ext uri="{9D8B030D-6E8A-4147-A177-3AD203B41FA5}">
                      <a16:colId xmlns:a16="http://schemas.microsoft.com/office/drawing/2014/main" xmlns="" val="20009"/>
                    </a:ext>
                  </a:extLst>
                </a:gridCol>
                <a:gridCol w="515630">
                  <a:extLst>
                    <a:ext uri="{9D8B030D-6E8A-4147-A177-3AD203B41FA5}">
                      <a16:colId xmlns:a16="http://schemas.microsoft.com/office/drawing/2014/main" xmlns="" val="20010"/>
                    </a:ext>
                  </a:extLst>
                </a:gridCol>
                <a:gridCol w="515630">
                  <a:extLst>
                    <a:ext uri="{9D8B030D-6E8A-4147-A177-3AD203B41FA5}">
                      <a16:colId xmlns:a16="http://schemas.microsoft.com/office/drawing/2014/main" xmlns="" val="20011"/>
                    </a:ext>
                  </a:extLst>
                </a:gridCol>
                <a:gridCol w="515630">
                  <a:extLst>
                    <a:ext uri="{9D8B030D-6E8A-4147-A177-3AD203B41FA5}">
                      <a16:colId xmlns:a16="http://schemas.microsoft.com/office/drawing/2014/main" xmlns="" val="20012"/>
                    </a:ext>
                  </a:extLst>
                </a:gridCol>
                <a:gridCol w="515630">
                  <a:extLst>
                    <a:ext uri="{9D8B030D-6E8A-4147-A177-3AD203B41FA5}">
                      <a16:colId xmlns:a16="http://schemas.microsoft.com/office/drawing/2014/main" xmlns="" val="20013"/>
                    </a:ext>
                  </a:extLst>
                </a:gridCol>
                <a:gridCol w="502698">
                  <a:extLst>
                    <a:ext uri="{9D8B030D-6E8A-4147-A177-3AD203B41FA5}">
                      <a16:colId xmlns:a16="http://schemas.microsoft.com/office/drawing/2014/main" xmlns=""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graphicFrame>
        <p:nvGraphicFramePr>
          <p:cNvPr id="15" name="表格 14">
            <a:extLst>
              <a:ext uri="{FF2B5EF4-FFF2-40B4-BE49-F238E27FC236}">
                <a16:creationId xmlns:a16="http://schemas.microsoft.com/office/drawing/2014/main" xmlns=""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xmlns="" val="20000"/>
                    </a:ext>
                  </a:extLst>
                </a:gridCol>
                <a:gridCol w="498608">
                  <a:extLst>
                    <a:ext uri="{9D8B030D-6E8A-4147-A177-3AD203B41FA5}">
                      <a16:colId xmlns:a16="http://schemas.microsoft.com/office/drawing/2014/main" xmlns="" val="20001"/>
                    </a:ext>
                  </a:extLst>
                </a:gridCol>
                <a:gridCol w="498608">
                  <a:extLst>
                    <a:ext uri="{9D8B030D-6E8A-4147-A177-3AD203B41FA5}">
                      <a16:colId xmlns:a16="http://schemas.microsoft.com/office/drawing/2014/main" xmlns="" val="20002"/>
                    </a:ext>
                  </a:extLst>
                </a:gridCol>
                <a:gridCol w="498608">
                  <a:extLst>
                    <a:ext uri="{9D8B030D-6E8A-4147-A177-3AD203B41FA5}">
                      <a16:colId xmlns:a16="http://schemas.microsoft.com/office/drawing/2014/main" xmlns="" val="20003"/>
                    </a:ext>
                  </a:extLst>
                </a:gridCol>
                <a:gridCol w="498608">
                  <a:extLst>
                    <a:ext uri="{9D8B030D-6E8A-4147-A177-3AD203B41FA5}">
                      <a16:colId xmlns:a16="http://schemas.microsoft.com/office/drawing/2014/main" xmlns="" val="20004"/>
                    </a:ext>
                  </a:extLst>
                </a:gridCol>
                <a:gridCol w="498608">
                  <a:extLst>
                    <a:ext uri="{9D8B030D-6E8A-4147-A177-3AD203B41FA5}">
                      <a16:colId xmlns:a16="http://schemas.microsoft.com/office/drawing/2014/main" xmlns="" val="20005"/>
                    </a:ext>
                  </a:extLst>
                </a:gridCol>
                <a:gridCol w="498608">
                  <a:extLst>
                    <a:ext uri="{9D8B030D-6E8A-4147-A177-3AD203B41FA5}">
                      <a16:colId xmlns:a16="http://schemas.microsoft.com/office/drawing/2014/main" xmlns="" val="20006"/>
                    </a:ext>
                  </a:extLst>
                </a:gridCol>
                <a:gridCol w="503326">
                  <a:extLst>
                    <a:ext uri="{9D8B030D-6E8A-4147-A177-3AD203B41FA5}">
                      <a16:colId xmlns:a16="http://schemas.microsoft.com/office/drawing/2014/main" xmlns="" val="20007"/>
                    </a:ext>
                  </a:extLst>
                </a:gridCol>
                <a:gridCol w="503326">
                  <a:extLst>
                    <a:ext uri="{9D8B030D-6E8A-4147-A177-3AD203B41FA5}">
                      <a16:colId xmlns:a16="http://schemas.microsoft.com/office/drawing/2014/main" xmlns="" val="20008"/>
                    </a:ext>
                  </a:extLst>
                </a:gridCol>
                <a:gridCol w="501753">
                  <a:extLst>
                    <a:ext uri="{9D8B030D-6E8A-4147-A177-3AD203B41FA5}">
                      <a16:colId xmlns:a16="http://schemas.microsoft.com/office/drawing/2014/main" xmlns="" val="20009"/>
                    </a:ext>
                  </a:extLst>
                </a:gridCol>
                <a:gridCol w="501753">
                  <a:extLst>
                    <a:ext uri="{9D8B030D-6E8A-4147-A177-3AD203B41FA5}">
                      <a16:colId xmlns:a16="http://schemas.microsoft.com/office/drawing/2014/main" xmlns="" val="20010"/>
                    </a:ext>
                  </a:extLst>
                </a:gridCol>
                <a:gridCol w="501753">
                  <a:extLst>
                    <a:ext uri="{9D8B030D-6E8A-4147-A177-3AD203B41FA5}">
                      <a16:colId xmlns:a16="http://schemas.microsoft.com/office/drawing/2014/main" xmlns="" val="20011"/>
                    </a:ext>
                  </a:extLst>
                </a:gridCol>
                <a:gridCol w="501753">
                  <a:extLst>
                    <a:ext uri="{9D8B030D-6E8A-4147-A177-3AD203B41FA5}">
                      <a16:colId xmlns:a16="http://schemas.microsoft.com/office/drawing/2014/main" xmlns="" val="20012"/>
                    </a:ext>
                  </a:extLst>
                </a:gridCol>
                <a:gridCol w="501753">
                  <a:extLst>
                    <a:ext uri="{9D8B030D-6E8A-4147-A177-3AD203B41FA5}">
                      <a16:colId xmlns:a16="http://schemas.microsoft.com/office/drawing/2014/main" xmlns="" val="20013"/>
                    </a:ext>
                  </a:extLst>
                </a:gridCol>
                <a:gridCol w="487598">
                  <a:extLst>
                    <a:ext uri="{9D8B030D-6E8A-4147-A177-3AD203B41FA5}">
                      <a16:colId xmlns:a16="http://schemas.microsoft.com/office/drawing/2014/main" xmlns=""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xmlns=""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1DE64A75-F1B7-417F-9B0C-7CF676DACB86}"/>
              </a:ext>
            </a:extLst>
          </p:cNvPr>
          <p:cNvGraphicFramePr>
            <a:graphicFrameLocks noGrp="1"/>
          </p:cNvGraphicFramePr>
          <p:nvPr>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xmlns="" val="20000"/>
                    </a:ext>
                  </a:extLst>
                </a:gridCol>
                <a:gridCol w="5377357">
                  <a:extLst>
                    <a:ext uri="{9D8B030D-6E8A-4147-A177-3AD203B41FA5}">
                      <a16:colId xmlns:a16="http://schemas.microsoft.com/office/drawing/2014/main" xmlns=""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xmlns=""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xmlns=""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xmlns=""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xmlns="" val="20000"/>
                    </a:ext>
                  </a:extLst>
                </a:gridCol>
                <a:gridCol w="1562145">
                  <a:extLst>
                    <a:ext uri="{9D8B030D-6E8A-4147-A177-3AD203B41FA5}">
                      <a16:colId xmlns:a16="http://schemas.microsoft.com/office/drawing/2014/main" xmlns="" val="20001"/>
                    </a:ext>
                  </a:extLst>
                </a:gridCol>
                <a:gridCol w="2397413">
                  <a:extLst>
                    <a:ext uri="{9D8B030D-6E8A-4147-A177-3AD203B41FA5}">
                      <a16:colId xmlns:a16="http://schemas.microsoft.com/office/drawing/2014/main" xmlns="" val="20002"/>
                    </a:ext>
                  </a:extLst>
                </a:gridCol>
                <a:gridCol w="1676364">
                  <a:extLst>
                    <a:ext uri="{9D8B030D-6E8A-4147-A177-3AD203B41FA5}">
                      <a16:colId xmlns:a16="http://schemas.microsoft.com/office/drawing/2014/main" xmlns="" val="20003"/>
                    </a:ext>
                  </a:extLst>
                </a:gridCol>
                <a:gridCol w="1650965">
                  <a:extLst>
                    <a:ext uri="{9D8B030D-6E8A-4147-A177-3AD203B41FA5}">
                      <a16:colId xmlns:a16="http://schemas.microsoft.com/office/drawing/2014/main" xmlns="" val="20004"/>
                    </a:ext>
                  </a:extLst>
                </a:gridCol>
                <a:gridCol w="1219174">
                  <a:extLst>
                    <a:ext uri="{9D8B030D-6E8A-4147-A177-3AD203B41FA5}">
                      <a16:colId xmlns:a16="http://schemas.microsoft.com/office/drawing/2014/main" xmlns="" val="20005"/>
                    </a:ext>
                  </a:extLst>
                </a:gridCol>
                <a:gridCol w="965180">
                  <a:extLst>
                    <a:ext uri="{9D8B030D-6E8A-4147-A177-3AD203B41FA5}">
                      <a16:colId xmlns:a16="http://schemas.microsoft.com/office/drawing/2014/main" xmlns="" val="20006"/>
                    </a:ext>
                  </a:extLst>
                </a:gridCol>
                <a:gridCol w="660385">
                  <a:extLst>
                    <a:ext uri="{9D8B030D-6E8A-4147-A177-3AD203B41FA5}">
                      <a16:colId xmlns:a16="http://schemas.microsoft.com/office/drawing/2014/main" xmlns=""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3"/>
                  </a:ext>
                </a:extLst>
              </a:tr>
            </a:tbl>
          </a:graphicData>
        </a:graphic>
      </p:graphicFrame>
      <p:sp>
        <p:nvSpPr>
          <p:cNvPr id="7" name="Rectangle 1">
            <a:extLst>
              <a:ext uri="{FF2B5EF4-FFF2-40B4-BE49-F238E27FC236}">
                <a16:creationId xmlns:a16="http://schemas.microsoft.com/office/drawing/2014/main" xmlns=""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7" name="內容版面配置區 6">
            <a:extLst>
              <a:ext uri="{FF2B5EF4-FFF2-40B4-BE49-F238E27FC236}">
                <a16:creationId xmlns:a16="http://schemas.microsoft.com/office/drawing/2014/main" xmlns="" id="{351FC48A-5F74-437F-A99B-85E2F5D2E6B0}"/>
              </a:ext>
            </a:extLst>
          </p:cNvPr>
          <p:cNvSpPr>
            <a:spLocks noGrp="1"/>
          </p:cNvSpPr>
          <p:nvPr>
            <p:ph idx="1"/>
          </p:nvPr>
        </p:nvSpPr>
        <p:spPr/>
        <p:txBody>
          <a:bodyPr/>
          <a:lstStyle/>
          <a:p>
            <a:endParaRPr lang="zh-TW" altLang="en-US"/>
          </a:p>
        </p:txBody>
      </p:sp>
      <p:pic>
        <p:nvPicPr>
          <p:cNvPr id="8" name="圖片 7">
            <a:extLst>
              <a:ext uri="{FF2B5EF4-FFF2-40B4-BE49-F238E27FC236}">
                <a16:creationId xmlns:a16="http://schemas.microsoft.com/office/drawing/2014/main" xmlns="" id="{1BDACB7E-7300-4C1C-B048-87F328B1EB34}"/>
              </a:ext>
            </a:extLst>
          </p:cNvPr>
          <p:cNvPicPr>
            <a:picLocks noChangeAspect="1"/>
          </p:cNvPicPr>
          <p:nvPr/>
        </p:nvPicPr>
        <p:blipFill>
          <a:blip r:embed="rId3"/>
          <a:stretch>
            <a:fillRect/>
          </a:stretch>
        </p:blipFill>
        <p:spPr>
          <a:xfrm>
            <a:off x="2104571" y="0"/>
            <a:ext cx="7418842" cy="6934594"/>
          </a:xfrm>
          <a:prstGeom prst="rect">
            <a:avLst/>
          </a:prstGeom>
        </p:spPr>
      </p:pic>
    </p:spTree>
    <p:extLst>
      <p:ext uri="{BB962C8B-B14F-4D97-AF65-F5344CB8AC3E}">
        <p14:creationId xmlns:p14="http://schemas.microsoft.com/office/powerpoint/2010/main" val="340819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xmlns=""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xmlns="" val="20000"/>
                    </a:ext>
                  </a:extLst>
                </a:gridCol>
                <a:gridCol w="703025">
                  <a:extLst>
                    <a:ext uri="{9D8B030D-6E8A-4147-A177-3AD203B41FA5}">
                      <a16:colId xmlns:a16="http://schemas.microsoft.com/office/drawing/2014/main" xmlns="" val="20001"/>
                    </a:ext>
                  </a:extLst>
                </a:gridCol>
                <a:gridCol w="603850">
                  <a:extLst>
                    <a:ext uri="{9D8B030D-6E8A-4147-A177-3AD203B41FA5}">
                      <a16:colId xmlns:a16="http://schemas.microsoft.com/office/drawing/2014/main" xmlns="" val="20002"/>
                    </a:ext>
                  </a:extLst>
                </a:gridCol>
                <a:gridCol w="638439">
                  <a:extLst>
                    <a:ext uri="{9D8B030D-6E8A-4147-A177-3AD203B41FA5}">
                      <a16:colId xmlns:a16="http://schemas.microsoft.com/office/drawing/2014/main" xmlns="" val="20003"/>
                    </a:ext>
                  </a:extLst>
                </a:gridCol>
                <a:gridCol w="596231">
                  <a:extLst>
                    <a:ext uri="{9D8B030D-6E8A-4147-A177-3AD203B41FA5}">
                      <a16:colId xmlns:a16="http://schemas.microsoft.com/office/drawing/2014/main" xmlns="" val="20004"/>
                    </a:ext>
                  </a:extLst>
                </a:gridCol>
                <a:gridCol w="488900">
                  <a:extLst>
                    <a:ext uri="{9D8B030D-6E8A-4147-A177-3AD203B41FA5}">
                      <a16:colId xmlns:a16="http://schemas.microsoft.com/office/drawing/2014/main" xmlns="" val="20005"/>
                    </a:ext>
                  </a:extLst>
                </a:gridCol>
                <a:gridCol w="132634">
                  <a:extLst>
                    <a:ext uri="{9D8B030D-6E8A-4147-A177-3AD203B41FA5}">
                      <a16:colId xmlns:a16="http://schemas.microsoft.com/office/drawing/2014/main" xmlns="" val="20006"/>
                    </a:ext>
                  </a:extLst>
                </a:gridCol>
                <a:gridCol w="315657">
                  <a:extLst>
                    <a:ext uri="{9D8B030D-6E8A-4147-A177-3AD203B41FA5}">
                      <a16:colId xmlns:a16="http://schemas.microsoft.com/office/drawing/2014/main" xmlns="" val="20007"/>
                    </a:ext>
                  </a:extLst>
                </a:gridCol>
                <a:gridCol w="322782">
                  <a:extLst>
                    <a:ext uri="{9D8B030D-6E8A-4147-A177-3AD203B41FA5}">
                      <a16:colId xmlns:a16="http://schemas.microsoft.com/office/drawing/2014/main" xmlns="" val="20008"/>
                    </a:ext>
                  </a:extLst>
                </a:gridCol>
                <a:gridCol w="567501">
                  <a:extLst>
                    <a:ext uri="{9D8B030D-6E8A-4147-A177-3AD203B41FA5}">
                      <a16:colId xmlns:a16="http://schemas.microsoft.com/office/drawing/2014/main" xmlns="" val="20009"/>
                    </a:ext>
                  </a:extLst>
                </a:gridCol>
                <a:gridCol w="3038494">
                  <a:extLst>
                    <a:ext uri="{9D8B030D-6E8A-4147-A177-3AD203B41FA5}">
                      <a16:colId xmlns:a16="http://schemas.microsoft.com/office/drawing/2014/main" xmlns=""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a:extLst>
              <a:ext uri="{FF2B5EF4-FFF2-40B4-BE49-F238E27FC236}">
                <a16:creationId xmlns:a16="http://schemas.microsoft.com/office/drawing/2014/main" xmlns="" id="{3A59C84D-1821-4C10-A665-6AF7B9353422}"/>
              </a:ext>
            </a:extLst>
          </p:cNvPr>
          <p:cNvGraphicFramePr>
            <a:graphicFrameLocks noGrp="1"/>
          </p:cNvGraphicFramePr>
          <p:nvPr>
            <p:ph idx="1"/>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xmlns="" val="20000"/>
                    </a:ext>
                  </a:extLst>
                </a:gridCol>
                <a:gridCol w="801240">
                  <a:extLst>
                    <a:ext uri="{9D8B030D-6E8A-4147-A177-3AD203B41FA5}">
                      <a16:colId xmlns:a16="http://schemas.microsoft.com/office/drawing/2014/main" xmlns="" val="20001"/>
                    </a:ext>
                  </a:extLst>
                </a:gridCol>
                <a:gridCol w="732169">
                  <a:extLst>
                    <a:ext uri="{9D8B030D-6E8A-4147-A177-3AD203B41FA5}">
                      <a16:colId xmlns:a16="http://schemas.microsoft.com/office/drawing/2014/main" xmlns="" val="20002"/>
                    </a:ext>
                  </a:extLst>
                </a:gridCol>
                <a:gridCol w="151960">
                  <a:extLst>
                    <a:ext uri="{9D8B030D-6E8A-4147-A177-3AD203B41FA5}">
                      <a16:colId xmlns:a16="http://schemas.microsoft.com/office/drawing/2014/main" xmlns="" val="20003"/>
                    </a:ext>
                  </a:extLst>
                </a:gridCol>
                <a:gridCol w="497322">
                  <a:extLst>
                    <a:ext uri="{9D8B030D-6E8A-4147-A177-3AD203B41FA5}">
                      <a16:colId xmlns:a16="http://schemas.microsoft.com/office/drawing/2014/main" xmlns="" val="20004"/>
                    </a:ext>
                  </a:extLst>
                </a:gridCol>
                <a:gridCol w="524953">
                  <a:extLst>
                    <a:ext uri="{9D8B030D-6E8A-4147-A177-3AD203B41FA5}">
                      <a16:colId xmlns:a16="http://schemas.microsoft.com/office/drawing/2014/main" xmlns="" val="20005"/>
                    </a:ext>
                  </a:extLst>
                </a:gridCol>
                <a:gridCol w="165774">
                  <a:extLst>
                    <a:ext uri="{9D8B030D-6E8A-4147-A177-3AD203B41FA5}">
                      <a16:colId xmlns:a16="http://schemas.microsoft.com/office/drawing/2014/main" xmlns="" val="20006"/>
                    </a:ext>
                  </a:extLst>
                </a:gridCol>
                <a:gridCol w="530481">
                  <a:extLst>
                    <a:ext uri="{9D8B030D-6E8A-4147-A177-3AD203B41FA5}">
                      <a16:colId xmlns:a16="http://schemas.microsoft.com/office/drawing/2014/main" xmlns="" val="20007"/>
                    </a:ext>
                  </a:extLst>
                </a:gridCol>
                <a:gridCol w="530481">
                  <a:extLst>
                    <a:ext uri="{9D8B030D-6E8A-4147-A177-3AD203B41FA5}">
                      <a16:colId xmlns:a16="http://schemas.microsoft.com/office/drawing/2014/main" xmlns="" val="20008"/>
                    </a:ext>
                  </a:extLst>
                </a:gridCol>
                <a:gridCol w="471727">
                  <a:extLst>
                    <a:ext uri="{9D8B030D-6E8A-4147-A177-3AD203B41FA5}">
                      <a16:colId xmlns:a16="http://schemas.microsoft.com/office/drawing/2014/main" xmlns="" val="20009"/>
                    </a:ext>
                  </a:extLst>
                </a:gridCol>
                <a:gridCol w="4379915">
                  <a:extLst>
                    <a:ext uri="{9D8B030D-6E8A-4147-A177-3AD203B41FA5}">
                      <a16:colId xmlns:a16="http://schemas.microsoft.com/office/drawing/2014/main" xmlns=""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xmlns="" id="{9AEB8080-C951-47EC-9FF8-BDC45C71A37E}"/>
              </a:ext>
            </a:extLst>
          </p:cNvPr>
          <p:cNvSpPr txBox="1">
            <a:spLocks/>
          </p:cNvSpPr>
          <p:nvPr/>
        </p:nvSpPr>
        <p:spPr bwMode="auto">
          <a:xfrm>
            <a:off x="2671762" y="6395196"/>
            <a:ext cx="9197851"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smtClean="0">
                <a:solidFill>
                  <a:srgbClr val="FF0000"/>
                </a:solidFill>
                <a:latin typeface="標楷體" panose="03000509000000000000" pitchFamily="65" charset="-120"/>
                <a:ea typeface="標楷體" panose="03000509000000000000" pitchFamily="65" charset="-120"/>
              </a:rPr>
              <a:t>(2</a:t>
            </a:r>
            <a:r>
              <a:rPr lang="zh-TW" altLang="en-US" sz="2400" kern="0" dirty="0" smtClean="0">
                <a:solidFill>
                  <a:srgbClr val="FF0000"/>
                </a:solidFill>
                <a:latin typeface="標楷體" panose="03000509000000000000" pitchFamily="65" charset="-120"/>
                <a:ea typeface="標楷體" panose="03000509000000000000" pitchFamily="65" charset="-120"/>
              </a:rPr>
              <a:t>月</a:t>
            </a:r>
            <a:r>
              <a:rPr lang="en-US" altLang="zh-TW" sz="2400" kern="0" dirty="0" smtClean="0">
                <a:solidFill>
                  <a:srgbClr val="FF0000"/>
                </a:solidFill>
                <a:latin typeface="標楷體" panose="03000509000000000000" pitchFamily="65" charset="-120"/>
                <a:ea typeface="標楷體" panose="03000509000000000000" pitchFamily="65" charset="-120"/>
              </a:rPr>
              <a:t>24</a:t>
            </a:r>
            <a:r>
              <a:rPr lang="zh-TW" altLang="en-US" sz="2400" kern="0" dirty="0" smtClean="0">
                <a:solidFill>
                  <a:srgbClr val="FF0000"/>
                </a:solidFill>
                <a:latin typeface="標楷體" panose="03000509000000000000" pitchFamily="65" charset="-120"/>
                <a:ea typeface="標楷體" panose="03000509000000000000" pitchFamily="65" charset="-120"/>
              </a:rPr>
              <a:t>日</a:t>
            </a:r>
            <a:r>
              <a:rPr lang="en-US" altLang="zh-TW" sz="2400" kern="0" dirty="0" smtClean="0">
                <a:solidFill>
                  <a:srgbClr val="FF0000"/>
                </a:solidFill>
                <a:latin typeface="標楷體" panose="03000509000000000000" pitchFamily="65" charset="-120"/>
                <a:ea typeface="標楷體" panose="03000509000000000000" pitchFamily="65" charset="-120"/>
              </a:rPr>
              <a:t>)</a:t>
            </a:r>
            <a:endParaRPr lang="en-US" altLang="zh-TW" sz="2400" kern="0" dirty="0">
              <a:solidFill>
                <a:srgbClr val="FF0000"/>
              </a:solidFill>
              <a:latin typeface="標楷體" panose="03000509000000000000" pitchFamily="65" charset="-120"/>
              <a:ea typeface="標楷體" panose="03000509000000000000" pitchFamily="65" charset="-120"/>
            </a:endParaRP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9749956"/>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xmlns=""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xmlns=""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xmlns=""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a:t>
            </a:r>
            <a:r>
              <a:rPr lang="zh-TW" altLang="en-US" sz="3600" dirty="0" smtClean="0">
                <a:solidFill>
                  <a:srgbClr val="CCFFCC"/>
                </a:solidFill>
                <a:latin typeface="標楷體" panose="03000509000000000000" pitchFamily="65" charset="-120"/>
                <a:ea typeface="標楷體" panose="03000509000000000000" pitchFamily="65" charset="-120"/>
              </a:rPr>
              <a:t>講師：</a:t>
            </a:r>
            <a:r>
              <a:rPr lang="en-US" altLang="zh-TW" sz="3600" dirty="0" smtClean="0">
                <a:solidFill>
                  <a:srgbClr val="CCFFCC"/>
                </a:solidFill>
                <a:latin typeface="標楷體" panose="03000509000000000000" pitchFamily="65" charset="-120"/>
                <a:ea typeface="標楷體" panose="03000509000000000000" pitchFamily="65" charset="-120"/>
              </a:rPr>
              <a:t>06-3021793#11</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xmlns=""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xmlns=""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xmlns=""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xmlns=""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graphicFrame>
        <p:nvGraphicFramePr>
          <p:cNvPr id="3" name="表格 2"/>
          <p:cNvGraphicFramePr>
            <a:graphicFrameLocks noGrp="1"/>
          </p:cNvGraphicFramePr>
          <p:nvPr/>
        </p:nvGraphicFramePr>
        <p:xfrm>
          <a:off x="5141913" y="3825240"/>
          <a:ext cx="3810000" cy="502920"/>
        </p:xfrm>
        <a:graphic>
          <a:graphicData uri="http://schemas.openxmlformats.org/drawingml/2006/table">
            <a:tbl>
              <a:tblPr/>
              <a:tblGrid>
                <a:gridCol w="3810000">
                  <a:extLst>
                    <a:ext uri="{9D8B030D-6E8A-4147-A177-3AD203B41FA5}">
                      <a16:colId xmlns:a16="http://schemas.microsoft.com/office/drawing/2014/main" xmlns="" val="1366307282"/>
                    </a:ext>
                  </a:extLst>
                </a:gridCol>
              </a:tblGrid>
              <a:tr h="200025">
                <a:tc>
                  <a:txBody>
                    <a:bodyPr/>
                    <a:lstStyle/>
                    <a:p>
                      <a:pPr algn="l"/>
                      <a:r>
                        <a:rPr lang="zh-TW" altLang="en-US" dirty="0">
                          <a:effectLst/>
                        </a:rPr>
                        <a:t/>
                      </a:r>
                      <a:br>
                        <a:rPr lang="zh-TW" altLang="en-US" dirty="0">
                          <a:effectLst/>
                        </a:rPr>
                      </a:br>
                      <a:r>
                        <a:rPr lang="en-US" altLang="zh-TW" dirty="0">
                          <a:effectLst/>
                        </a:rPr>
                        <a:t>3021793#11 </a:t>
                      </a:r>
                    </a:p>
                  </a:txBody>
                  <a:tcPr anchor="ctr">
                    <a:lnL>
                      <a:noFill/>
                    </a:lnL>
                    <a:lnR>
                      <a:noFill/>
                    </a:lnR>
                    <a:lnT>
                      <a:noFill/>
                    </a:lnT>
                    <a:lnB>
                      <a:noFill/>
                    </a:lnB>
                  </a:tcPr>
                </a:tc>
                <a:extLst>
                  <a:ext uri="{0D108BD9-81ED-4DB2-BD59-A6C34878D82A}">
                    <a16:rowId xmlns:a16="http://schemas.microsoft.com/office/drawing/2014/main" xmlns="" val="126515532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125</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126</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xmlns=""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127</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127</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a16="http://schemas.microsoft.com/office/drawing/2014/main" xmlns=""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128</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t>109</a:t>
            </a:r>
            <a:r>
              <a:rPr lang="zh-TW" altLang="en-US" sz="3200" b="1" dirty="0" smtClean="0"/>
              <a:t>學年度特色招生考試分發學校</a:t>
            </a:r>
            <a:endParaRPr lang="zh-TW" altLang="en-US" sz="3200" b="1" dirty="0"/>
          </a:p>
        </p:txBody>
      </p:sp>
      <p:sp>
        <p:nvSpPr>
          <p:cNvPr id="3" name="內容版面配置區 2"/>
          <p:cNvSpPr>
            <a:spLocks noGrp="1"/>
          </p:cNvSpPr>
          <p:nvPr>
            <p:ph idx="1"/>
          </p:nvPr>
        </p:nvSpPr>
        <p:spPr/>
        <p:txBody>
          <a:bodyPr/>
          <a:lstStyle/>
          <a:p>
            <a:pPr marL="0" indent="0">
              <a:buNone/>
            </a:pPr>
            <a:r>
              <a:rPr lang="zh-TW" altLang="en-US" sz="2800" dirty="0" smtClean="0"/>
              <a:t>基</a:t>
            </a:r>
            <a:r>
              <a:rPr lang="zh-TW" altLang="en-US" sz="2800" dirty="0"/>
              <a:t>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a:t>
            </a:r>
            <a:r>
              <a:rPr lang="zh-TW" altLang="en-US" sz="2800" dirty="0" smtClean="0"/>
              <a:t>桃</a:t>
            </a:r>
            <a:r>
              <a:rPr lang="zh-TW" altLang="en-US" sz="2800" dirty="0"/>
              <a:t>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129</a:t>
            </a:fld>
            <a:endParaRPr lang="zh-TW" altLang="en-US"/>
          </a:p>
        </p:txBody>
      </p:sp>
    </p:spTree>
    <p:extLst>
      <p:ext uri="{BB962C8B-B14F-4D97-AF65-F5344CB8AC3E}">
        <p14:creationId xmlns:p14="http://schemas.microsoft.com/office/powerpoint/2010/main" val="39772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13</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22D4A0F-F097-40A8-B67E-BCDFB85B4C5B}" type="slidenum">
              <a:rPr lang="zh-TW" altLang="en-US" smtClean="0"/>
              <a:pPr>
                <a:defRPr/>
              </a:pPr>
              <a:t>14</a:t>
            </a:fld>
            <a:endParaRPr lang="zh-TW" altLang="en-US"/>
          </a:p>
        </p:txBody>
      </p:sp>
      <p:sp>
        <p:nvSpPr>
          <p:cNvPr id="3" name="標題 1"/>
          <p:cNvSpPr txBox="1">
            <a:spLocks/>
          </p:cNvSpPr>
          <p:nvPr/>
        </p:nvSpPr>
        <p:spPr>
          <a:xfrm>
            <a:off x="2125663" y="512763"/>
            <a:ext cx="8912225" cy="639762"/>
          </a:xfrm>
          <a:prstGeom prst="rect">
            <a:avLst/>
          </a:prstGeom>
        </p:spPr>
        <p:txBody>
          <a:bodyPr/>
          <a:lst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zh-TW" altLang="en-US" b="1" smtClean="0"/>
              <a:t>「多元學習表現」</a:t>
            </a:r>
            <a:r>
              <a:rPr kumimoji="0" lang="zh-TW" altLang="en-US" smtClean="0"/>
              <a:t>調整前後對照 </a:t>
            </a:r>
            <a:endParaRPr kumimoji="0" lang="zh-TW" altLang="en-US" b="1">
              <a:latin typeface="標楷體" panose="03000509000000000000" pitchFamily="65" charset="-120"/>
              <a:ea typeface="標楷體" panose="03000509000000000000" pitchFamily="65" charset="-120"/>
            </a:endParaRPr>
          </a:p>
        </p:txBody>
      </p:sp>
      <p:pic>
        <p:nvPicPr>
          <p:cNvPr id="5"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345877" y="1959429"/>
            <a:ext cx="522515" cy="2416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7" name="文字方塊 6"/>
          <p:cNvSpPr txBox="1"/>
          <p:nvPr/>
        </p:nvSpPr>
        <p:spPr>
          <a:xfrm>
            <a:off x="4454735" y="1959429"/>
            <a:ext cx="356188" cy="461665"/>
          </a:xfrm>
          <a:prstGeom prst="rect">
            <a:avLst/>
          </a:prstGeom>
          <a:noFill/>
        </p:spPr>
        <p:txBody>
          <a:bodyPr wrap="none" rtlCol="0">
            <a:spAutoFit/>
          </a:bodyPr>
          <a:lstStyle/>
          <a:p>
            <a:r>
              <a:rPr lang="en-US" altLang="zh-TW" sz="2400" dirty="0" smtClean="0"/>
              <a:t>0</a:t>
            </a:r>
            <a:endParaRPr lang="zh-TW" altLang="en-US" sz="2400" dirty="0"/>
          </a:p>
        </p:txBody>
      </p:sp>
      <p:sp>
        <p:nvSpPr>
          <p:cNvPr id="11" name="文字方塊 10"/>
          <p:cNvSpPr txBox="1"/>
          <p:nvPr/>
        </p:nvSpPr>
        <p:spPr>
          <a:xfrm>
            <a:off x="4345875" y="2373089"/>
            <a:ext cx="527709" cy="461665"/>
          </a:xfrm>
          <a:prstGeom prst="rect">
            <a:avLst/>
          </a:prstGeom>
          <a:noFill/>
        </p:spPr>
        <p:txBody>
          <a:bodyPr wrap="square" rtlCol="0">
            <a:spAutoFit/>
          </a:bodyPr>
          <a:lstStyle/>
          <a:p>
            <a:r>
              <a:rPr lang="en-US" altLang="zh-TW" sz="2400" dirty="0" smtClean="0"/>
              <a:t>15</a:t>
            </a:r>
            <a:endParaRPr lang="zh-TW" altLang="en-US" sz="2400" dirty="0"/>
          </a:p>
        </p:txBody>
      </p:sp>
      <p:sp>
        <p:nvSpPr>
          <p:cNvPr id="12" name="文字方塊 11"/>
          <p:cNvSpPr txBox="1"/>
          <p:nvPr/>
        </p:nvSpPr>
        <p:spPr>
          <a:xfrm>
            <a:off x="4354582" y="2786749"/>
            <a:ext cx="527709" cy="461665"/>
          </a:xfrm>
          <a:prstGeom prst="rect">
            <a:avLst/>
          </a:prstGeom>
          <a:noFill/>
        </p:spPr>
        <p:txBody>
          <a:bodyPr wrap="square" rtlCol="0">
            <a:spAutoFit/>
          </a:bodyPr>
          <a:lstStyle/>
          <a:p>
            <a:r>
              <a:rPr lang="en-US" altLang="zh-TW" sz="2400" dirty="0" smtClean="0"/>
              <a:t>15</a:t>
            </a:r>
            <a:endParaRPr lang="zh-TW" altLang="en-US" sz="2400" dirty="0"/>
          </a:p>
        </p:txBody>
      </p:sp>
      <p:sp>
        <p:nvSpPr>
          <p:cNvPr id="13" name="文字方塊 12"/>
          <p:cNvSpPr txBox="1"/>
          <p:nvPr/>
        </p:nvSpPr>
        <p:spPr>
          <a:xfrm>
            <a:off x="4340685" y="3323276"/>
            <a:ext cx="527709" cy="461665"/>
          </a:xfrm>
          <a:prstGeom prst="rect">
            <a:avLst/>
          </a:prstGeom>
          <a:noFill/>
        </p:spPr>
        <p:txBody>
          <a:bodyPr wrap="square" rtlCol="0">
            <a:spAutoFit/>
          </a:bodyPr>
          <a:lstStyle/>
          <a:p>
            <a:r>
              <a:rPr lang="en-US" altLang="zh-TW" sz="2400" dirty="0" smtClean="0"/>
              <a:t>10</a:t>
            </a:r>
            <a:endParaRPr lang="zh-TW" altLang="en-US" sz="2400" dirty="0"/>
          </a:p>
        </p:txBody>
      </p:sp>
      <p:sp>
        <p:nvSpPr>
          <p:cNvPr id="14" name="文字方塊 13"/>
          <p:cNvSpPr txBox="1"/>
          <p:nvPr/>
        </p:nvSpPr>
        <p:spPr>
          <a:xfrm>
            <a:off x="4376529" y="3927516"/>
            <a:ext cx="527709" cy="523220"/>
          </a:xfrm>
          <a:prstGeom prst="rect">
            <a:avLst/>
          </a:prstGeom>
          <a:noFill/>
        </p:spPr>
        <p:txBody>
          <a:bodyPr wrap="square" rtlCol="0">
            <a:spAutoFit/>
          </a:bodyPr>
          <a:lstStyle/>
          <a:p>
            <a:r>
              <a:rPr lang="zh-TW" altLang="en-US" sz="2800" b="1" dirty="0" smtClean="0">
                <a:solidFill>
                  <a:srgbClr val="FF0000"/>
                </a:solidFill>
              </a:rPr>
              <a:t>？</a:t>
            </a:r>
            <a:endParaRPr lang="zh-TW" altLang="en-US" sz="2800" b="1" dirty="0">
              <a:solidFill>
                <a:srgbClr val="FF0000"/>
              </a:solidFill>
            </a:endParaRPr>
          </a:p>
        </p:txBody>
      </p:sp>
      <p:sp>
        <p:nvSpPr>
          <p:cNvPr id="15" name="矩形 14"/>
          <p:cNvSpPr/>
          <p:nvPr/>
        </p:nvSpPr>
        <p:spPr>
          <a:xfrm>
            <a:off x="7824649" y="1959429"/>
            <a:ext cx="653143" cy="2769325"/>
          </a:xfrm>
          <a:prstGeom prst="rect">
            <a:avLst/>
          </a:prstGeom>
          <a:solidFill>
            <a:srgbClr val="FCD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7887367" y="1911424"/>
            <a:ext cx="527709" cy="461665"/>
          </a:xfrm>
          <a:prstGeom prst="rect">
            <a:avLst/>
          </a:prstGeom>
          <a:noFill/>
        </p:spPr>
        <p:txBody>
          <a:bodyPr wrap="square" rtlCol="0">
            <a:spAutoFit/>
          </a:bodyPr>
          <a:lstStyle/>
          <a:p>
            <a:pPr algn="ctr"/>
            <a:r>
              <a:rPr lang="en-US" altLang="zh-TW" sz="2400" dirty="0" smtClean="0"/>
              <a:t>0</a:t>
            </a:r>
            <a:endParaRPr lang="zh-TW" altLang="en-US" sz="2400" dirty="0"/>
          </a:p>
        </p:txBody>
      </p:sp>
      <p:sp>
        <p:nvSpPr>
          <p:cNvPr id="17" name="文字方塊 16"/>
          <p:cNvSpPr txBox="1"/>
          <p:nvPr/>
        </p:nvSpPr>
        <p:spPr>
          <a:xfrm>
            <a:off x="7887367" y="2373089"/>
            <a:ext cx="527709" cy="461665"/>
          </a:xfrm>
          <a:prstGeom prst="rect">
            <a:avLst/>
          </a:prstGeom>
          <a:noFill/>
        </p:spPr>
        <p:txBody>
          <a:bodyPr wrap="square" rtlCol="0">
            <a:spAutoFit/>
          </a:bodyPr>
          <a:lstStyle/>
          <a:p>
            <a:r>
              <a:rPr lang="en-US" altLang="zh-TW" sz="2400" dirty="0" smtClean="0"/>
              <a:t>15</a:t>
            </a:r>
            <a:endParaRPr lang="zh-TW" altLang="en-US" sz="2400" dirty="0"/>
          </a:p>
        </p:txBody>
      </p:sp>
      <p:sp>
        <p:nvSpPr>
          <p:cNvPr id="18" name="文字方塊 17"/>
          <p:cNvSpPr txBox="1"/>
          <p:nvPr/>
        </p:nvSpPr>
        <p:spPr>
          <a:xfrm>
            <a:off x="7907552" y="2782018"/>
            <a:ext cx="527709" cy="461665"/>
          </a:xfrm>
          <a:prstGeom prst="rect">
            <a:avLst/>
          </a:prstGeom>
          <a:noFill/>
        </p:spPr>
        <p:txBody>
          <a:bodyPr wrap="square" rtlCol="0">
            <a:spAutoFit/>
          </a:bodyPr>
          <a:lstStyle/>
          <a:p>
            <a:r>
              <a:rPr lang="en-US" altLang="zh-TW" sz="2400" dirty="0" smtClean="0"/>
              <a:t>15</a:t>
            </a:r>
            <a:endParaRPr lang="zh-TW" altLang="en-US" sz="2400" dirty="0"/>
          </a:p>
        </p:txBody>
      </p:sp>
      <p:sp>
        <p:nvSpPr>
          <p:cNvPr id="19" name="文字方塊 18"/>
          <p:cNvSpPr txBox="1"/>
          <p:nvPr/>
        </p:nvSpPr>
        <p:spPr>
          <a:xfrm>
            <a:off x="7907551" y="3337614"/>
            <a:ext cx="527709" cy="461665"/>
          </a:xfrm>
          <a:prstGeom prst="rect">
            <a:avLst/>
          </a:prstGeom>
          <a:noFill/>
        </p:spPr>
        <p:txBody>
          <a:bodyPr wrap="square" rtlCol="0">
            <a:spAutoFit/>
          </a:bodyPr>
          <a:lstStyle/>
          <a:p>
            <a:r>
              <a:rPr lang="en-US" altLang="zh-TW" sz="2400" dirty="0" smtClean="0">
                <a:solidFill>
                  <a:srgbClr val="FF0000"/>
                </a:solidFill>
              </a:rPr>
              <a:t>15</a:t>
            </a:r>
            <a:endParaRPr lang="zh-TW" altLang="en-US" sz="2400" dirty="0">
              <a:solidFill>
                <a:srgbClr val="FF0000"/>
              </a:solidFill>
            </a:endParaRPr>
          </a:p>
        </p:txBody>
      </p:sp>
      <p:sp>
        <p:nvSpPr>
          <p:cNvPr id="21" name="文字方塊 20"/>
          <p:cNvSpPr txBox="1"/>
          <p:nvPr/>
        </p:nvSpPr>
        <p:spPr>
          <a:xfrm>
            <a:off x="7887367" y="4316486"/>
            <a:ext cx="527709" cy="461665"/>
          </a:xfrm>
          <a:prstGeom prst="rect">
            <a:avLst/>
          </a:prstGeom>
          <a:noFill/>
        </p:spPr>
        <p:txBody>
          <a:bodyPr wrap="square" rtlCol="0">
            <a:spAutoFit/>
          </a:bodyPr>
          <a:lstStyle/>
          <a:p>
            <a:pPr algn="ctr"/>
            <a:r>
              <a:rPr lang="en-US" altLang="zh-TW" sz="2400" dirty="0" smtClean="0"/>
              <a:t>0</a:t>
            </a:r>
            <a:endParaRPr lang="zh-TW" altLang="en-US" sz="2400" dirty="0"/>
          </a:p>
        </p:txBody>
      </p:sp>
      <p:sp>
        <p:nvSpPr>
          <p:cNvPr id="23" name="文字方塊 22"/>
          <p:cNvSpPr txBox="1"/>
          <p:nvPr/>
        </p:nvSpPr>
        <p:spPr>
          <a:xfrm>
            <a:off x="7887365" y="3896128"/>
            <a:ext cx="527709" cy="523220"/>
          </a:xfrm>
          <a:prstGeom prst="rect">
            <a:avLst/>
          </a:prstGeom>
          <a:noFill/>
        </p:spPr>
        <p:txBody>
          <a:bodyPr wrap="square" rtlCol="0">
            <a:spAutoFit/>
          </a:bodyPr>
          <a:lstStyle/>
          <a:p>
            <a:r>
              <a:rPr lang="zh-TW" altLang="en-US" sz="2800" b="1" dirty="0" smtClean="0">
                <a:solidFill>
                  <a:srgbClr val="FF0000"/>
                </a:solidFill>
              </a:rPr>
              <a:t>？</a:t>
            </a:r>
            <a:endParaRPr lang="zh-TW" altLang="en-US" sz="2800" b="1" dirty="0">
              <a:solidFill>
                <a:srgbClr val="FF0000"/>
              </a:solidFill>
            </a:endParaRPr>
          </a:p>
        </p:txBody>
      </p:sp>
    </p:spTree>
    <p:extLst>
      <p:ext uri="{BB962C8B-B14F-4D97-AF65-F5344CB8AC3E}">
        <p14:creationId xmlns:p14="http://schemas.microsoft.com/office/powerpoint/2010/main" val="60345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a:t>體適能</a:t>
            </a:r>
            <a:r>
              <a:rPr lang="zh-TW" altLang="en-US"/>
              <a:t>以及</a:t>
            </a:r>
            <a:r>
              <a:rPr lang="zh-TW" altLang="en-US" b="1"/>
              <a:t>語言認證</a:t>
            </a:r>
            <a:r>
              <a:rPr lang="zh-TW" altLang="en-US"/>
              <a:t>之調整 </a:t>
            </a:r>
          </a:p>
        </p:txBody>
      </p:sp>
      <p:sp>
        <p:nvSpPr>
          <p:cNvPr id="108547" name="內容版面配置區 2"/>
          <p:cNvSpPr>
            <a:spLocks noGrp="1"/>
          </p:cNvSpPr>
          <p:nvPr>
            <p:ph idx="1"/>
          </p:nvPr>
        </p:nvSpPr>
        <p:spPr>
          <a:xfrm>
            <a:off x="2592388" y="1414463"/>
            <a:ext cx="6618287" cy="3778250"/>
          </a:xfrm>
        </p:spPr>
        <p:txBody>
          <a:bodyPr/>
          <a:lstStyle/>
          <a:p>
            <a:pPr marL="0" indent="0">
              <a:buFont typeface="Wingdings 3" panose="05040102010807070707" pitchFamily="18" charset="2"/>
              <a:buNone/>
            </a:pPr>
            <a:r>
              <a:rPr lang="zh-TW" altLang="en-US" b="1" dirty="0">
                <a:solidFill>
                  <a:srgbClr val="FF0000"/>
                </a:solidFill>
              </a:rPr>
              <a:t>一、體適能調整重點： </a:t>
            </a:r>
            <a:endParaRPr lang="zh-TW" altLang="en-US" dirty="0">
              <a:solidFill>
                <a:srgbClr val="FF0000"/>
              </a:solidFill>
            </a:endParaRPr>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提高重大傷病、身心障礙、體弱等類不適宜檢測</a:t>
            </a:r>
          </a:p>
          <a:p>
            <a:pPr marL="0" indent="0">
              <a:buFont typeface="Wingdings 3" panose="05040102010807070707" pitchFamily="18" charset="2"/>
              <a:buNone/>
            </a:pPr>
            <a:r>
              <a:rPr lang="en-US" altLang="zh-TW" dirty="0"/>
              <a:t>		</a:t>
            </a:r>
            <a:r>
              <a:rPr lang="zh-TW" altLang="en-US" dirty="0"/>
              <a:t>學生之基本分數</a:t>
            </a:r>
            <a:r>
              <a:rPr lang="en-US" altLang="zh-TW" b="1" dirty="0"/>
              <a:t>(4</a:t>
            </a:r>
            <a:r>
              <a:rPr lang="zh-TW" altLang="en-US" b="1" dirty="0"/>
              <a:t>分→</a:t>
            </a:r>
            <a:r>
              <a:rPr lang="en-US" altLang="zh-TW" b="1" dirty="0"/>
              <a:t>6</a:t>
            </a:r>
            <a:r>
              <a:rPr lang="zh-TW" altLang="en-US" b="1" dirty="0"/>
              <a:t>分，滿分</a:t>
            </a:r>
            <a:r>
              <a:rPr lang="en-US" altLang="zh-TW" b="1" dirty="0"/>
              <a:t>10</a:t>
            </a:r>
            <a:r>
              <a:rPr lang="zh-TW" altLang="en-US" b="1" dirty="0"/>
              <a:t>分</a:t>
            </a:r>
            <a:r>
              <a:rPr lang="en-US" altLang="zh-TW" b="1" dirty="0"/>
              <a:t>)</a:t>
            </a:r>
            <a:r>
              <a:rPr lang="zh-TW" altLang="en-US" dirty="0"/>
              <a:t>。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dirty="0"/>
              <a:t>不再列為同分比序單一項目，減輕壓力。 </a:t>
            </a:r>
          </a:p>
          <a:p>
            <a:pPr marL="0" indent="0">
              <a:buFont typeface="Wingdings 3" panose="05040102010807070707" pitchFamily="18" charset="2"/>
              <a:buNone/>
            </a:pPr>
            <a:r>
              <a:rPr lang="zh-TW" altLang="en-US" b="1" dirty="0">
                <a:solidFill>
                  <a:srgbClr val="FF0000"/>
                </a:solidFill>
              </a:rPr>
              <a:t>二、語言認證採計原則： </a:t>
            </a:r>
            <a:endParaRPr lang="zh-TW" altLang="en-US" dirty="0">
              <a:solidFill>
                <a:srgbClr val="FF0000"/>
              </a:solidFill>
            </a:endParaRPr>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Font typeface="Wingdings 3" panose="05040102010807070707" pitchFamily="18" charset="2"/>
              <a:buNone/>
            </a:pPr>
            <a:r>
              <a:rPr lang="en-US" altLang="zh-TW" dirty="0"/>
              <a:t>		</a:t>
            </a:r>
            <a:r>
              <a:rPr lang="zh-TW" altLang="en-US" dirty="0"/>
              <a:t>為原則。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Font typeface="Wingdings 3" panose="05040102010807070707" pitchFamily="18" charset="2"/>
              <a:buNone/>
            </a:pPr>
            <a:r>
              <a:rPr lang="en-US" altLang="zh-TW" dirty="0"/>
              <a:t>		</a:t>
            </a:r>
            <a:r>
              <a:rPr lang="zh-TW" altLang="en-US" dirty="0"/>
              <a:t>之客語能力認證、原住民委員會辦理之原住民語言</a:t>
            </a:r>
          </a:p>
          <a:p>
            <a:pPr marL="0" indent="0">
              <a:buFont typeface="Wingdings 3" panose="05040102010807070707" pitchFamily="18" charset="2"/>
              <a:buNone/>
            </a:pPr>
            <a:r>
              <a:rPr lang="en-US" altLang="zh-TW" dirty="0"/>
              <a:t>		</a:t>
            </a:r>
            <a:r>
              <a:rPr lang="zh-TW" altLang="en-US"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8898" y="1182559"/>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017100" y="5563166"/>
            <a:ext cx="3467616" cy="1077218"/>
          </a:xfrm>
          <a:prstGeom prst="rect">
            <a:avLst/>
          </a:prstGeom>
          <a:noFill/>
        </p:spPr>
        <p:txBody>
          <a:bodyPr wrap="none" rtlCol="0">
            <a:spAutoFit/>
          </a:bodyPr>
          <a:lstStyle/>
          <a:p>
            <a:pPr algn="ctr"/>
            <a:r>
              <a:rPr lang="zh-TW" altLang="en-US" sz="3200" b="1" dirty="0" smtClean="0">
                <a:solidFill>
                  <a:srgbClr val="FF0000"/>
                </a:solidFill>
              </a:rPr>
              <a:t>   總積點只在</a:t>
            </a:r>
            <a:endParaRPr lang="en-US" altLang="zh-TW" sz="3200" b="1" dirty="0" smtClean="0">
              <a:solidFill>
                <a:srgbClr val="FF0000"/>
              </a:solidFill>
            </a:endParaRPr>
          </a:p>
          <a:p>
            <a:pPr algn="ctr"/>
            <a:r>
              <a:rPr lang="zh-TW" altLang="en-US" sz="3200" b="1" dirty="0" smtClean="0">
                <a:solidFill>
                  <a:srgbClr val="FF0000"/>
                </a:solidFill>
              </a:rPr>
              <a:t>「</a:t>
            </a:r>
            <a:r>
              <a:rPr lang="zh-TW" altLang="en-US" sz="3200" b="1" dirty="0">
                <a:solidFill>
                  <a:srgbClr val="FF0000"/>
                </a:solidFill>
              </a:rPr>
              <a:t>同分比</a:t>
            </a:r>
            <a:r>
              <a:rPr lang="zh-TW" altLang="en-US" sz="3200" b="1" dirty="0" smtClean="0">
                <a:solidFill>
                  <a:srgbClr val="FF0000"/>
                </a:solidFill>
              </a:rPr>
              <a:t>序」時用</a:t>
            </a:r>
            <a:endParaRPr lang="zh-TW" altLang="en-US" sz="3200" b="1" dirty="0">
              <a:solidFill>
                <a:srgbClr val="FF0000"/>
              </a:solidFill>
            </a:endParaRPr>
          </a:p>
        </p:txBody>
      </p:sp>
      <p:sp>
        <p:nvSpPr>
          <p:cNvPr id="4" name="五角星形 3"/>
          <p:cNvSpPr/>
          <p:nvPr/>
        </p:nvSpPr>
        <p:spPr>
          <a:xfrm>
            <a:off x="2458538" y="5576038"/>
            <a:ext cx="418011"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906149971"/>
              </p:ext>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xmlns="" val="20000"/>
                    </a:ext>
                  </a:extLst>
                </a:gridCol>
                <a:gridCol w="622724">
                  <a:extLst>
                    <a:ext uri="{9D8B030D-6E8A-4147-A177-3AD203B41FA5}">
                      <a16:colId xmlns:a16="http://schemas.microsoft.com/office/drawing/2014/main" xmlns="" val="20001"/>
                    </a:ext>
                  </a:extLst>
                </a:gridCol>
                <a:gridCol w="622724">
                  <a:extLst>
                    <a:ext uri="{9D8B030D-6E8A-4147-A177-3AD203B41FA5}">
                      <a16:colId xmlns:a16="http://schemas.microsoft.com/office/drawing/2014/main" xmlns="" val="1047505374"/>
                    </a:ext>
                  </a:extLst>
                </a:gridCol>
                <a:gridCol w="622724">
                  <a:extLst>
                    <a:ext uri="{9D8B030D-6E8A-4147-A177-3AD203B41FA5}">
                      <a16:colId xmlns:a16="http://schemas.microsoft.com/office/drawing/2014/main" xmlns="" val="1697171055"/>
                    </a:ext>
                  </a:extLst>
                </a:gridCol>
                <a:gridCol w="622724">
                  <a:extLst>
                    <a:ext uri="{9D8B030D-6E8A-4147-A177-3AD203B41FA5}">
                      <a16:colId xmlns:a16="http://schemas.microsoft.com/office/drawing/2014/main" xmlns="" val="20002"/>
                    </a:ext>
                  </a:extLst>
                </a:gridCol>
                <a:gridCol w="622724">
                  <a:extLst>
                    <a:ext uri="{9D8B030D-6E8A-4147-A177-3AD203B41FA5}">
                      <a16:colId xmlns:a16="http://schemas.microsoft.com/office/drawing/2014/main" xmlns="" val="4213801140"/>
                    </a:ext>
                  </a:extLst>
                </a:gridCol>
                <a:gridCol w="622724">
                  <a:extLst>
                    <a:ext uri="{9D8B030D-6E8A-4147-A177-3AD203B41FA5}">
                      <a16:colId xmlns:a16="http://schemas.microsoft.com/office/drawing/2014/main" xmlns="" val="3548984853"/>
                    </a:ext>
                  </a:extLst>
                </a:gridCol>
                <a:gridCol w="1260971">
                  <a:extLst>
                    <a:ext uri="{9D8B030D-6E8A-4147-A177-3AD203B41FA5}">
                      <a16:colId xmlns:a16="http://schemas.microsoft.com/office/drawing/2014/main" xmlns=""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17</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xmlns="" id="{9292F493-FDFE-4FA1-8F1E-225A9A84B0D2}"/>
              </a:ext>
            </a:extLst>
          </p:cNvPr>
          <p:cNvGraphicFramePr>
            <a:graphicFrameLocks noGrp="1"/>
          </p:cNvGraphicFramePr>
          <p:nvPr>
            <p:extLst>
              <p:ext uri="{D42A27DB-BD31-4B8C-83A1-F6EECF244321}">
                <p14:modId xmlns:p14="http://schemas.microsoft.com/office/powerpoint/2010/main" val="464665192"/>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523914258"/>
                    </a:ext>
                  </a:extLst>
                </a:gridCol>
                <a:gridCol w="713902">
                  <a:extLst>
                    <a:ext uri="{9D8B030D-6E8A-4147-A177-3AD203B41FA5}">
                      <a16:colId xmlns:a16="http://schemas.microsoft.com/office/drawing/2014/main" xmlns="" val="651610285"/>
                    </a:ext>
                  </a:extLst>
                </a:gridCol>
                <a:gridCol w="713902">
                  <a:extLst>
                    <a:ext uri="{9D8B030D-6E8A-4147-A177-3AD203B41FA5}">
                      <a16:colId xmlns:a16="http://schemas.microsoft.com/office/drawing/2014/main" xmlns="" val="1888766754"/>
                    </a:ext>
                  </a:extLst>
                </a:gridCol>
                <a:gridCol w="713902">
                  <a:extLst>
                    <a:ext uri="{9D8B030D-6E8A-4147-A177-3AD203B41FA5}">
                      <a16:colId xmlns:a16="http://schemas.microsoft.com/office/drawing/2014/main" xmlns="" val="3543000124"/>
                    </a:ext>
                  </a:extLst>
                </a:gridCol>
                <a:gridCol w="713902">
                  <a:extLst>
                    <a:ext uri="{9D8B030D-6E8A-4147-A177-3AD203B41FA5}">
                      <a16:colId xmlns:a16="http://schemas.microsoft.com/office/drawing/2014/main" xmlns="" val="4007140634"/>
                    </a:ext>
                  </a:extLst>
                </a:gridCol>
                <a:gridCol w="713902">
                  <a:extLst>
                    <a:ext uri="{9D8B030D-6E8A-4147-A177-3AD203B41FA5}">
                      <a16:colId xmlns:a16="http://schemas.microsoft.com/office/drawing/2014/main" xmlns="" val="3441389201"/>
                    </a:ext>
                  </a:extLst>
                </a:gridCol>
                <a:gridCol w="713902">
                  <a:extLst>
                    <a:ext uri="{9D8B030D-6E8A-4147-A177-3AD203B41FA5}">
                      <a16:colId xmlns:a16="http://schemas.microsoft.com/office/drawing/2014/main" xmlns="" val="2391163664"/>
                    </a:ext>
                  </a:extLst>
                </a:gridCol>
                <a:gridCol w="713902">
                  <a:extLst>
                    <a:ext uri="{9D8B030D-6E8A-4147-A177-3AD203B41FA5}">
                      <a16:colId xmlns:a16="http://schemas.microsoft.com/office/drawing/2014/main" xmlns=""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3544701107"/>
                  </a:ext>
                </a:extLst>
              </a:tr>
            </a:tbl>
          </a:graphicData>
        </a:graphic>
      </p:graphicFrame>
      <p:sp>
        <p:nvSpPr>
          <p:cNvPr id="3" name="矩形 2">
            <a:extLst>
              <a:ext uri="{FF2B5EF4-FFF2-40B4-BE49-F238E27FC236}">
                <a16:creationId xmlns:a16="http://schemas.microsoft.com/office/drawing/2014/main" xmlns=""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a16="http://schemas.microsoft.com/office/drawing/2014/main" xmlns=""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008438"/>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dirty="0">
                <a:solidFill>
                  <a:srgbClr val="FF0000"/>
                </a:solidFill>
              </a:rPr>
              <a:t>總積「點」</a:t>
            </a:r>
            <a:endParaRPr lang="en-US" altLang="zh-TW" sz="3200" dirty="0">
              <a:solidFill>
                <a:srgbClr val="FF0000"/>
              </a:solidFill>
            </a:endParaRPr>
          </a:p>
          <a:p>
            <a:r>
              <a:rPr lang="en-US" altLang="zh-TW" sz="3200" dirty="0">
                <a:solidFill>
                  <a:srgbClr val="FF0000"/>
                </a:solidFill>
              </a:rPr>
              <a:t>(</a:t>
            </a:r>
            <a:r>
              <a:rPr lang="zh-TW" altLang="en-US" sz="3200" dirty="0">
                <a:solidFill>
                  <a:srgbClr val="FF0000"/>
                </a:solidFill>
              </a:rPr>
              <a:t>最高</a:t>
            </a:r>
            <a:r>
              <a:rPr lang="en-US" altLang="zh-TW" sz="3200" dirty="0">
                <a:solidFill>
                  <a:srgbClr val="FF0000"/>
                </a:solidFill>
              </a:rPr>
              <a:t>36</a:t>
            </a:r>
            <a:r>
              <a:rPr lang="zh-TW" altLang="en-US" sz="3200" dirty="0">
                <a:solidFill>
                  <a:srgbClr val="FF0000"/>
                </a:solidFill>
              </a:rPr>
              <a:t>積點</a:t>
            </a:r>
            <a:r>
              <a:rPr lang="en-US" altLang="zh-TW" sz="3200" dirty="0">
                <a:solidFill>
                  <a:srgbClr val="FF0000"/>
                </a:solidFill>
              </a:rPr>
              <a:t>)</a:t>
            </a:r>
          </a:p>
          <a:p>
            <a:endParaRPr lang="en-US" altLang="zh-TW" sz="3200" dirty="0">
              <a:solidFill>
                <a:srgbClr val="FF0000"/>
              </a:solidFill>
            </a:endParaRPr>
          </a:p>
          <a:p>
            <a:r>
              <a:rPr lang="zh-TW" altLang="en-US" sz="2800" dirty="0">
                <a:solidFill>
                  <a:srgbClr val="FF0000"/>
                </a:solidFill>
              </a:rPr>
              <a:t>同分比序時使用</a:t>
            </a:r>
            <a:endParaRPr lang="zh-TW" altLang="en-US" sz="3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2592388" y="115888"/>
            <a:ext cx="8912225" cy="671512"/>
          </a:xfrm>
        </p:spPr>
        <p:txBody>
          <a:bodyPr/>
          <a:lstStyle/>
          <a:p>
            <a:r>
              <a:rPr lang="zh-TW" altLang="en-US" b="1" dirty="0"/>
              <a:t>「臺南區超額比序」</a:t>
            </a:r>
            <a:r>
              <a:rPr lang="zh-TW" altLang="en-US" dirty="0"/>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031672" y="787399"/>
            <a:ext cx="9658777" cy="596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80069" y="787399"/>
            <a:ext cx="4610380" cy="596609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592388" y="623888"/>
            <a:ext cx="8912225" cy="604837"/>
          </a:xfrm>
        </p:spPr>
        <p:txBody>
          <a:bodyPr/>
          <a:lstStyle/>
          <a:p>
            <a:r>
              <a:rPr lang="zh-TW" altLang="en-US" b="1" dirty="0"/>
              <a:t>「同分比序順序」</a:t>
            </a:r>
            <a:r>
              <a:rPr lang="zh-TW" altLang="en-US" dirty="0"/>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a16="http://schemas.microsoft.com/office/drawing/2014/main" xmlns="" id="{ECA8637F-38B8-465B-BB78-3A75E99E01E1}"/>
              </a:ext>
            </a:extLst>
          </p:cNvPr>
          <p:cNvGraphicFramePr>
            <a:graphicFrameLocks noGrp="1"/>
          </p:cNvGraphicFramePr>
          <p:nvPr/>
        </p:nvGraphicFramePr>
        <p:xfrm>
          <a:off x="2592388" y="1201738"/>
          <a:ext cx="8456612" cy="5608637"/>
        </p:xfrm>
        <a:graphic>
          <a:graphicData uri="http://schemas.openxmlformats.org/drawingml/2006/table">
            <a:tbl>
              <a:tblPr firstRow="1" bandRow="1">
                <a:tableStyleId>{5C22544A-7EE6-4342-B048-85BDC9FD1C3A}</a:tableStyleId>
              </a:tblPr>
              <a:tblGrid>
                <a:gridCol w="3517017">
                  <a:extLst>
                    <a:ext uri="{9D8B030D-6E8A-4147-A177-3AD203B41FA5}">
                      <a16:colId xmlns:a16="http://schemas.microsoft.com/office/drawing/2014/main" xmlns="" val="904826775"/>
                    </a:ext>
                  </a:extLst>
                </a:gridCol>
                <a:gridCol w="4939595">
                  <a:extLst>
                    <a:ext uri="{9D8B030D-6E8A-4147-A177-3AD203B41FA5}">
                      <a16:colId xmlns:a16="http://schemas.microsoft.com/office/drawing/2014/main" xmlns="" val="1500797496"/>
                    </a:ext>
                  </a:extLst>
                </a:gridCol>
              </a:tblGrid>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a16="http://schemas.microsoft.com/office/drawing/2014/main" xmlns="" val="224756252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a16="http://schemas.microsoft.com/office/drawing/2014/main" xmlns="" val="301129320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a16="http://schemas.microsoft.com/office/drawing/2014/main" xmlns="" val="4191306325"/>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a16="http://schemas.microsoft.com/office/drawing/2014/main" xmlns="" val="5986925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a16="http://schemas.microsoft.com/office/drawing/2014/main" xmlns="" val="120672253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a16="http://schemas.microsoft.com/office/drawing/2014/main" xmlns="" val="2897102263"/>
                  </a:ext>
                </a:extLst>
              </a:tr>
              <a:tr h="82300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014297946"/>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a16="http://schemas.microsoft.com/office/drawing/2014/main" xmlns="" val="46712643"/>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566404455"/>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2114480614"/>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4034121742"/>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938697493"/>
                  </a:ext>
                </a:extLst>
              </a:tr>
            </a:tbl>
          </a:graphicData>
        </a:graphic>
      </p:graphicFrame>
      <p:sp>
        <p:nvSpPr>
          <p:cNvPr id="6" name="語音泡泡: 矩形 5">
            <a:extLst>
              <a:ext uri="{FF2B5EF4-FFF2-40B4-BE49-F238E27FC236}">
                <a16:creationId xmlns:a16="http://schemas.microsoft.com/office/drawing/2014/main" xmlns="" id="{96A56608-EC08-4D99-913A-62982831AC72}"/>
              </a:ext>
            </a:extLst>
          </p:cNvPr>
          <p:cNvSpPr/>
          <p:nvPr/>
        </p:nvSpPr>
        <p:spPr>
          <a:xfrm>
            <a:off x="6934200" y="5499100"/>
            <a:ext cx="4114800" cy="13589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3939FF"/>
                </a:solidFill>
                <a:latin typeface="微軟正黑體" panose="020B0604030504040204" pitchFamily="34" charset="-120"/>
                <a:ea typeface="微軟正黑體" panose="020B0604030504040204" pitchFamily="34" charset="-120"/>
              </a:rPr>
              <a:t>由</a:t>
            </a:r>
            <a:r>
              <a:rPr lang="en-US" altLang="zh-TW" sz="2400" b="1" dirty="0">
                <a:solidFill>
                  <a:srgbClr val="3939FF"/>
                </a:solidFill>
                <a:latin typeface="微軟正黑體" panose="020B0604030504040204" pitchFamily="34" charset="-120"/>
                <a:ea typeface="微軟正黑體" panose="020B0604030504040204" pitchFamily="34" charset="-120"/>
              </a:rPr>
              <a:t>11</a:t>
            </a:r>
            <a:r>
              <a:rPr lang="zh-TW" altLang="en-US" sz="2400" b="1" dirty="0">
                <a:solidFill>
                  <a:srgbClr val="3939FF"/>
                </a:solidFill>
                <a:latin typeface="微軟正黑體" panose="020B0604030504040204" pitchFamily="34" charset="-120"/>
                <a:ea typeface="微軟正黑體" panose="020B0604030504040204" pitchFamily="34" charset="-120"/>
              </a:rPr>
              <a:t>項減為</a:t>
            </a:r>
            <a:r>
              <a:rPr lang="en-US" altLang="zh-TW" sz="2400" b="1" dirty="0">
                <a:solidFill>
                  <a:srgbClr val="3939FF"/>
                </a:solidFill>
                <a:latin typeface="微軟正黑體" panose="020B0604030504040204" pitchFamily="34" charset="-120"/>
                <a:ea typeface="微軟正黑體" panose="020B0604030504040204" pitchFamily="34" charset="-120"/>
              </a:rPr>
              <a:t>7</a:t>
            </a:r>
            <a:r>
              <a:rPr lang="zh-TW" altLang="en-US" sz="2400" b="1" dirty="0">
                <a:solidFill>
                  <a:srgbClr val="3939FF"/>
                </a:solidFill>
                <a:latin typeface="微軟正黑體" panose="020B0604030504040204" pitchFamily="34" charset="-120"/>
                <a:ea typeface="微軟正黑體" panose="020B0604030504040204" pitchFamily="34" charset="-120"/>
              </a:rPr>
              <a:t>項，不列體適能等單項比序，強調項項等值，減輕壓力。</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xmlns=""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xmlns=""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xmlns=""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xmlns=""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xmlns=""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xmlns=""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xmlns=""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xmlns=""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xmlns=""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xmlns=""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xmlns=""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xmlns=""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xmlns=""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xmlns=""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xmlns=""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xmlns=""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xmlns=""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xmlns=""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xmlns=""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xmlns=""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xmlns=""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xmlns=""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xmlns=""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a16="http://schemas.microsoft.com/office/drawing/2014/main" xmlns=""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7" y="3159125"/>
            <a:ext cx="7024687" cy="1020763"/>
          </a:xfrm>
        </p:spPr>
        <p:txBody>
          <a:bodyPr/>
          <a:lstStyle/>
          <a:p>
            <a:pPr eaLnBrk="1" hangingPunct="1"/>
            <a:r>
              <a:rPr lang="en-US" altLang="zh-TW" sz="4500" dirty="0" smtClean="0">
                <a:solidFill>
                  <a:schemeClr val="bg1"/>
                </a:solidFill>
                <a:latin typeface="華康華綜體W5" panose="020B0509000000000000" pitchFamily="49" charset="-120"/>
                <a:ea typeface="華康華綜體W5" panose="020B0509000000000000" pitchFamily="49" charset="-120"/>
              </a:rPr>
              <a:t>109</a:t>
            </a:r>
            <a:r>
              <a:rPr lang="zh-TW" altLang="en-US" sz="4500" dirty="0" smtClean="0">
                <a:solidFill>
                  <a:schemeClr val="bg1"/>
                </a:solidFill>
                <a:latin typeface="華康華綜體W5" panose="020B0509000000000000" pitchFamily="49" charset="-120"/>
                <a:ea typeface="華康華綜體W5" panose="020B0509000000000000" pitchFamily="49" charset="-120"/>
              </a:rPr>
              <a:t>學年度臺</a:t>
            </a:r>
            <a:r>
              <a:rPr lang="zh-TW" altLang="en-US" sz="4500" dirty="0">
                <a:solidFill>
                  <a:schemeClr val="bg1"/>
                </a:solidFill>
                <a:latin typeface="華康華綜體W5" panose="020B0509000000000000" pitchFamily="49" charset="-120"/>
                <a:ea typeface="華康華綜體W5" panose="020B0509000000000000" pitchFamily="49" charset="-120"/>
              </a:rPr>
              <a:t>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b="1"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b="1"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xmlns=""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xmlns=""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24</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25</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xmlns=""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xmlns="" id="{F4B298EE-2954-44E5-B683-AE10BF773B02}"/>
              </a:ext>
            </a:extLst>
          </p:cNvPr>
          <p:cNvGraphicFramePr>
            <a:graphicFrameLocks noGrp="1"/>
          </p:cNvGraphicFramePr>
          <p:nvPr>
            <p:extLst>
              <p:ext uri="{D42A27DB-BD31-4B8C-83A1-F6EECF244321}">
                <p14:modId xmlns:p14="http://schemas.microsoft.com/office/powerpoint/2010/main" val="3222157019"/>
              </p:ext>
            </p:extLst>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xmlns="" val="20000"/>
                    </a:ext>
                  </a:extLst>
                </a:gridCol>
                <a:gridCol w="4110386">
                  <a:extLst>
                    <a:ext uri="{9D8B030D-6E8A-4147-A177-3AD203B41FA5}">
                      <a16:colId xmlns:a16="http://schemas.microsoft.com/office/drawing/2014/main" xmlns="" val="20001"/>
                    </a:ext>
                  </a:extLst>
                </a:gridCol>
                <a:gridCol w="4007677">
                  <a:extLst>
                    <a:ext uri="{9D8B030D-6E8A-4147-A177-3AD203B41FA5}">
                      <a16:colId xmlns:a16="http://schemas.microsoft.com/office/drawing/2014/main" xmlns=""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xmlns=""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sng" strike="noStrike" cap="none" normalizeH="0" baseline="0" dirty="0">
                          <a:ln>
                            <a:noFill/>
                          </a:ln>
                          <a:solidFill>
                            <a:srgbClr val="006600"/>
                          </a:solidFill>
                          <a:effectLst/>
                          <a:latin typeface="標楷體" panose="03000509000000000000" pitchFamily="65" charset="-120"/>
                          <a:ea typeface="標楷體" panose="03000509000000000000" pitchFamily="65" charset="-120"/>
                          <a:cs typeface="微軟正黑體"/>
                        </a:rPr>
                        <a:t>本區國中</a:t>
                      </a:r>
                      <a:endParaRPr kumimoji="0" lang="zh-TW" altLang="en-US" sz="2800" b="0" i="0" u="none" strike="noStrike" cap="none" normalizeH="0" baseline="0" dirty="0">
                        <a:ln>
                          <a:noFill/>
                        </a:ln>
                        <a:solidFill>
                          <a:srgbClr val="0066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sng" strike="noStrike" cap="none" normalizeH="0" baseline="0" dirty="0">
                          <a:ln>
                            <a:noFill/>
                          </a:ln>
                          <a:solidFill>
                            <a:srgbClr val="9933FF"/>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800" b="0" i="0" u="none" strike="noStrike" cap="none" normalizeH="0" baseline="0" dirty="0">
                        <a:ln>
                          <a:noFill/>
                        </a:ln>
                        <a:solidFill>
                          <a:srgbClr val="9933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47"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xmlns=""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xmlns=""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xmlns="" val="20000"/>
                    </a:ext>
                  </a:extLst>
                </a:gridCol>
                <a:gridCol w="703025">
                  <a:extLst>
                    <a:ext uri="{9D8B030D-6E8A-4147-A177-3AD203B41FA5}">
                      <a16:colId xmlns:a16="http://schemas.microsoft.com/office/drawing/2014/main" xmlns="" val="20001"/>
                    </a:ext>
                  </a:extLst>
                </a:gridCol>
                <a:gridCol w="603850">
                  <a:extLst>
                    <a:ext uri="{9D8B030D-6E8A-4147-A177-3AD203B41FA5}">
                      <a16:colId xmlns:a16="http://schemas.microsoft.com/office/drawing/2014/main" xmlns="" val="20002"/>
                    </a:ext>
                  </a:extLst>
                </a:gridCol>
                <a:gridCol w="638439">
                  <a:extLst>
                    <a:ext uri="{9D8B030D-6E8A-4147-A177-3AD203B41FA5}">
                      <a16:colId xmlns:a16="http://schemas.microsoft.com/office/drawing/2014/main" xmlns="" val="20003"/>
                    </a:ext>
                  </a:extLst>
                </a:gridCol>
                <a:gridCol w="596231">
                  <a:extLst>
                    <a:ext uri="{9D8B030D-6E8A-4147-A177-3AD203B41FA5}">
                      <a16:colId xmlns:a16="http://schemas.microsoft.com/office/drawing/2014/main" xmlns="" val="20004"/>
                    </a:ext>
                  </a:extLst>
                </a:gridCol>
                <a:gridCol w="488900">
                  <a:extLst>
                    <a:ext uri="{9D8B030D-6E8A-4147-A177-3AD203B41FA5}">
                      <a16:colId xmlns:a16="http://schemas.microsoft.com/office/drawing/2014/main" xmlns="" val="20005"/>
                    </a:ext>
                  </a:extLst>
                </a:gridCol>
                <a:gridCol w="132634">
                  <a:extLst>
                    <a:ext uri="{9D8B030D-6E8A-4147-A177-3AD203B41FA5}">
                      <a16:colId xmlns:a16="http://schemas.microsoft.com/office/drawing/2014/main" xmlns="" val="20006"/>
                    </a:ext>
                  </a:extLst>
                </a:gridCol>
                <a:gridCol w="315657">
                  <a:extLst>
                    <a:ext uri="{9D8B030D-6E8A-4147-A177-3AD203B41FA5}">
                      <a16:colId xmlns:a16="http://schemas.microsoft.com/office/drawing/2014/main" xmlns="" val="20007"/>
                    </a:ext>
                  </a:extLst>
                </a:gridCol>
                <a:gridCol w="322782">
                  <a:extLst>
                    <a:ext uri="{9D8B030D-6E8A-4147-A177-3AD203B41FA5}">
                      <a16:colId xmlns:a16="http://schemas.microsoft.com/office/drawing/2014/main" xmlns="" val="20008"/>
                    </a:ext>
                  </a:extLst>
                </a:gridCol>
                <a:gridCol w="567501">
                  <a:extLst>
                    <a:ext uri="{9D8B030D-6E8A-4147-A177-3AD203B41FA5}">
                      <a16:colId xmlns:a16="http://schemas.microsoft.com/office/drawing/2014/main" xmlns="" val="20009"/>
                    </a:ext>
                  </a:extLst>
                </a:gridCol>
                <a:gridCol w="3038494">
                  <a:extLst>
                    <a:ext uri="{9D8B030D-6E8A-4147-A177-3AD203B41FA5}">
                      <a16:colId xmlns:a16="http://schemas.microsoft.com/office/drawing/2014/main" xmlns=""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a:extLst>
              <a:ext uri="{FF2B5EF4-FFF2-40B4-BE49-F238E27FC236}">
                <a16:creationId xmlns:a16="http://schemas.microsoft.com/office/drawing/2014/main" xmlns=""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xmlns="" val="20000"/>
                    </a:ext>
                  </a:extLst>
                </a:gridCol>
                <a:gridCol w="801240">
                  <a:extLst>
                    <a:ext uri="{9D8B030D-6E8A-4147-A177-3AD203B41FA5}">
                      <a16:colId xmlns:a16="http://schemas.microsoft.com/office/drawing/2014/main" xmlns="" val="20001"/>
                    </a:ext>
                  </a:extLst>
                </a:gridCol>
                <a:gridCol w="732169">
                  <a:extLst>
                    <a:ext uri="{9D8B030D-6E8A-4147-A177-3AD203B41FA5}">
                      <a16:colId xmlns:a16="http://schemas.microsoft.com/office/drawing/2014/main" xmlns="" val="20002"/>
                    </a:ext>
                  </a:extLst>
                </a:gridCol>
                <a:gridCol w="151960">
                  <a:extLst>
                    <a:ext uri="{9D8B030D-6E8A-4147-A177-3AD203B41FA5}">
                      <a16:colId xmlns:a16="http://schemas.microsoft.com/office/drawing/2014/main" xmlns="" val="20003"/>
                    </a:ext>
                  </a:extLst>
                </a:gridCol>
                <a:gridCol w="497322">
                  <a:extLst>
                    <a:ext uri="{9D8B030D-6E8A-4147-A177-3AD203B41FA5}">
                      <a16:colId xmlns:a16="http://schemas.microsoft.com/office/drawing/2014/main" xmlns="" val="20004"/>
                    </a:ext>
                  </a:extLst>
                </a:gridCol>
                <a:gridCol w="524953">
                  <a:extLst>
                    <a:ext uri="{9D8B030D-6E8A-4147-A177-3AD203B41FA5}">
                      <a16:colId xmlns:a16="http://schemas.microsoft.com/office/drawing/2014/main" xmlns="" val="20005"/>
                    </a:ext>
                  </a:extLst>
                </a:gridCol>
                <a:gridCol w="165774">
                  <a:extLst>
                    <a:ext uri="{9D8B030D-6E8A-4147-A177-3AD203B41FA5}">
                      <a16:colId xmlns:a16="http://schemas.microsoft.com/office/drawing/2014/main" xmlns="" val="20006"/>
                    </a:ext>
                  </a:extLst>
                </a:gridCol>
                <a:gridCol w="530481">
                  <a:extLst>
                    <a:ext uri="{9D8B030D-6E8A-4147-A177-3AD203B41FA5}">
                      <a16:colId xmlns:a16="http://schemas.microsoft.com/office/drawing/2014/main" xmlns="" val="20007"/>
                    </a:ext>
                  </a:extLst>
                </a:gridCol>
                <a:gridCol w="530481">
                  <a:extLst>
                    <a:ext uri="{9D8B030D-6E8A-4147-A177-3AD203B41FA5}">
                      <a16:colId xmlns:a16="http://schemas.microsoft.com/office/drawing/2014/main" xmlns="" val="20008"/>
                    </a:ext>
                  </a:extLst>
                </a:gridCol>
                <a:gridCol w="471727">
                  <a:extLst>
                    <a:ext uri="{9D8B030D-6E8A-4147-A177-3AD203B41FA5}">
                      <a16:colId xmlns:a16="http://schemas.microsoft.com/office/drawing/2014/main" xmlns="" val="20009"/>
                    </a:ext>
                  </a:extLst>
                </a:gridCol>
                <a:gridCol w="4379915">
                  <a:extLst>
                    <a:ext uri="{9D8B030D-6E8A-4147-A177-3AD203B41FA5}">
                      <a16:colId xmlns:a16="http://schemas.microsoft.com/office/drawing/2014/main" xmlns=""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xmlns="" id="{9AEB8080-C951-47EC-9FF8-BDC45C71A37E}"/>
              </a:ext>
            </a:extLst>
          </p:cNvPr>
          <p:cNvSpPr txBox="1">
            <a:spLocks/>
          </p:cNvSpPr>
          <p:nvPr/>
        </p:nvSpPr>
        <p:spPr bwMode="auto">
          <a:xfrm>
            <a:off x="2671762" y="6395196"/>
            <a:ext cx="9197851"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smtClean="0">
                <a:solidFill>
                  <a:srgbClr val="FF0000"/>
                </a:solidFill>
                <a:latin typeface="標楷體" panose="03000509000000000000" pitchFamily="65" charset="-120"/>
                <a:ea typeface="標楷體" panose="03000509000000000000" pitchFamily="65" charset="-120"/>
              </a:rPr>
              <a:t>(2</a:t>
            </a:r>
            <a:r>
              <a:rPr lang="zh-TW" altLang="en-US" sz="2400" kern="0" dirty="0" smtClean="0">
                <a:solidFill>
                  <a:srgbClr val="FF0000"/>
                </a:solidFill>
                <a:latin typeface="標楷體" panose="03000509000000000000" pitchFamily="65" charset="-120"/>
                <a:ea typeface="標楷體" panose="03000509000000000000" pitchFamily="65" charset="-120"/>
              </a:rPr>
              <a:t>月</a:t>
            </a:r>
            <a:r>
              <a:rPr lang="en-US" altLang="zh-TW" sz="2400" kern="0" dirty="0" smtClean="0">
                <a:solidFill>
                  <a:srgbClr val="FF0000"/>
                </a:solidFill>
                <a:latin typeface="標楷體" panose="03000509000000000000" pitchFamily="65" charset="-120"/>
                <a:ea typeface="標楷體" panose="03000509000000000000" pitchFamily="65" charset="-120"/>
              </a:rPr>
              <a:t>24</a:t>
            </a:r>
            <a:r>
              <a:rPr lang="zh-TW" altLang="en-US" sz="2400" kern="0" dirty="0" smtClean="0">
                <a:solidFill>
                  <a:srgbClr val="FF0000"/>
                </a:solidFill>
                <a:latin typeface="標楷體" panose="03000509000000000000" pitchFamily="65" charset="-120"/>
                <a:ea typeface="標楷體" panose="03000509000000000000" pitchFamily="65" charset="-120"/>
              </a:rPr>
              <a:t>日</a:t>
            </a:r>
            <a:r>
              <a:rPr lang="en-US" altLang="zh-TW" sz="2400" kern="0" dirty="0" smtClean="0">
                <a:solidFill>
                  <a:srgbClr val="FF0000"/>
                </a:solidFill>
                <a:latin typeface="標楷體" panose="03000509000000000000" pitchFamily="65" charset="-120"/>
                <a:ea typeface="標楷體" panose="03000509000000000000" pitchFamily="65" charset="-120"/>
              </a:rPr>
              <a:t>)</a:t>
            </a:r>
            <a:endParaRPr lang="en-US" altLang="zh-TW" sz="2400" kern="0" dirty="0">
              <a:solidFill>
                <a:srgbClr val="FF0000"/>
              </a:solidFill>
              <a:latin typeface="標楷體" panose="03000509000000000000" pitchFamily="65" charset="-120"/>
              <a:ea typeface="標楷體" panose="03000509000000000000" pitchFamily="65" charset="-120"/>
            </a:endParaRP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t>109</a:t>
            </a:r>
            <a:r>
              <a:rPr lang="zh-TW" altLang="en-US" sz="3200" b="1" dirty="0"/>
              <a:t>學年度特色招生考試分發學校</a:t>
            </a:r>
          </a:p>
        </p:txBody>
      </p:sp>
      <p:sp>
        <p:nvSpPr>
          <p:cNvPr id="3" name="內容版面配置區 2"/>
          <p:cNvSpPr>
            <a:spLocks noGrp="1"/>
          </p:cNvSpPr>
          <p:nvPr>
            <p:ph idx="1"/>
          </p:nvPr>
        </p:nvSpPr>
        <p:spPr/>
        <p:txBody>
          <a:bodyPr/>
          <a:lstStyle/>
          <a:p>
            <a:pPr marL="0" indent="0">
              <a:buNone/>
            </a:pPr>
            <a:r>
              <a:rPr lang="zh-TW" altLang="en-US" sz="2800" dirty="0"/>
              <a:t>基北區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桃連區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3</a:t>
            </a:fld>
            <a:endParaRPr lang="zh-TW" altLang="en-US"/>
          </a:p>
        </p:txBody>
      </p:sp>
    </p:spTree>
    <p:extLst>
      <p:ext uri="{BB962C8B-B14F-4D97-AF65-F5344CB8AC3E}">
        <p14:creationId xmlns:p14="http://schemas.microsoft.com/office/powerpoint/2010/main" val="928087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7207976" cy="857250"/>
          </a:xfrm>
          <a:solidFill>
            <a:srgbClr val="006600"/>
          </a:solidFill>
        </p:spPr>
        <p:txBody>
          <a:bodyPr/>
          <a:lstStyle/>
          <a:p>
            <a:pPr eaLnBrk="1" hangingPunct="1"/>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五</a:t>
            </a:r>
            <a:r>
              <a:rPr lang="en-US" altLang="zh-TW" sz="4000" dirty="0">
                <a:solidFill>
                  <a:schemeClr val="bg1"/>
                </a:solidFill>
                <a:latin typeface="標楷體" panose="03000509000000000000" pitchFamily="65" charset="-120"/>
                <a:ea typeface="標楷體" panose="03000509000000000000" pitchFamily="65" charset="-120"/>
              </a:rPr>
              <a:t>)109</a:t>
            </a:r>
            <a:r>
              <a:rPr lang="zh-TW" altLang="en-US" sz="4000" dirty="0">
                <a:solidFill>
                  <a:schemeClr val="bg1"/>
                </a:solidFill>
                <a:latin typeface="標楷體" panose="03000509000000000000" pitchFamily="65" charset="-120"/>
                <a:ea typeface="標楷體" panose="03000509000000000000" pitchFamily="65" charset="-120"/>
              </a:rPr>
              <a:t>免試入學同分比</a:t>
            </a:r>
            <a:r>
              <a:rPr lang="zh-TW" altLang="en-US" sz="4000" dirty="0" smtClean="0">
                <a:solidFill>
                  <a:schemeClr val="bg1"/>
                </a:solidFill>
                <a:latin typeface="標楷體" panose="03000509000000000000" pitchFamily="65" charset="-120"/>
                <a:ea typeface="標楷體" panose="03000509000000000000" pitchFamily="65" charset="-120"/>
              </a:rPr>
              <a:t>序項次</a:t>
            </a:r>
            <a:endParaRPr lang="zh-TW" altLang="en-US" sz="4000" dirty="0">
              <a:solidFill>
                <a:schemeClr val="bg1"/>
              </a:solidFill>
              <a:latin typeface="標楷體" panose="03000509000000000000" pitchFamily="65" charset="-120"/>
              <a:ea typeface="標楷體" panose="03000509000000000000" pitchFamily="65" charset="-120"/>
            </a:endParaRP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a:t>
            </a:r>
            <a:r>
              <a:rPr lang="zh-TW" altLang="en-US" sz="3600" b="1" dirty="0" smtClean="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自社分</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科標示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xmlns="" id="{FC38BC6E-2BD6-470E-BEED-55FEDE094D9C}"/>
              </a:ext>
            </a:extLst>
          </p:cNvPr>
          <p:cNvSpPr/>
          <p:nvPr/>
        </p:nvSpPr>
        <p:spPr>
          <a:xfrm>
            <a:off x="3192463" y="1768475"/>
            <a:ext cx="2470150" cy="663575"/>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smtClean="0"/>
              <a:t>)</a:t>
            </a:r>
            <a:r>
              <a:rPr lang="zh-TW" altLang="en-US" sz="2000" b="1" dirty="0" smtClean="0"/>
              <a:t>學生優先錄取</a:t>
            </a:r>
            <a:endParaRPr lang="zh-TW" altLang="en-US" sz="2000" b="1" dirty="0"/>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FABD3444-96B3-4770-9DAE-F4E7A504DA49}"/>
              </a:ext>
            </a:extLst>
          </p:cNvPr>
          <p:cNvGraphicFramePr>
            <a:graphicFrameLocks noGrp="1"/>
          </p:cNvGraphicFramePr>
          <p:nvPr>
            <p:extLst>
              <p:ext uri="{D42A27DB-BD31-4B8C-83A1-F6EECF244321}">
                <p14:modId xmlns:p14="http://schemas.microsoft.com/office/powerpoint/2010/main" val="3920946539"/>
              </p:ext>
            </p:extLst>
          </p:nvPr>
        </p:nvGraphicFramePr>
        <p:xfrm>
          <a:off x="2683881" y="1628478"/>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xmlns="" val="20000"/>
                    </a:ext>
                  </a:extLst>
                </a:gridCol>
                <a:gridCol w="3691453">
                  <a:extLst>
                    <a:ext uri="{9D8B030D-6E8A-4147-A177-3AD203B41FA5}">
                      <a16:colId xmlns:a16="http://schemas.microsoft.com/office/drawing/2014/main" xmlns="" val="20001"/>
                    </a:ext>
                  </a:extLst>
                </a:gridCol>
                <a:gridCol w="1896843">
                  <a:extLst>
                    <a:ext uri="{9D8B030D-6E8A-4147-A177-3AD203B41FA5}">
                      <a16:colId xmlns:a16="http://schemas.microsoft.com/office/drawing/2014/main" xmlns=""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386042346"/>
                  </a:ext>
                </a:extLst>
              </a:tr>
            </a:tbl>
          </a:graphicData>
        </a:graphic>
      </p:graphicFrame>
      <p:sp>
        <p:nvSpPr>
          <p:cNvPr id="128003" name="標題 1"/>
          <p:cNvSpPr txBox="1">
            <a:spLocks/>
          </p:cNvSpPr>
          <p:nvPr/>
        </p:nvSpPr>
        <p:spPr bwMode="auto">
          <a:xfrm>
            <a:off x="2149475" y="471488"/>
            <a:ext cx="7621542"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)109</a:t>
            </a:r>
            <a:r>
              <a:rPr kumimoji="0" lang="zh-TW" altLang="en-US" sz="4000" dirty="0">
                <a:solidFill>
                  <a:schemeClr val="bg1"/>
                </a:solidFill>
                <a:latin typeface="標楷體" panose="03000509000000000000" pitchFamily="65" charset="-120"/>
                <a:ea typeface="標楷體" panose="03000509000000000000" pitchFamily="65" charset="-120"/>
              </a:rPr>
              <a:t>免試入學同分比</a:t>
            </a:r>
            <a:r>
              <a:rPr kumimoji="0" lang="zh-TW" altLang="en-US" sz="4000" dirty="0" smtClean="0">
                <a:solidFill>
                  <a:schemeClr val="bg1"/>
                </a:solidFill>
                <a:latin typeface="標楷體" panose="03000509000000000000" pitchFamily="65" charset="-120"/>
                <a:ea typeface="標楷體" panose="03000509000000000000" pitchFamily="65" charset="-120"/>
              </a:rPr>
              <a:t>序</a:t>
            </a:r>
            <a:r>
              <a:rPr lang="zh-TW" altLang="en-US" sz="4000" dirty="0">
                <a:solidFill>
                  <a:schemeClr val="bg1"/>
                </a:solidFill>
                <a:latin typeface="標楷體" panose="03000509000000000000" pitchFamily="65" charset="-120"/>
                <a:ea typeface="標楷體" panose="03000509000000000000" pitchFamily="65" charset="-120"/>
              </a:rPr>
              <a:t>項次</a:t>
            </a:r>
            <a:r>
              <a:rPr kumimoji="0" lang="en-US" altLang="zh-TW" sz="4000" dirty="0" smtClean="0">
                <a:solidFill>
                  <a:schemeClr val="bg1"/>
                </a:solidFill>
                <a:latin typeface="標楷體" panose="03000509000000000000" pitchFamily="65" charset="-120"/>
                <a:ea typeface="標楷體" panose="03000509000000000000" pitchFamily="65" charset="-120"/>
              </a:rPr>
              <a:t>-</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xmlns=""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xmlns="" val="20000"/>
                    </a:ext>
                  </a:extLst>
                </a:gridCol>
                <a:gridCol w="1385190">
                  <a:extLst>
                    <a:ext uri="{9D8B030D-6E8A-4147-A177-3AD203B41FA5}">
                      <a16:colId xmlns:a16="http://schemas.microsoft.com/office/drawing/2014/main" xmlns="" val="20001"/>
                    </a:ext>
                  </a:extLst>
                </a:gridCol>
                <a:gridCol w="1385190">
                  <a:extLst>
                    <a:ext uri="{9D8B030D-6E8A-4147-A177-3AD203B41FA5}">
                      <a16:colId xmlns:a16="http://schemas.microsoft.com/office/drawing/2014/main" xmlns="" val="20002"/>
                    </a:ext>
                  </a:extLst>
                </a:gridCol>
                <a:gridCol w="1385190">
                  <a:extLst>
                    <a:ext uri="{9D8B030D-6E8A-4147-A177-3AD203B41FA5}">
                      <a16:colId xmlns:a16="http://schemas.microsoft.com/office/drawing/2014/main" xmlns="" val="20003"/>
                    </a:ext>
                  </a:extLst>
                </a:gridCol>
                <a:gridCol w="1385190">
                  <a:extLst>
                    <a:ext uri="{9D8B030D-6E8A-4147-A177-3AD203B41FA5}">
                      <a16:colId xmlns:a16="http://schemas.microsoft.com/office/drawing/2014/main" xmlns="" val="20004"/>
                    </a:ext>
                  </a:extLst>
                </a:gridCol>
                <a:gridCol w="1385190">
                  <a:extLst>
                    <a:ext uri="{9D8B030D-6E8A-4147-A177-3AD203B41FA5}">
                      <a16:colId xmlns:a16="http://schemas.microsoft.com/office/drawing/2014/main" xmlns=""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表格 5">
            <a:extLst>
              <a:ext uri="{FF2B5EF4-FFF2-40B4-BE49-F238E27FC236}">
                <a16:creationId xmlns:a16="http://schemas.microsoft.com/office/drawing/2014/main" xmlns=""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xmlns=""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xmlns="" val="20000"/>
                    </a:ext>
                  </a:extLst>
                </a:gridCol>
                <a:gridCol w="810291">
                  <a:extLst>
                    <a:ext uri="{9D8B030D-6E8A-4147-A177-3AD203B41FA5}">
                      <a16:colId xmlns:a16="http://schemas.microsoft.com/office/drawing/2014/main" xmlns="" val="20001"/>
                    </a:ext>
                  </a:extLst>
                </a:gridCol>
                <a:gridCol w="810291">
                  <a:extLst>
                    <a:ext uri="{9D8B030D-6E8A-4147-A177-3AD203B41FA5}">
                      <a16:colId xmlns:a16="http://schemas.microsoft.com/office/drawing/2014/main" xmlns="" val="20002"/>
                    </a:ext>
                  </a:extLst>
                </a:gridCol>
                <a:gridCol w="810291">
                  <a:extLst>
                    <a:ext uri="{9D8B030D-6E8A-4147-A177-3AD203B41FA5}">
                      <a16:colId xmlns:a16="http://schemas.microsoft.com/office/drawing/2014/main" xmlns="" val="20003"/>
                    </a:ext>
                  </a:extLst>
                </a:gridCol>
                <a:gridCol w="879744">
                  <a:extLst>
                    <a:ext uri="{9D8B030D-6E8A-4147-A177-3AD203B41FA5}">
                      <a16:colId xmlns:a16="http://schemas.microsoft.com/office/drawing/2014/main" xmlns="" val="20004"/>
                    </a:ext>
                  </a:extLst>
                </a:gridCol>
                <a:gridCol w="1026392">
                  <a:extLst>
                    <a:ext uri="{9D8B030D-6E8A-4147-A177-3AD203B41FA5}">
                      <a16:colId xmlns:a16="http://schemas.microsoft.com/office/drawing/2014/main" xmlns="" val="20005"/>
                    </a:ext>
                  </a:extLst>
                </a:gridCol>
                <a:gridCol w="879744">
                  <a:extLst>
                    <a:ext uri="{9D8B030D-6E8A-4147-A177-3AD203B41FA5}">
                      <a16:colId xmlns:a16="http://schemas.microsoft.com/office/drawing/2014/main" xmlns="" val="20006"/>
                    </a:ext>
                  </a:extLst>
                </a:gridCol>
                <a:gridCol w="768356">
                  <a:extLst>
                    <a:ext uri="{9D8B030D-6E8A-4147-A177-3AD203B41FA5}">
                      <a16:colId xmlns:a16="http://schemas.microsoft.com/office/drawing/2014/main" xmlns="" val="20007"/>
                    </a:ext>
                  </a:extLst>
                </a:gridCol>
                <a:gridCol w="768356">
                  <a:extLst>
                    <a:ext uri="{9D8B030D-6E8A-4147-A177-3AD203B41FA5}">
                      <a16:colId xmlns:a16="http://schemas.microsoft.com/office/drawing/2014/main" xmlns="" val="20008"/>
                    </a:ext>
                  </a:extLst>
                </a:gridCol>
                <a:gridCol w="1046706">
                  <a:extLst>
                    <a:ext uri="{9D8B030D-6E8A-4147-A177-3AD203B41FA5}">
                      <a16:colId xmlns:a16="http://schemas.microsoft.com/office/drawing/2014/main" xmlns=""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xmlns="" val="20000"/>
                    </a:ext>
                  </a:extLst>
                </a:gridCol>
                <a:gridCol w="816246">
                  <a:extLst>
                    <a:ext uri="{9D8B030D-6E8A-4147-A177-3AD203B41FA5}">
                      <a16:colId xmlns:a16="http://schemas.microsoft.com/office/drawing/2014/main" xmlns="" val="20001"/>
                    </a:ext>
                  </a:extLst>
                </a:gridCol>
                <a:gridCol w="816246">
                  <a:extLst>
                    <a:ext uri="{9D8B030D-6E8A-4147-A177-3AD203B41FA5}">
                      <a16:colId xmlns:a16="http://schemas.microsoft.com/office/drawing/2014/main" xmlns="" val="20002"/>
                    </a:ext>
                  </a:extLst>
                </a:gridCol>
                <a:gridCol w="816246">
                  <a:extLst>
                    <a:ext uri="{9D8B030D-6E8A-4147-A177-3AD203B41FA5}">
                      <a16:colId xmlns:a16="http://schemas.microsoft.com/office/drawing/2014/main" xmlns="" val="20003"/>
                    </a:ext>
                  </a:extLst>
                </a:gridCol>
                <a:gridCol w="816246">
                  <a:extLst>
                    <a:ext uri="{9D8B030D-6E8A-4147-A177-3AD203B41FA5}">
                      <a16:colId xmlns:a16="http://schemas.microsoft.com/office/drawing/2014/main" xmlns="" val="20004"/>
                    </a:ext>
                  </a:extLst>
                </a:gridCol>
                <a:gridCol w="810645">
                  <a:extLst>
                    <a:ext uri="{9D8B030D-6E8A-4147-A177-3AD203B41FA5}">
                      <a16:colId xmlns:a16="http://schemas.microsoft.com/office/drawing/2014/main" xmlns="" val="20005"/>
                    </a:ext>
                  </a:extLst>
                </a:gridCol>
                <a:gridCol w="1031731">
                  <a:extLst>
                    <a:ext uri="{9D8B030D-6E8A-4147-A177-3AD203B41FA5}">
                      <a16:colId xmlns:a16="http://schemas.microsoft.com/office/drawing/2014/main" xmlns="" val="20006"/>
                    </a:ext>
                  </a:extLst>
                </a:gridCol>
                <a:gridCol w="871101">
                  <a:extLst>
                    <a:ext uri="{9D8B030D-6E8A-4147-A177-3AD203B41FA5}">
                      <a16:colId xmlns:a16="http://schemas.microsoft.com/office/drawing/2014/main" xmlns="" val="20007"/>
                    </a:ext>
                  </a:extLst>
                </a:gridCol>
                <a:gridCol w="867467">
                  <a:extLst>
                    <a:ext uri="{9D8B030D-6E8A-4147-A177-3AD203B41FA5}">
                      <a16:colId xmlns:a16="http://schemas.microsoft.com/office/drawing/2014/main" xmlns="" val="20008"/>
                    </a:ext>
                  </a:extLst>
                </a:gridCol>
                <a:gridCol w="867467">
                  <a:extLst>
                    <a:ext uri="{9D8B030D-6E8A-4147-A177-3AD203B41FA5}">
                      <a16:colId xmlns:a16="http://schemas.microsoft.com/office/drawing/2014/main" xmlns=""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xmlns="" val="20000"/>
                    </a:ext>
                  </a:extLst>
                </a:gridCol>
                <a:gridCol w="697749">
                  <a:extLst>
                    <a:ext uri="{9D8B030D-6E8A-4147-A177-3AD203B41FA5}">
                      <a16:colId xmlns:a16="http://schemas.microsoft.com/office/drawing/2014/main" xmlns="" val="20001"/>
                    </a:ext>
                  </a:extLst>
                </a:gridCol>
                <a:gridCol w="697749">
                  <a:extLst>
                    <a:ext uri="{9D8B030D-6E8A-4147-A177-3AD203B41FA5}">
                      <a16:colId xmlns:a16="http://schemas.microsoft.com/office/drawing/2014/main" xmlns="" val="20002"/>
                    </a:ext>
                  </a:extLst>
                </a:gridCol>
                <a:gridCol w="697749">
                  <a:extLst>
                    <a:ext uri="{9D8B030D-6E8A-4147-A177-3AD203B41FA5}">
                      <a16:colId xmlns:a16="http://schemas.microsoft.com/office/drawing/2014/main" xmlns="" val="20003"/>
                    </a:ext>
                  </a:extLst>
                </a:gridCol>
                <a:gridCol w="697749">
                  <a:extLst>
                    <a:ext uri="{9D8B030D-6E8A-4147-A177-3AD203B41FA5}">
                      <a16:colId xmlns:a16="http://schemas.microsoft.com/office/drawing/2014/main" xmlns="" val="20004"/>
                    </a:ext>
                  </a:extLst>
                </a:gridCol>
                <a:gridCol w="692963">
                  <a:extLst>
                    <a:ext uri="{9D8B030D-6E8A-4147-A177-3AD203B41FA5}">
                      <a16:colId xmlns:a16="http://schemas.microsoft.com/office/drawing/2014/main" xmlns="" val="20005"/>
                    </a:ext>
                  </a:extLst>
                </a:gridCol>
                <a:gridCol w="724546">
                  <a:extLst>
                    <a:ext uri="{9D8B030D-6E8A-4147-A177-3AD203B41FA5}">
                      <a16:colId xmlns:a16="http://schemas.microsoft.com/office/drawing/2014/main" xmlns="" val="20006"/>
                    </a:ext>
                  </a:extLst>
                </a:gridCol>
                <a:gridCol w="794005">
                  <a:extLst>
                    <a:ext uri="{9D8B030D-6E8A-4147-A177-3AD203B41FA5}">
                      <a16:colId xmlns:a16="http://schemas.microsoft.com/office/drawing/2014/main" xmlns="" val="20007"/>
                    </a:ext>
                  </a:extLst>
                </a:gridCol>
                <a:gridCol w="794005">
                  <a:extLst>
                    <a:ext uri="{9D8B030D-6E8A-4147-A177-3AD203B41FA5}">
                      <a16:colId xmlns:a16="http://schemas.microsoft.com/office/drawing/2014/main" xmlns="" val="20008"/>
                    </a:ext>
                  </a:extLst>
                </a:gridCol>
                <a:gridCol w="794005">
                  <a:extLst>
                    <a:ext uri="{9D8B030D-6E8A-4147-A177-3AD203B41FA5}">
                      <a16:colId xmlns:a16="http://schemas.microsoft.com/office/drawing/2014/main" xmlns=""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2" name="矩形 1">
            <a:extLst>
              <a:ext uri="{FF2B5EF4-FFF2-40B4-BE49-F238E27FC236}">
                <a16:creationId xmlns:a16="http://schemas.microsoft.com/office/drawing/2014/main" xmlns=""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xmlns=""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xmlns=""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xmlns="" val="20000"/>
                    </a:ext>
                  </a:extLst>
                </a:gridCol>
                <a:gridCol w="973597">
                  <a:extLst>
                    <a:ext uri="{9D8B030D-6E8A-4147-A177-3AD203B41FA5}">
                      <a16:colId xmlns:a16="http://schemas.microsoft.com/office/drawing/2014/main" xmlns="" val="20001"/>
                    </a:ext>
                  </a:extLst>
                </a:gridCol>
                <a:gridCol w="972960">
                  <a:extLst>
                    <a:ext uri="{9D8B030D-6E8A-4147-A177-3AD203B41FA5}">
                      <a16:colId xmlns:a16="http://schemas.microsoft.com/office/drawing/2014/main" xmlns="" val="20002"/>
                    </a:ext>
                  </a:extLst>
                </a:gridCol>
                <a:gridCol w="972960">
                  <a:extLst>
                    <a:ext uri="{9D8B030D-6E8A-4147-A177-3AD203B41FA5}">
                      <a16:colId xmlns:a16="http://schemas.microsoft.com/office/drawing/2014/main" xmlns="" val="20003"/>
                    </a:ext>
                  </a:extLst>
                </a:gridCol>
                <a:gridCol w="972960">
                  <a:extLst>
                    <a:ext uri="{9D8B030D-6E8A-4147-A177-3AD203B41FA5}">
                      <a16:colId xmlns:a16="http://schemas.microsoft.com/office/drawing/2014/main" xmlns="" val="20004"/>
                    </a:ext>
                  </a:extLst>
                </a:gridCol>
                <a:gridCol w="972960">
                  <a:extLst>
                    <a:ext uri="{9D8B030D-6E8A-4147-A177-3AD203B41FA5}">
                      <a16:colId xmlns:a16="http://schemas.microsoft.com/office/drawing/2014/main" xmlns="" val="20005"/>
                    </a:ext>
                  </a:extLst>
                </a:gridCol>
                <a:gridCol w="972960">
                  <a:extLst>
                    <a:ext uri="{9D8B030D-6E8A-4147-A177-3AD203B41FA5}">
                      <a16:colId xmlns:a16="http://schemas.microsoft.com/office/drawing/2014/main" xmlns="" val="20006"/>
                    </a:ext>
                  </a:extLst>
                </a:gridCol>
                <a:gridCol w="972960">
                  <a:extLst>
                    <a:ext uri="{9D8B030D-6E8A-4147-A177-3AD203B41FA5}">
                      <a16:colId xmlns:a16="http://schemas.microsoft.com/office/drawing/2014/main" xmlns="" val="20007"/>
                    </a:ext>
                  </a:extLst>
                </a:gridCol>
                <a:gridCol w="972960">
                  <a:extLst>
                    <a:ext uri="{9D8B030D-6E8A-4147-A177-3AD203B41FA5}">
                      <a16:colId xmlns:a16="http://schemas.microsoft.com/office/drawing/2014/main" xmlns="" val="20008"/>
                    </a:ext>
                  </a:extLst>
                </a:gridCol>
                <a:gridCol w="972960">
                  <a:extLst>
                    <a:ext uri="{9D8B030D-6E8A-4147-A177-3AD203B41FA5}">
                      <a16:colId xmlns:a16="http://schemas.microsoft.com/office/drawing/2014/main" xmlns=""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xmlns=""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cxnSp>
        <p:nvCxnSpPr>
          <p:cNvPr id="7" name="直線單箭頭接點 6">
            <a:extLst>
              <a:ext uri="{FF2B5EF4-FFF2-40B4-BE49-F238E27FC236}">
                <a16:creationId xmlns:a16="http://schemas.microsoft.com/office/drawing/2014/main" xmlns=""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xmlns=""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a:t>
            </a:r>
            <a:r>
              <a:rPr lang="zh-TW" altLang="en-US" sz="3200" dirty="0" smtClean="0">
                <a:solidFill>
                  <a:srgbClr val="FF0000"/>
                </a:solidFill>
                <a:latin typeface="標楷體" panose="03000509000000000000" pitchFamily="65" charset="-120"/>
                <a:ea typeface="標楷體" panose="03000509000000000000" pitchFamily="65" charset="-120"/>
              </a:rPr>
              <a:t>名額</a:t>
            </a:r>
            <a:r>
              <a:rPr lang="zh-TW" altLang="en-US" sz="3200" dirty="0" smtClean="0">
                <a:solidFill>
                  <a:srgbClr val="000066"/>
                </a:solidFill>
                <a:latin typeface="標楷體" panose="03000509000000000000" pitchFamily="65" charset="-120"/>
                <a:ea typeface="標楷體" panose="03000509000000000000" pitchFamily="65" charset="-120"/>
              </a:rPr>
              <a:t>：係</a:t>
            </a:r>
            <a:r>
              <a:rPr lang="zh-TW" altLang="en-US" sz="3200" dirty="0">
                <a:solidFill>
                  <a:srgbClr val="000066"/>
                </a:solidFill>
                <a:latin typeface="標楷體" panose="03000509000000000000" pitchFamily="65" charset="-120"/>
                <a:ea typeface="標楷體" panose="03000509000000000000" pitchFamily="65" charset="-120"/>
              </a:rPr>
              <a:t>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xmlns=""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107</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1070075738</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xmlns=""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xmlns=""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xmlns="" val="20000"/>
                    </a:ext>
                  </a:extLst>
                </a:gridCol>
                <a:gridCol w="3251116">
                  <a:extLst>
                    <a:ext uri="{9D8B030D-6E8A-4147-A177-3AD203B41FA5}">
                      <a16:colId xmlns:a16="http://schemas.microsoft.com/office/drawing/2014/main" xmlns="" val="20001"/>
                    </a:ext>
                  </a:extLst>
                </a:gridCol>
                <a:gridCol w="3791229">
                  <a:extLst>
                    <a:ext uri="{9D8B030D-6E8A-4147-A177-3AD203B41FA5}">
                      <a16:colId xmlns:a16="http://schemas.microsoft.com/office/drawing/2014/main" xmlns=""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xmlns=""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xmlns=""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xmlns="" val="10002"/>
                  </a:ext>
                </a:extLst>
              </a:tr>
            </a:tbl>
          </a:graphicData>
        </a:graphic>
      </p:graphicFrame>
      <p:sp>
        <p:nvSpPr>
          <p:cNvPr id="4" name="矩形 3">
            <a:extLst>
              <a:ext uri="{FF2B5EF4-FFF2-40B4-BE49-F238E27FC236}">
                <a16:creationId xmlns:a16="http://schemas.microsoft.com/office/drawing/2014/main" xmlns=""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40</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41</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41</a:t>
            </a:fld>
            <a:endParaRPr kumimoji="0" lang="zh-TW" altLang="en-US" sz="2000">
              <a:solidFill>
                <a:srgbClr val="FE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42</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42</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42</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43</a:t>
            </a:fld>
            <a:endParaRPr kumimoji="0" lang="zh-TW" altLang="en-US">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xmlns=""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457200" lvl="1" indent="-457200">
              <a:buClr>
                <a:schemeClr val="tx2"/>
              </a:buClr>
              <a:buFont typeface="Wingdings" panose="05000000000000000000" pitchFamily="2" charset="2"/>
              <a:buChar char="u"/>
            </a:pPr>
            <a:r>
              <a:rPr lang="zh-TW" altLang="en-US" sz="2800" u="sng" dirty="0">
                <a:solidFill>
                  <a:srgbClr val="C00000"/>
                </a:solidFill>
                <a:latin typeface="標楷體" panose="03000509000000000000" pitchFamily="65" charset="-120"/>
                <a:ea typeface="標楷體" panose="03000509000000000000" pitchFamily="65" charset="-120"/>
              </a:rPr>
              <a:t>上開增列競賽項目，自</a:t>
            </a:r>
            <a:r>
              <a:rPr lang="en-US" altLang="zh-TW" sz="2800" u="sng" dirty="0">
                <a:solidFill>
                  <a:srgbClr val="C00000"/>
                </a:solidFill>
                <a:latin typeface="標楷體" panose="03000509000000000000" pitchFamily="65" charset="-120"/>
                <a:ea typeface="標楷體" panose="03000509000000000000" pitchFamily="65" charset="-120"/>
              </a:rPr>
              <a:t>108</a:t>
            </a:r>
            <a:r>
              <a:rPr lang="zh-TW" altLang="en-US" sz="2800" u="sng" dirty="0">
                <a:solidFill>
                  <a:srgbClr val="C00000"/>
                </a:solidFill>
                <a:latin typeface="標楷體" panose="03000509000000000000" pitchFamily="65" charset="-120"/>
                <a:ea typeface="標楷體" panose="03000509000000000000" pitchFamily="65" charset="-120"/>
              </a:rPr>
              <a:t>學年度第</a:t>
            </a:r>
            <a:r>
              <a:rPr lang="en-US" altLang="zh-TW" sz="2800" u="sng" dirty="0">
                <a:solidFill>
                  <a:srgbClr val="C00000"/>
                </a:solidFill>
                <a:latin typeface="標楷體" panose="03000509000000000000" pitchFamily="65" charset="-120"/>
                <a:ea typeface="標楷體" panose="03000509000000000000" pitchFamily="65" charset="-120"/>
              </a:rPr>
              <a:t>2</a:t>
            </a:r>
            <a:r>
              <a:rPr lang="zh-TW" altLang="en-US" sz="2800" u="sng" dirty="0">
                <a:solidFill>
                  <a:srgbClr val="C00000"/>
                </a:solidFill>
                <a:latin typeface="標楷體" panose="03000509000000000000" pitchFamily="65" charset="-120"/>
                <a:ea typeface="標楷體" panose="03000509000000000000" pitchFamily="65" charset="-120"/>
              </a:rPr>
              <a:t>學期起適用採計。</a:t>
            </a:r>
            <a:r>
              <a:rPr lang="en-US" altLang="zh-TW" sz="2800" u="sng" dirty="0">
                <a:solidFill>
                  <a:srgbClr val="C00000"/>
                </a:solidFill>
                <a:latin typeface="標楷體" panose="03000509000000000000" pitchFamily="65" charset="-120"/>
                <a:ea typeface="標楷體" panose="03000509000000000000" pitchFamily="65" charset="-120"/>
              </a:rPr>
              <a:t>(</a:t>
            </a:r>
            <a:r>
              <a:rPr lang="zh-TW" altLang="en-US" sz="2800" u="sng" dirty="0">
                <a:solidFill>
                  <a:srgbClr val="C00000"/>
                </a:solidFill>
                <a:latin typeface="標楷體" panose="03000509000000000000" pitchFamily="65" charset="-120"/>
                <a:ea typeface="標楷體" panose="03000509000000000000" pitchFamily="65" charset="-120"/>
              </a:rPr>
              <a:t>本屆三年級學生不採計以上競賽項目</a:t>
            </a:r>
            <a:r>
              <a:rPr lang="en-US" altLang="zh-TW" sz="2800" u="sng" dirty="0">
                <a:solidFill>
                  <a:srgbClr val="C00000"/>
                </a:solidFill>
                <a:latin typeface="標楷體" panose="03000509000000000000" pitchFamily="65" charset="-120"/>
                <a:ea typeface="標楷體" panose="03000509000000000000" pitchFamily="65" charset="-120"/>
              </a:rPr>
              <a:t>)</a:t>
            </a:r>
            <a:endParaRPr lang="zh-TW" altLang="en-US" sz="2800" u="sng" dirty="0">
              <a:solidFill>
                <a:srgbClr val="C0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45</a:t>
            </a:fld>
            <a:endParaRPr lang="zh-TW" altLang="en-US" sz="1200">
              <a:solidFill>
                <a:srgbClr val="898989"/>
              </a:solidFill>
              <a:latin typeface="Arial" panose="020B0604020202020204" pitchFamily="34" charset="0"/>
            </a:endParaRPr>
          </a:p>
        </p:txBody>
      </p:sp>
      <p:sp>
        <p:nvSpPr>
          <p:cNvPr id="8" name="標題 1">
            <a:extLst>
              <a:ext uri="{FF2B5EF4-FFF2-40B4-BE49-F238E27FC236}">
                <a16:creationId xmlns:a16="http://schemas.microsoft.com/office/drawing/2014/main" xmlns=""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3" y="1628800"/>
            <a:ext cx="8994319"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等項，不得因同一事由重複採計加分</a:t>
            </a:r>
            <a:r>
              <a:rPr lang="zh-TW" altLang="zh-TW" sz="3200" dirty="0" smtClean="0">
                <a:solidFill>
                  <a:srgbClr val="000066"/>
                </a:solidFill>
                <a:latin typeface="標楷體" panose="03000509000000000000" pitchFamily="65" charset="-120"/>
                <a:ea typeface="標楷體" panose="03000509000000000000" pitchFamily="65" charset="-120"/>
              </a:rPr>
              <a:t>。</a:t>
            </a:r>
            <a:endParaRPr lang="en-US" altLang="zh-TW" sz="3200" dirty="0" smtClean="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smtClean="0">
                <a:solidFill>
                  <a:srgbClr val="C00000"/>
                </a:solidFill>
                <a:latin typeface="標楷體" panose="03000509000000000000" pitchFamily="65" charset="-120"/>
                <a:ea typeface="標楷體" panose="03000509000000000000" pitchFamily="65" charset="-120"/>
              </a:rPr>
              <a:t>競賽項目：科學</a:t>
            </a:r>
            <a:r>
              <a:rPr lang="zh-TW" altLang="en-US" sz="2800" dirty="0">
                <a:solidFill>
                  <a:srgbClr val="C00000"/>
                </a:solidFill>
                <a:latin typeface="標楷體" panose="03000509000000000000" pitchFamily="65" charset="-120"/>
                <a:ea typeface="標楷體" panose="03000509000000000000" pitchFamily="65" charset="-120"/>
              </a:rPr>
              <a:t>展覽、各學科能力競賽、語文類競賽、藝能類競賽、運動類</a:t>
            </a:r>
            <a:r>
              <a:rPr lang="zh-TW" altLang="en-US" sz="2800" dirty="0" smtClean="0">
                <a:solidFill>
                  <a:srgbClr val="C00000"/>
                </a:solidFill>
                <a:latin typeface="標楷體" panose="03000509000000000000" pitchFamily="65" charset="-120"/>
                <a:ea typeface="標楷體" panose="03000509000000000000" pitchFamily="65" charset="-120"/>
              </a:rPr>
              <a:t>競賽</a:t>
            </a:r>
            <a:endParaRPr lang="en-US" altLang="zh-TW" sz="2800" dirty="0">
              <a:solidFill>
                <a:srgbClr val="000066"/>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46</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xmlns=""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17</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42497556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xmlns=""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xmlns=""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xmlns=""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5</a:t>
            </a:fld>
            <a:endParaRPr lang="zh-TW" altLang="en-US">
              <a:solidFill>
                <a:srgbClr val="FEFFFF"/>
              </a:solidFill>
            </a:endParaRPr>
          </a:p>
        </p:txBody>
      </p:sp>
    </p:spTree>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xmlns=""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xmlns=""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xmlns=""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xmlns=""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gridCol w="1458472">
                  <a:extLst>
                    <a:ext uri="{9D8B030D-6E8A-4147-A177-3AD203B41FA5}">
                      <a16:colId xmlns:a16="http://schemas.microsoft.com/office/drawing/2014/main" xmlns="" val="20001"/>
                    </a:ext>
                  </a:extLst>
                </a:gridCol>
                <a:gridCol w="1458472">
                  <a:extLst>
                    <a:ext uri="{9D8B030D-6E8A-4147-A177-3AD203B41FA5}">
                      <a16:colId xmlns:a16="http://schemas.microsoft.com/office/drawing/2014/main" xmlns="" val="20002"/>
                    </a:ext>
                  </a:extLst>
                </a:gridCol>
                <a:gridCol w="1458472">
                  <a:extLst>
                    <a:ext uri="{9D8B030D-6E8A-4147-A177-3AD203B41FA5}">
                      <a16:colId xmlns:a16="http://schemas.microsoft.com/office/drawing/2014/main" xmlns="" val="20003"/>
                    </a:ext>
                  </a:extLst>
                </a:gridCol>
                <a:gridCol w="1458472">
                  <a:extLst>
                    <a:ext uri="{9D8B030D-6E8A-4147-A177-3AD203B41FA5}">
                      <a16:colId xmlns:a16="http://schemas.microsoft.com/office/drawing/2014/main" xmlns=""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以永康區</a:t>
            </a:r>
            <a:r>
              <a:rPr lang="zh-TW" altLang="en-US" sz="4000" dirty="0">
                <a:solidFill>
                  <a:srgbClr val="FFFF00"/>
                </a:solidFill>
                <a:latin typeface="標楷體" panose="03000509000000000000" pitchFamily="65" charset="-120"/>
                <a:ea typeface="標楷體" panose="03000509000000000000" pitchFamily="65" charset="-120"/>
              </a:rPr>
              <a:t>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xmlns="" id="{2B83CD54-03C5-440C-AD51-6B176DFE299B}"/>
              </a:ext>
            </a:extLst>
          </p:cNvPr>
          <p:cNvGraphicFramePr>
            <a:graphicFrameLocks noGrp="1"/>
          </p:cNvGraphicFramePr>
          <p:nvPr>
            <p:extLst>
              <p:ext uri="{D42A27DB-BD31-4B8C-83A1-F6EECF244321}">
                <p14:modId xmlns:p14="http://schemas.microsoft.com/office/powerpoint/2010/main" val="42086301"/>
              </p:ext>
            </p:extLst>
          </p:nvPr>
        </p:nvGraphicFramePr>
        <p:xfrm>
          <a:off x="1931988" y="1489075"/>
          <a:ext cx="9247187" cy="5375145"/>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xmlns="" val="20000"/>
                    </a:ext>
                  </a:extLst>
                </a:gridCol>
                <a:gridCol w="7172521">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高中</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smtClean="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smtClean="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smtClean="0">
                          <a:solidFill>
                            <a:schemeClr val="tx1"/>
                          </a:solidFill>
                          <a:effectLst/>
                          <a:latin typeface="標楷體" panose="03000509000000000000" pitchFamily="65" charset="-120"/>
                          <a:ea typeface="標楷體" panose="03000509000000000000" pitchFamily="65" charset="-120"/>
                        </a:rPr>
                        <a:t>、</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smtClean="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標楷體" panose="03000509000000000000" pitchFamily="65" charset="-120"/>
                          <a:ea typeface="標楷體" panose="03000509000000000000" pitchFamily="65" charset="-120"/>
                        </a:rPr>
                        <a:t>國立善化高中</a:t>
                      </a:r>
                      <a:endPar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a:t>
                      </a:r>
                      <a:r>
                        <a:rPr lang="zh-TW" altLang="zh-TW" sz="2400" b="0" kern="100" dirty="0" smtClean="0">
                          <a:solidFill>
                            <a:schemeClr val="tx1"/>
                          </a:solidFill>
                          <a:effectLst/>
                          <a:latin typeface="標楷體" panose="03000509000000000000" pitchFamily="65" charset="-120"/>
                          <a:ea typeface="標楷體" panose="03000509000000000000" pitchFamily="65" charset="-120"/>
                        </a:rPr>
                        <a:t>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以東區為例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56</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BC740EA8-C24D-4A15-A8D1-9EBA03B1AD6D}"/>
              </a:ext>
            </a:extLst>
          </p:cNvPr>
          <p:cNvGraphicFramePr>
            <a:graphicFrameLocks noGrp="1"/>
          </p:cNvGraphicFramePr>
          <p:nvPr>
            <p:extLst>
              <p:ext uri="{D42A27DB-BD31-4B8C-83A1-F6EECF244321}">
                <p14:modId xmlns:p14="http://schemas.microsoft.com/office/powerpoint/2010/main" val="22041913"/>
              </p:ext>
            </p:extLst>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57</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3C251A7F-3BCE-487E-9489-BF7E6AF44EBE}"/>
              </a:ext>
            </a:extLst>
          </p:cNvPr>
          <p:cNvGraphicFramePr>
            <a:graphicFrameLocks noGrp="1"/>
          </p:cNvGraphicFramePr>
          <p:nvPr>
            <p:extLst>
              <p:ext uri="{D42A27DB-BD31-4B8C-83A1-F6EECF244321}">
                <p14:modId xmlns:p14="http://schemas.microsoft.com/office/powerpoint/2010/main" val="2915480138"/>
              </p:ext>
            </p:extLst>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a:t>
                      </a:r>
                      <a:r>
                        <a:rPr lang="zh-TW" sz="2400" kern="100">
                          <a:effectLst/>
                          <a:latin typeface="標楷體" panose="03000509000000000000" pitchFamily="65" charset="-120"/>
                          <a:ea typeface="標楷體" panose="03000509000000000000" pitchFamily="65" charset="-120"/>
                        </a:rPr>
                        <a:t>、家齊</a:t>
                      </a:r>
                      <a:r>
                        <a:rPr lang="zh-TW" altLang="en-US" sz="2400" kern="100">
                          <a:effectLst/>
                          <a:latin typeface="標楷體" panose="03000509000000000000" pitchFamily="65" charset="-120"/>
                          <a:ea typeface="標楷體" panose="03000509000000000000" pitchFamily="65" charset="-120"/>
                        </a:rPr>
                        <a:t>高</a:t>
                      </a:r>
                      <a:r>
                        <a:rPr lang="zh-TW" sz="2400" kern="100">
                          <a:effectLst/>
                          <a:latin typeface="標楷體" panose="03000509000000000000" pitchFamily="65" charset="-120"/>
                          <a:ea typeface="標楷體" panose="03000509000000000000" pitchFamily="65" charset="-120"/>
                        </a:rPr>
                        <a:t>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58</a:t>
            </a:fld>
            <a:endParaRPr kumimoji="0" lang="zh-TW" altLang="en-US">
              <a:solidFill>
                <a:srgbClr val="FEFFFF"/>
              </a:solidFill>
            </a:endParaRPr>
          </a:p>
        </p:txBody>
      </p:sp>
      <p:sp>
        <p:nvSpPr>
          <p:cNvPr id="6" name="內容版面配置區 2">
            <a:extLst>
              <a:ext uri="{FF2B5EF4-FFF2-40B4-BE49-F238E27FC236}">
                <a16:creationId xmlns:a16="http://schemas.microsoft.com/office/drawing/2014/main" xmlns=""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7520007" cy="646331"/>
          </a:xfrm>
          <a:prstGeom prst="rect">
            <a:avLst/>
          </a:prstGeom>
          <a:noFill/>
        </p:spPr>
        <p:txBody>
          <a:bodyPr wrap="none" rtlCol="0">
            <a:spAutoFit/>
          </a:bodyPr>
          <a:lstStyle/>
          <a:p>
            <a:r>
              <a:rPr lang="zh-TW" altLang="en-US" sz="3600" b="1" dirty="0">
                <a:solidFill>
                  <a:srgbClr val="C00000"/>
                </a:solidFill>
              </a:rPr>
              <a:t>教育會考加註</a:t>
            </a:r>
            <a:r>
              <a:rPr lang="zh-TW" altLang="en-US" sz="3600" b="1" dirty="0" smtClean="0">
                <a:solidFill>
                  <a:srgbClr val="C00000"/>
                </a:solidFill>
              </a:rPr>
              <a:t>標記</a:t>
            </a:r>
            <a:r>
              <a:rPr lang="en-US" altLang="zh-TW" sz="3600" b="1" dirty="0" smtClean="0">
                <a:solidFill>
                  <a:srgbClr val="00B050"/>
                </a:solidFill>
              </a:rPr>
              <a:t>(</a:t>
            </a:r>
            <a:r>
              <a:rPr lang="zh-TW" altLang="en-US" sz="3600" b="1" dirty="0" smtClean="0">
                <a:solidFill>
                  <a:srgbClr val="00B050"/>
                </a:solidFill>
              </a:rPr>
              <a:t>同分比序第</a:t>
            </a:r>
            <a:r>
              <a:rPr lang="en-US" altLang="zh-TW" sz="3600" b="1" dirty="0" smtClean="0">
                <a:solidFill>
                  <a:srgbClr val="00B050"/>
                </a:solidFill>
              </a:rPr>
              <a:t>6</a:t>
            </a:r>
            <a:r>
              <a:rPr lang="zh-TW" altLang="en-US" sz="3600" b="1" dirty="0" smtClean="0">
                <a:solidFill>
                  <a:srgbClr val="00B050"/>
                </a:solidFill>
              </a:rPr>
              <a:t>項）</a:t>
            </a:r>
            <a:endParaRPr lang="zh-TW" altLang="en-US" sz="3600" b="1" dirty="0">
              <a:solidFill>
                <a:srgbClr val="00B050"/>
              </a:solidFill>
            </a:endParaRPr>
          </a:p>
        </p:txBody>
      </p:sp>
      <p:sp>
        <p:nvSpPr>
          <p:cNvPr id="5" name="標題 1">
            <a:extLst>
              <a:ext uri="{FF2B5EF4-FFF2-40B4-BE49-F238E27FC236}">
                <a16:creationId xmlns:a16="http://schemas.microsoft.com/office/drawing/2014/main" xmlns=""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6</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xmlns="" val="20000"/>
                    </a:ext>
                  </a:extLst>
                </a:gridCol>
                <a:gridCol w="627749">
                  <a:extLst>
                    <a:ext uri="{9D8B030D-6E8A-4147-A177-3AD203B41FA5}">
                      <a16:colId xmlns:a16="http://schemas.microsoft.com/office/drawing/2014/main" xmlns="" val="20001"/>
                    </a:ext>
                  </a:extLst>
                </a:gridCol>
                <a:gridCol w="627749">
                  <a:extLst>
                    <a:ext uri="{9D8B030D-6E8A-4147-A177-3AD203B41FA5}">
                      <a16:colId xmlns:a16="http://schemas.microsoft.com/office/drawing/2014/main" xmlns="" val="20002"/>
                    </a:ext>
                  </a:extLst>
                </a:gridCol>
                <a:gridCol w="627749">
                  <a:extLst>
                    <a:ext uri="{9D8B030D-6E8A-4147-A177-3AD203B41FA5}">
                      <a16:colId xmlns:a16="http://schemas.microsoft.com/office/drawing/2014/main" xmlns="" val="20003"/>
                    </a:ext>
                  </a:extLst>
                </a:gridCol>
                <a:gridCol w="627749">
                  <a:extLst>
                    <a:ext uri="{9D8B030D-6E8A-4147-A177-3AD203B41FA5}">
                      <a16:colId xmlns:a16="http://schemas.microsoft.com/office/drawing/2014/main" xmlns="" val="20004"/>
                    </a:ext>
                  </a:extLst>
                </a:gridCol>
                <a:gridCol w="627749">
                  <a:extLst>
                    <a:ext uri="{9D8B030D-6E8A-4147-A177-3AD203B41FA5}">
                      <a16:colId xmlns:a16="http://schemas.microsoft.com/office/drawing/2014/main" xmlns="" val="20005"/>
                    </a:ext>
                  </a:extLst>
                </a:gridCol>
                <a:gridCol w="565585">
                  <a:extLst>
                    <a:ext uri="{9D8B030D-6E8A-4147-A177-3AD203B41FA5}">
                      <a16:colId xmlns:a16="http://schemas.microsoft.com/office/drawing/2014/main" xmlns="" val="20006"/>
                    </a:ext>
                  </a:extLst>
                </a:gridCol>
                <a:gridCol w="564469">
                  <a:extLst>
                    <a:ext uri="{9D8B030D-6E8A-4147-A177-3AD203B41FA5}">
                      <a16:colId xmlns:a16="http://schemas.microsoft.com/office/drawing/2014/main" xmlns="" val="20007"/>
                    </a:ext>
                  </a:extLst>
                </a:gridCol>
                <a:gridCol w="565585">
                  <a:extLst>
                    <a:ext uri="{9D8B030D-6E8A-4147-A177-3AD203B41FA5}">
                      <a16:colId xmlns:a16="http://schemas.microsoft.com/office/drawing/2014/main" xmlns="" val="20008"/>
                    </a:ext>
                  </a:extLst>
                </a:gridCol>
                <a:gridCol w="510816">
                  <a:extLst>
                    <a:ext uri="{9D8B030D-6E8A-4147-A177-3AD203B41FA5}">
                      <a16:colId xmlns:a16="http://schemas.microsoft.com/office/drawing/2014/main" xmlns="" val="20009"/>
                    </a:ext>
                  </a:extLst>
                </a:gridCol>
                <a:gridCol w="591296">
                  <a:extLst>
                    <a:ext uri="{9D8B030D-6E8A-4147-A177-3AD203B41FA5}">
                      <a16:colId xmlns:a16="http://schemas.microsoft.com/office/drawing/2014/main" xmlns="" val="20010"/>
                    </a:ext>
                  </a:extLst>
                </a:gridCol>
                <a:gridCol w="565585">
                  <a:extLst>
                    <a:ext uri="{9D8B030D-6E8A-4147-A177-3AD203B41FA5}">
                      <a16:colId xmlns:a16="http://schemas.microsoft.com/office/drawing/2014/main" xmlns="" val="20011"/>
                    </a:ext>
                  </a:extLst>
                </a:gridCol>
                <a:gridCol w="546673">
                  <a:extLst>
                    <a:ext uri="{9D8B030D-6E8A-4147-A177-3AD203B41FA5}">
                      <a16:colId xmlns:a16="http://schemas.microsoft.com/office/drawing/2014/main" xmlns="" val="20012"/>
                    </a:ext>
                  </a:extLst>
                </a:gridCol>
                <a:gridCol w="510816">
                  <a:extLst>
                    <a:ext uri="{9D8B030D-6E8A-4147-A177-3AD203B41FA5}">
                      <a16:colId xmlns:a16="http://schemas.microsoft.com/office/drawing/2014/main" xmlns="" val="20013"/>
                    </a:ext>
                  </a:extLst>
                </a:gridCol>
                <a:gridCol w="510816">
                  <a:extLst>
                    <a:ext uri="{9D8B030D-6E8A-4147-A177-3AD203B41FA5}">
                      <a16:colId xmlns:a16="http://schemas.microsoft.com/office/drawing/2014/main" xmlns="" val="20014"/>
                    </a:ext>
                  </a:extLst>
                </a:gridCol>
                <a:gridCol w="546673">
                  <a:extLst>
                    <a:ext uri="{9D8B030D-6E8A-4147-A177-3AD203B41FA5}">
                      <a16:colId xmlns:a16="http://schemas.microsoft.com/office/drawing/2014/main" xmlns="" val="20015"/>
                    </a:ext>
                  </a:extLst>
                </a:gridCol>
                <a:gridCol w="546673">
                  <a:extLst>
                    <a:ext uri="{9D8B030D-6E8A-4147-A177-3AD203B41FA5}">
                      <a16:colId xmlns:a16="http://schemas.microsoft.com/office/drawing/2014/main" xmlns=""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xmlns=""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cxnSp>
        <p:nvCxnSpPr>
          <p:cNvPr id="6" name="直線接點 5">
            <a:extLst>
              <a:ext uri="{FF2B5EF4-FFF2-40B4-BE49-F238E27FC236}">
                <a16:creationId xmlns:a16="http://schemas.microsoft.com/office/drawing/2014/main" xmlns=""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60</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xmlns="" val="20000"/>
                    </a:ext>
                  </a:extLst>
                </a:gridCol>
                <a:gridCol w="2189597">
                  <a:extLst>
                    <a:ext uri="{9D8B030D-6E8A-4147-A177-3AD203B41FA5}">
                      <a16:colId xmlns:a16="http://schemas.microsoft.com/office/drawing/2014/main" xmlns="" val="20001"/>
                    </a:ext>
                  </a:extLst>
                </a:gridCol>
                <a:gridCol w="2027405">
                  <a:extLst>
                    <a:ext uri="{9D8B030D-6E8A-4147-A177-3AD203B41FA5}">
                      <a16:colId xmlns:a16="http://schemas.microsoft.com/office/drawing/2014/main" xmlns="" val="20002"/>
                    </a:ext>
                  </a:extLst>
                </a:gridCol>
                <a:gridCol w="1784115">
                  <a:extLst>
                    <a:ext uri="{9D8B030D-6E8A-4147-A177-3AD203B41FA5}">
                      <a16:colId xmlns:a16="http://schemas.microsoft.com/office/drawing/2014/main" xmlns=""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xmlns=""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xmlns=""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5" name="標題 1">
            <a:extLst>
              <a:ext uri="{FF2B5EF4-FFF2-40B4-BE49-F238E27FC236}">
                <a16:creationId xmlns:a16="http://schemas.microsoft.com/office/drawing/2014/main" xmlns=""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61</a:t>
            </a:fld>
            <a:endParaRPr lang="en-US" altLang="zh-TW"/>
          </a:p>
        </p:txBody>
      </p:sp>
      <p:graphicFrame>
        <p:nvGraphicFramePr>
          <p:cNvPr id="8" name="內容版面配置區 4">
            <a:extLst>
              <a:ext uri="{FF2B5EF4-FFF2-40B4-BE49-F238E27FC236}">
                <a16:creationId xmlns:a16="http://schemas.microsoft.com/office/drawing/2014/main" xmlns=""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xmlns=""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7" name="標題 1">
            <a:extLst>
              <a:ext uri="{FF2B5EF4-FFF2-40B4-BE49-F238E27FC236}">
                <a16:creationId xmlns:a16="http://schemas.microsoft.com/office/drawing/2014/main" xmlns=""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443788A-21F1-4088-B0C3-B7F0CDA8FD53}"/>
              </a:ext>
            </a:extLst>
          </p:cNvPr>
          <p:cNvSpPr>
            <a:spLocks noGrp="1"/>
          </p:cNvSpPr>
          <p:nvPr>
            <p:ph type="title"/>
          </p:nvPr>
        </p:nvSpPr>
        <p:spPr>
          <a:xfrm>
            <a:off x="1441451" y="426806"/>
            <a:ext cx="10218736" cy="725719"/>
          </a:xfrm>
        </p:spPr>
        <p:txBody>
          <a:bodyPr/>
          <a:lstStyle/>
          <a:p>
            <a:pPr algn="ctr"/>
            <a:r>
              <a:rPr lang="zh-TW" altLang="en-US" dirty="0"/>
              <a:t>因應武漢肺炎流行疫情，</a:t>
            </a:r>
            <a:r>
              <a:rPr lang="en-US" altLang="zh-TW" dirty="0"/>
              <a:t>109</a:t>
            </a:r>
            <a:r>
              <a:rPr lang="zh-TW" altLang="en-US" dirty="0"/>
              <a:t>年會考考試範圍調整</a:t>
            </a:r>
          </a:p>
        </p:txBody>
      </p:sp>
      <p:sp>
        <p:nvSpPr>
          <p:cNvPr id="4" name="投影片編號版面配置區 3">
            <a:extLst>
              <a:ext uri="{FF2B5EF4-FFF2-40B4-BE49-F238E27FC236}">
                <a16:creationId xmlns:a16="http://schemas.microsoft.com/office/drawing/2014/main" xmlns="" id="{E269E716-4CB3-4172-8914-1A8BED12814D}"/>
              </a:ext>
            </a:extLst>
          </p:cNvPr>
          <p:cNvSpPr>
            <a:spLocks noGrp="1"/>
          </p:cNvSpPr>
          <p:nvPr>
            <p:ph type="sldNum" sz="quarter" idx="12"/>
          </p:nvPr>
        </p:nvSpPr>
        <p:spPr/>
        <p:txBody>
          <a:bodyPr/>
          <a:lstStyle/>
          <a:p>
            <a:pPr>
              <a:defRPr/>
            </a:pPr>
            <a:fld id="{9DCBA665-F772-4A3A-A257-69D5D9DE5211}" type="slidenum">
              <a:rPr lang="zh-TW" altLang="en-US" smtClean="0"/>
              <a:pPr>
                <a:defRPr/>
              </a:pPr>
              <a:t>62</a:t>
            </a:fld>
            <a:endParaRPr lang="zh-TW" altLang="en-US"/>
          </a:p>
        </p:txBody>
      </p:sp>
      <p:pic>
        <p:nvPicPr>
          <p:cNvPr id="5" name="圖片 4">
            <a:extLst>
              <a:ext uri="{FF2B5EF4-FFF2-40B4-BE49-F238E27FC236}">
                <a16:creationId xmlns:a16="http://schemas.microsoft.com/office/drawing/2014/main" xmlns="" id="{3014EE1D-3CA7-42CE-A9FF-0177DD1BDF2A}"/>
              </a:ext>
            </a:extLst>
          </p:cNvPr>
          <p:cNvPicPr>
            <a:picLocks noChangeAspect="1"/>
          </p:cNvPicPr>
          <p:nvPr/>
        </p:nvPicPr>
        <p:blipFill>
          <a:blip r:embed="rId2"/>
          <a:stretch>
            <a:fillRect/>
          </a:stretch>
        </p:blipFill>
        <p:spPr>
          <a:xfrm>
            <a:off x="933449" y="1152525"/>
            <a:ext cx="10726738" cy="5596618"/>
          </a:xfrm>
          <a:prstGeom prst="rect">
            <a:avLst/>
          </a:prstGeom>
        </p:spPr>
      </p:pic>
    </p:spTree>
    <p:extLst>
      <p:ext uri="{BB962C8B-B14F-4D97-AF65-F5344CB8AC3E}">
        <p14:creationId xmlns:p14="http://schemas.microsoft.com/office/powerpoint/2010/main" val="370025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xmlns=""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xmlns=""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xmlns=""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xmlns=""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xmlns=""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xmlns=""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xmlns=""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xmlns=""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xmlns=""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xmlns=""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xmlns=""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xmlns=""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xmlns=""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xmlns=""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xmlns=""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a16="http://schemas.microsoft.com/office/drawing/2014/main" xmlns="" id="{ED0077B2-1237-49E8-8ABF-DEA09B4F0424}"/>
              </a:ext>
            </a:extLst>
          </p:cNvPr>
          <p:cNvSpPr txBox="1">
            <a:spLocks noChangeArrowheads="1"/>
          </p:cNvSpPr>
          <p:nvPr/>
        </p:nvSpPr>
        <p:spPr bwMode="auto">
          <a:xfrm>
            <a:off x="1309724" y="4567405"/>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xmlns=""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xmlns=""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xmlns=""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xmlns=""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gridCol w="1781175">
                  <a:extLst>
                    <a:ext uri="{9D8B030D-6E8A-4147-A177-3AD203B41FA5}">
                      <a16:colId xmlns:a16="http://schemas.microsoft.com/office/drawing/2014/main" xmlns="" val="20002"/>
                    </a:ext>
                  </a:extLst>
                </a:gridCol>
                <a:gridCol w="1782762">
                  <a:extLst>
                    <a:ext uri="{9D8B030D-6E8A-4147-A177-3AD203B41FA5}">
                      <a16:colId xmlns:a16="http://schemas.microsoft.com/office/drawing/2014/main" xmlns=""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2"/>
                  </a:ext>
                </a:extLst>
              </a:tr>
            </a:tbl>
          </a:graphicData>
        </a:graphic>
      </p:graphicFrame>
      <p:sp>
        <p:nvSpPr>
          <p:cNvPr id="4" name="矩形 3">
            <a:extLst>
              <a:ext uri="{FF2B5EF4-FFF2-40B4-BE49-F238E27FC236}">
                <a16:creationId xmlns:a16="http://schemas.microsoft.com/office/drawing/2014/main" xmlns=""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xmlns=""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67</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xmlns=""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xmlns="" val="20000"/>
                    </a:ext>
                  </a:extLst>
                </a:gridCol>
                <a:gridCol w="5081732">
                  <a:extLst>
                    <a:ext uri="{9D8B030D-6E8A-4147-A177-3AD203B41FA5}">
                      <a16:colId xmlns:a16="http://schemas.microsoft.com/office/drawing/2014/main" xmlns=""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68</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5" name="內容版面配置區 4">
            <a:extLst>
              <a:ext uri="{FF2B5EF4-FFF2-40B4-BE49-F238E27FC236}">
                <a16:creationId xmlns:a16="http://schemas.microsoft.com/office/drawing/2014/main" xmlns=""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a16="http://schemas.microsoft.com/office/drawing/2014/main" xmlns="" id="{BA5A3225-F7D7-4AD0-A0D5-6E4FFB497499}"/>
              </a:ext>
            </a:extLst>
          </p:cNvPr>
          <p:cNvGraphicFramePr>
            <a:graphicFrameLocks/>
          </p:cNvGraphicFramePr>
          <p:nvPr>
            <p:extLst/>
          </p:nvPr>
        </p:nvGraphicFramePr>
        <p:xfrm>
          <a:off x="1766888" y="1502402"/>
          <a:ext cx="9737724" cy="4798898"/>
        </p:xfrm>
        <a:graphic>
          <a:graphicData uri="http://schemas.openxmlformats.org/drawingml/2006/table">
            <a:tbl>
              <a:tblPr>
                <a:tableStyleId>{5C22544A-7EE6-4342-B048-85BDC9FD1C3A}</a:tableStyleId>
              </a:tblPr>
              <a:tblGrid>
                <a:gridCol w="1605477">
                  <a:extLst>
                    <a:ext uri="{9D8B030D-6E8A-4147-A177-3AD203B41FA5}">
                      <a16:colId xmlns:a16="http://schemas.microsoft.com/office/drawing/2014/main" xmlns="" val="2133117232"/>
                    </a:ext>
                  </a:extLst>
                </a:gridCol>
                <a:gridCol w="2883915">
                  <a:extLst>
                    <a:ext uri="{9D8B030D-6E8A-4147-A177-3AD203B41FA5}">
                      <a16:colId xmlns:a16="http://schemas.microsoft.com/office/drawing/2014/main" xmlns="" val="3251991606"/>
                    </a:ext>
                  </a:extLst>
                </a:gridCol>
                <a:gridCol w="1974994">
                  <a:extLst>
                    <a:ext uri="{9D8B030D-6E8A-4147-A177-3AD203B41FA5}">
                      <a16:colId xmlns:a16="http://schemas.microsoft.com/office/drawing/2014/main" xmlns="" val="1708508259"/>
                    </a:ext>
                  </a:extLst>
                </a:gridCol>
                <a:gridCol w="3273338">
                  <a:extLst>
                    <a:ext uri="{9D8B030D-6E8A-4147-A177-3AD203B41FA5}">
                      <a16:colId xmlns:a16="http://schemas.microsoft.com/office/drawing/2014/main" xmlns=""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53431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53431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221591888"/>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53431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extLst>
      <p:ext uri="{BB962C8B-B14F-4D97-AF65-F5344CB8AC3E}">
        <p14:creationId xmlns:p14="http://schemas.microsoft.com/office/powerpoint/2010/main" val="27163659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xmlns=""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7</a:t>
            </a:fld>
            <a:endParaRPr lang="zh-TW" altLang="en-US">
              <a:solidFill>
                <a:srgbClr val="FEFFFF"/>
              </a:solidFill>
            </a:endParaRPr>
          </a:p>
        </p:txBody>
      </p:sp>
      <p:cxnSp>
        <p:nvCxnSpPr>
          <p:cNvPr id="6" name="直線接點 5">
            <a:extLst>
              <a:ext uri="{FF2B5EF4-FFF2-40B4-BE49-F238E27FC236}">
                <a16:creationId xmlns:a16="http://schemas.microsoft.com/office/drawing/2014/main" xmlns=""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5E6DB6FA-0727-4E14-8B5D-6574CC9BA771}"/>
              </a:ext>
            </a:extLst>
          </p:cNvPr>
          <p:cNvGraphicFramePr>
            <a:graphicFrameLocks noGrp="1"/>
          </p:cNvGraphicFramePr>
          <p:nvPr>
            <p:ph idx="1"/>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a16="http://schemas.microsoft.com/office/drawing/2014/main" xmlns="" val="2133117232"/>
                    </a:ext>
                  </a:extLst>
                </a:gridCol>
                <a:gridCol w="2926482">
                  <a:extLst>
                    <a:ext uri="{9D8B030D-6E8A-4147-A177-3AD203B41FA5}">
                      <a16:colId xmlns:a16="http://schemas.microsoft.com/office/drawing/2014/main" xmlns="" val="3251991606"/>
                    </a:ext>
                  </a:extLst>
                </a:gridCol>
                <a:gridCol w="2004145">
                  <a:extLst>
                    <a:ext uri="{9D8B030D-6E8A-4147-A177-3AD203B41FA5}">
                      <a16:colId xmlns:a16="http://schemas.microsoft.com/office/drawing/2014/main" xmlns="" val="1708508259"/>
                    </a:ext>
                  </a:extLst>
                </a:gridCol>
                <a:gridCol w="3321653">
                  <a:extLst>
                    <a:ext uri="{9D8B030D-6E8A-4147-A177-3AD203B41FA5}">
                      <a16:colId xmlns:a16="http://schemas.microsoft.com/office/drawing/2014/main" xmlns=""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extLst>
      <p:ext uri="{BB962C8B-B14F-4D97-AF65-F5344CB8AC3E}">
        <p14:creationId xmlns:p14="http://schemas.microsoft.com/office/powerpoint/2010/main" val="1905113424"/>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9504A7AA-110C-47F4-9FD7-BBC0F047711F}"/>
              </a:ext>
            </a:extLst>
          </p:cNvPr>
          <p:cNvGraphicFramePr>
            <a:graphicFrameLocks noGrp="1"/>
          </p:cNvGraphicFramePr>
          <p:nvPr>
            <p:ph idx="1"/>
            <p:extLst/>
          </p:nvPr>
        </p:nvGraphicFramePr>
        <p:xfrm>
          <a:off x="1766888" y="1456259"/>
          <a:ext cx="10110787" cy="4930970"/>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bl>
          </a:graphicData>
        </a:graphic>
      </p:graphicFrame>
    </p:spTree>
    <p:extLst>
      <p:ext uri="{BB962C8B-B14F-4D97-AF65-F5344CB8AC3E}">
        <p14:creationId xmlns:p14="http://schemas.microsoft.com/office/powerpoint/2010/main" val="276689712"/>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6ADFE725-613D-47E0-8C85-B562FC5343FA}"/>
              </a:ext>
            </a:extLst>
          </p:cNvPr>
          <p:cNvGraphicFramePr>
            <a:graphicFrameLocks/>
          </p:cNvGraphicFramePr>
          <p:nvPr>
            <p:extLst/>
          </p:nvPr>
        </p:nvGraphicFramePr>
        <p:xfrm>
          <a:off x="1766887" y="1543050"/>
          <a:ext cx="10110788" cy="4840424"/>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xmlns="" val="2133117232"/>
                    </a:ext>
                  </a:extLst>
                </a:gridCol>
                <a:gridCol w="2416488">
                  <a:extLst>
                    <a:ext uri="{9D8B030D-6E8A-4147-A177-3AD203B41FA5}">
                      <a16:colId xmlns:a16="http://schemas.microsoft.com/office/drawing/2014/main" xmlns="" val="3251991606"/>
                    </a:ext>
                  </a:extLst>
                </a:gridCol>
                <a:gridCol w="2070989">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bl>
          </a:graphicData>
        </a:graphic>
      </p:graphicFrame>
    </p:spTree>
    <p:extLst>
      <p:ext uri="{BB962C8B-B14F-4D97-AF65-F5344CB8AC3E}">
        <p14:creationId xmlns:p14="http://schemas.microsoft.com/office/powerpoint/2010/main" val="119831274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a16="http://schemas.microsoft.com/office/drawing/2014/main" xmlns="" id="{2853B757-5773-4C1E-9A33-7FD5A641C7D2}"/>
              </a:ext>
            </a:extLst>
          </p:cNvPr>
          <p:cNvGraphicFramePr>
            <a:graphicFrameLocks noGrp="1"/>
          </p:cNvGraphicFramePr>
          <p:nvPr>
            <p:ph idx="1"/>
            <p:extLst/>
          </p:nvPr>
        </p:nvGraphicFramePr>
        <p:xfrm>
          <a:off x="1766888" y="1579108"/>
          <a:ext cx="10110787" cy="4757538"/>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42482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extLst>
      <p:ext uri="{BB962C8B-B14F-4D97-AF65-F5344CB8AC3E}">
        <p14:creationId xmlns:p14="http://schemas.microsoft.com/office/powerpoint/2010/main" val="167296343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xmlns="" id="{48D25141-00AA-43DB-8CE6-7AC926B1AE25}"/>
              </a:ext>
            </a:extLst>
          </p:cNvPr>
          <p:cNvGraphicFramePr>
            <a:graphicFrameLocks noGrp="1"/>
          </p:cNvGraphicFramePr>
          <p:nvPr>
            <p:ph idx="1"/>
            <p:extLst/>
          </p:nvPr>
        </p:nvGraphicFramePr>
        <p:xfrm>
          <a:off x="1766888" y="1456259"/>
          <a:ext cx="9829800" cy="478443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xmlns="" val="2133117232"/>
                    </a:ext>
                  </a:extLst>
                </a:gridCol>
                <a:gridCol w="2911184">
                  <a:extLst>
                    <a:ext uri="{9D8B030D-6E8A-4147-A177-3AD203B41FA5}">
                      <a16:colId xmlns:a16="http://schemas.microsoft.com/office/drawing/2014/main" xmlns="" val="3251991606"/>
                    </a:ext>
                  </a:extLst>
                </a:gridCol>
                <a:gridCol w="1993669">
                  <a:extLst>
                    <a:ext uri="{9D8B030D-6E8A-4147-A177-3AD203B41FA5}">
                      <a16:colId xmlns:a16="http://schemas.microsoft.com/office/drawing/2014/main" xmlns="" val="1708508259"/>
                    </a:ext>
                  </a:extLst>
                </a:gridCol>
                <a:gridCol w="3304289">
                  <a:extLst>
                    <a:ext uri="{9D8B030D-6E8A-4147-A177-3AD203B41FA5}">
                      <a16:colId xmlns:a16="http://schemas.microsoft.com/office/drawing/2014/main" xmlns=""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extLst>
      <p:ext uri="{BB962C8B-B14F-4D97-AF65-F5344CB8AC3E}">
        <p14:creationId xmlns:p14="http://schemas.microsoft.com/office/powerpoint/2010/main" val="2160140107"/>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75</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xmlns="" id="{0F6E4FFE-015B-4388-9283-362C7F528626}"/>
              </a:ext>
            </a:extLst>
          </p:cNvPr>
          <p:cNvGraphicFramePr>
            <a:graphicFrameLocks noGrp="1"/>
          </p:cNvGraphicFramePr>
          <p:nvPr>
            <p:ph idx="1"/>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xmlns="" val="2133117232"/>
                    </a:ext>
                  </a:extLst>
                </a:gridCol>
                <a:gridCol w="2682661">
                  <a:extLst>
                    <a:ext uri="{9D8B030D-6E8A-4147-A177-3AD203B41FA5}">
                      <a16:colId xmlns:a16="http://schemas.microsoft.com/office/drawing/2014/main" xmlns="" val="3251991606"/>
                    </a:ext>
                  </a:extLst>
                </a:gridCol>
                <a:gridCol w="2162908">
                  <a:extLst>
                    <a:ext uri="{9D8B030D-6E8A-4147-A177-3AD203B41FA5}">
                      <a16:colId xmlns:a16="http://schemas.microsoft.com/office/drawing/2014/main" xmlns="" val="1708508259"/>
                    </a:ext>
                  </a:extLst>
                </a:gridCol>
                <a:gridCol w="3514114">
                  <a:extLst>
                    <a:ext uri="{9D8B030D-6E8A-4147-A177-3AD203B41FA5}">
                      <a16:colId xmlns:a16="http://schemas.microsoft.com/office/drawing/2014/main" xmlns=""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後港國中、昭明國中將軍國中、北門國中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164874164"/>
                  </a:ext>
                </a:extLst>
              </a:tr>
            </a:tbl>
          </a:graphicData>
        </a:graphic>
      </p:graphicFrame>
    </p:spTree>
    <p:extLst>
      <p:ext uri="{BB962C8B-B14F-4D97-AF65-F5344CB8AC3E}">
        <p14:creationId xmlns:p14="http://schemas.microsoft.com/office/powerpoint/2010/main" val="3314616462"/>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76</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16F678BF-963C-482C-AC35-9B49A272B05E}"/>
              </a:ext>
            </a:extLst>
          </p:cNvPr>
          <p:cNvGraphicFramePr>
            <a:graphicFrameLocks/>
          </p:cNvGraphicFramePr>
          <p:nvPr>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xmlns="" val="2133117232"/>
                    </a:ext>
                  </a:extLst>
                </a:gridCol>
                <a:gridCol w="2951617">
                  <a:extLst>
                    <a:ext uri="{9D8B030D-6E8A-4147-A177-3AD203B41FA5}">
                      <a16:colId xmlns:a16="http://schemas.microsoft.com/office/drawing/2014/main" xmlns="" val="3251991606"/>
                    </a:ext>
                  </a:extLst>
                </a:gridCol>
                <a:gridCol w="2021359">
                  <a:extLst>
                    <a:ext uri="{9D8B030D-6E8A-4147-A177-3AD203B41FA5}">
                      <a16:colId xmlns:a16="http://schemas.microsoft.com/office/drawing/2014/main" xmlns="" val="1708508259"/>
                    </a:ext>
                  </a:extLst>
                </a:gridCol>
                <a:gridCol w="3350181">
                  <a:extLst>
                    <a:ext uri="{9D8B030D-6E8A-4147-A177-3AD203B41FA5}">
                      <a16:colId xmlns:a16="http://schemas.microsoft.com/office/drawing/2014/main" xmlns=""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r>
                        <a:rPr lang="zh-TW" altLang="en-US" sz="28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973544853"/>
                  </a:ext>
                </a:extLst>
              </a:tr>
            </a:tbl>
          </a:graphicData>
        </a:graphic>
      </p:graphicFrame>
    </p:spTree>
    <p:extLst>
      <p:ext uri="{BB962C8B-B14F-4D97-AF65-F5344CB8AC3E}">
        <p14:creationId xmlns:p14="http://schemas.microsoft.com/office/powerpoint/2010/main" val="2767564551"/>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77</a:t>
            </a:fld>
            <a:endParaRPr kumimoji="0" lang="zh-TW" altLang="en-US" sz="2000">
              <a:solidFill>
                <a:srgbClr val="FEFFFF"/>
              </a:solidFill>
              <a:latin typeface="Century Gothic" panose="020B0502020202020204" pitchFamily="34" charset="0"/>
            </a:endParaRPr>
          </a:p>
        </p:txBody>
      </p:sp>
      <p:graphicFrame>
        <p:nvGraphicFramePr>
          <p:cNvPr id="8" name="內容版面配置區 1">
            <a:extLst>
              <a:ext uri="{FF2B5EF4-FFF2-40B4-BE49-F238E27FC236}">
                <a16:creationId xmlns:a16="http://schemas.microsoft.com/office/drawing/2014/main" xmlns="" id="{F9714AD6-04EA-4189-9C2C-8599D7C68644}"/>
              </a:ext>
            </a:extLst>
          </p:cNvPr>
          <p:cNvGraphicFramePr>
            <a:graphicFrameLocks noGrp="1"/>
          </p:cNvGraphicFramePr>
          <p:nvPr>
            <p:ph idx="1"/>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xmlns="" val="2133117232"/>
                    </a:ext>
                  </a:extLst>
                </a:gridCol>
                <a:gridCol w="2926699">
                  <a:extLst>
                    <a:ext uri="{9D8B030D-6E8A-4147-A177-3AD203B41FA5}">
                      <a16:colId xmlns:a16="http://schemas.microsoft.com/office/drawing/2014/main" xmlns="" val="3251991606"/>
                    </a:ext>
                  </a:extLst>
                </a:gridCol>
                <a:gridCol w="2004294">
                  <a:extLst>
                    <a:ext uri="{9D8B030D-6E8A-4147-A177-3AD203B41FA5}">
                      <a16:colId xmlns:a16="http://schemas.microsoft.com/office/drawing/2014/main" xmlns="" val="1708508259"/>
                    </a:ext>
                  </a:extLst>
                </a:gridCol>
                <a:gridCol w="3321899">
                  <a:extLst>
                    <a:ext uri="{9D8B030D-6E8A-4147-A177-3AD203B41FA5}">
                      <a16:colId xmlns:a16="http://schemas.microsoft.com/office/drawing/2014/main" xmlns=""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extLst>
      <p:ext uri="{BB962C8B-B14F-4D97-AF65-F5344CB8AC3E}">
        <p14:creationId xmlns:p14="http://schemas.microsoft.com/office/powerpoint/2010/main" val="456062661"/>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78</a:t>
            </a:fld>
            <a:endParaRPr kumimoji="0" lang="zh-TW" altLang="en-US" sz="2000">
              <a:solidFill>
                <a:srgbClr val="FEFFFF"/>
              </a:solidFill>
              <a:latin typeface="Century Gothic" panose="020B0502020202020204" pitchFamily="34" charset="0"/>
            </a:endParaRPr>
          </a:p>
        </p:txBody>
      </p:sp>
      <p:sp>
        <p:nvSpPr>
          <p:cNvPr id="6" name="文字方塊 4">
            <a:extLst>
              <a:ext uri="{FF2B5EF4-FFF2-40B4-BE49-F238E27FC236}">
                <a16:creationId xmlns:a16="http://schemas.microsoft.com/office/drawing/2014/main" xmlns="" id="{17E4717D-184F-4500-BA38-4E5316D81D69}"/>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8" name="內容版面配置區 1">
            <a:extLst>
              <a:ext uri="{FF2B5EF4-FFF2-40B4-BE49-F238E27FC236}">
                <a16:creationId xmlns:a16="http://schemas.microsoft.com/office/drawing/2014/main" xmlns="" id="{F9714AD6-04EA-4189-9C2C-8599D7C68644}"/>
              </a:ext>
            </a:extLst>
          </p:cNvPr>
          <p:cNvGraphicFramePr>
            <a:graphicFrameLocks noGrp="1"/>
          </p:cNvGraphicFramePr>
          <p:nvPr>
            <p:ph idx="1"/>
            <p:extLst>
              <p:ext uri="{D42A27DB-BD31-4B8C-83A1-F6EECF244321}">
                <p14:modId xmlns:p14="http://schemas.microsoft.com/office/powerpoint/2010/main" val="338890655"/>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xmlns="" val="2133117232"/>
                    </a:ext>
                  </a:extLst>
                </a:gridCol>
                <a:gridCol w="2926699">
                  <a:extLst>
                    <a:ext uri="{9D8B030D-6E8A-4147-A177-3AD203B41FA5}">
                      <a16:colId xmlns:a16="http://schemas.microsoft.com/office/drawing/2014/main" xmlns="" val="3251991606"/>
                    </a:ext>
                  </a:extLst>
                </a:gridCol>
                <a:gridCol w="2004294">
                  <a:extLst>
                    <a:ext uri="{9D8B030D-6E8A-4147-A177-3AD203B41FA5}">
                      <a16:colId xmlns:a16="http://schemas.microsoft.com/office/drawing/2014/main" xmlns="" val="1708508259"/>
                    </a:ext>
                  </a:extLst>
                </a:gridCol>
                <a:gridCol w="3321899">
                  <a:extLst>
                    <a:ext uri="{9D8B030D-6E8A-4147-A177-3AD203B41FA5}">
                      <a16:colId xmlns:a16="http://schemas.microsoft.com/office/drawing/2014/main" xmlns=""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xmlns=""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79</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xmlns=""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xmlns=""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4">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Tree>
    <p:extLst>
      <p:ext uri="{BB962C8B-B14F-4D97-AF65-F5344CB8AC3E}">
        <p14:creationId xmlns:p14="http://schemas.microsoft.com/office/powerpoint/2010/main" val="478398914"/>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xmlns=""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xmlns=""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xmlns=""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xmlns=""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xmlns=""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xmlns=""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xmlns=""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xmlns=""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xmlns=""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xmlns=""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01635954-80DF-4E27-A1E6-5E5CC9DC3AA2}"/>
              </a:ext>
            </a:extLst>
          </p:cNvPr>
          <p:cNvGraphicFramePr>
            <a:graphicFrameLocks noGrp="1"/>
          </p:cNvGraphicFramePr>
          <p:nvPr>
            <p:extLst/>
          </p:nvPr>
        </p:nvGraphicFramePr>
        <p:xfrm>
          <a:off x="710293" y="1418431"/>
          <a:ext cx="11166701" cy="5146675"/>
        </p:xfrm>
        <a:graphic>
          <a:graphicData uri="http://schemas.openxmlformats.org/drawingml/2006/table">
            <a:tbl>
              <a:tblPr/>
              <a:tblGrid>
                <a:gridCol w="2003669">
                  <a:extLst>
                    <a:ext uri="{9D8B030D-6E8A-4147-A177-3AD203B41FA5}">
                      <a16:colId xmlns:a16="http://schemas.microsoft.com/office/drawing/2014/main" xmlns="" val="20000"/>
                    </a:ext>
                  </a:extLst>
                </a:gridCol>
                <a:gridCol w="6497142">
                  <a:extLst>
                    <a:ext uri="{9D8B030D-6E8A-4147-A177-3AD203B41FA5}">
                      <a16:colId xmlns:a16="http://schemas.microsoft.com/office/drawing/2014/main" xmlns="" val="20001"/>
                    </a:ext>
                  </a:extLst>
                </a:gridCol>
                <a:gridCol w="1105184">
                  <a:extLst>
                    <a:ext uri="{9D8B030D-6E8A-4147-A177-3AD203B41FA5}">
                      <a16:colId xmlns:a16="http://schemas.microsoft.com/office/drawing/2014/main" xmlns="" val="20002"/>
                    </a:ext>
                  </a:extLst>
                </a:gridCol>
                <a:gridCol w="1560706">
                  <a:extLst>
                    <a:ext uri="{9D8B030D-6E8A-4147-A177-3AD203B41FA5}">
                      <a16:colId xmlns:a16="http://schemas.microsoft.com/office/drawing/2014/main" xmlns=""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Tree>
    <p:extLst>
      <p:ext uri="{BB962C8B-B14F-4D97-AF65-F5344CB8AC3E}">
        <p14:creationId xmlns:p14="http://schemas.microsoft.com/office/powerpoint/2010/main" val="4007741615"/>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xmlns="" id="{F68B4C97-21AB-4754-87BB-021F26AD2F72}"/>
              </a:ext>
            </a:extLst>
          </p:cNvPr>
          <p:cNvGraphicFramePr>
            <a:graphicFrameLocks noGrp="1"/>
          </p:cNvGraphicFramePr>
          <p:nvPr>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92395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xmlns=""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xmlns="" id="{CAD4BAD7-2F99-491A-B785-7CF5582D8227}"/>
              </a:ext>
            </a:extLst>
          </p:cNvPr>
          <p:cNvGraphicFramePr>
            <a:graphicFrameLocks noGrp="1"/>
          </p:cNvGraphicFramePr>
          <p:nvPr>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xmlns="" val="20000"/>
                    </a:ext>
                  </a:extLst>
                </a:gridCol>
                <a:gridCol w="3319452">
                  <a:extLst>
                    <a:ext uri="{9D8B030D-6E8A-4147-A177-3AD203B41FA5}">
                      <a16:colId xmlns:a16="http://schemas.microsoft.com/office/drawing/2014/main" xmlns="" val="20001"/>
                    </a:ext>
                  </a:extLst>
                </a:gridCol>
                <a:gridCol w="3430417">
                  <a:extLst>
                    <a:ext uri="{9D8B030D-6E8A-4147-A177-3AD203B41FA5}">
                      <a16:colId xmlns:a16="http://schemas.microsoft.com/office/drawing/2014/main" xmlns="" val="20002"/>
                    </a:ext>
                  </a:extLst>
                </a:gridCol>
                <a:gridCol w="1641634">
                  <a:extLst>
                    <a:ext uri="{9D8B030D-6E8A-4147-A177-3AD203B41FA5}">
                      <a16:colId xmlns:a16="http://schemas.microsoft.com/office/drawing/2014/main" xmlns=""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xmlns=""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xmlns=""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52004765"/>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xmlns=""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8" name="圖片 7"/>
          <p:cNvPicPr>
            <a:picLocks noChangeAspect="1"/>
          </p:cNvPicPr>
          <p:nvPr/>
        </p:nvPicPr>
        <p:blipFill>
          <a:blip r:embed="rId3"/>
          <a:stretch>
            <a:fillRect/>
          </a:stretch>
        </p:blipFill>
        <p:spPr>
          <a:xfrm>
            <a:off x="1544482" y="1041400"/>
            <a:ext cx="9724440" cy="5737898"/>
          </a:xfrm>
          <a:prstGeom prst="rect">
            <a:avLst/>
          </a:prstGeom>
        </p:spPr>
      </p:pic>
    </p:spTree>
    <p:extLst>
      <p:ext uri="{BB962C8B-B14F-4D97-AF65-F5344CB8AC3E}">
        <p14:creationId xmlns:p14="http://schemas.microsoft.com/office/powerpoint/2010/main" val="113283180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789197" y="1061335"/>
            <a:ext cx="8429624" cy="5593478"/>
          </a:xfrm>
          <a:prstGeom prst="rect">
            <a:avLst/>
          </a:prstGeom>
        </p:spPr>
      </p:pic>
    </p:spTree>
    <p:extLst>
      <p:ext uri="{BB962C8B-B14F-4D97-AF65-F5344CB8AC3E}">
        <p14:creationId xmlns:p14="http://schemas.microsoft.com/office/powerpoint/2010/main" val="890368670"/>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674154" y="1092733"/>
            <a:ext cx="8143614" cy="5702979"/>
          </a:xfrm>
          <a:prstGeom prst="rect">
            <a:avLst/>
          </a:prstGeom>
        </p:spPr>
      </p:pic>
    </p:spTree>
    <p:extLst>
      <p:ext uri="{BB962C8B-B14F-4D97-AF65-F5344CB8AC3E}">
        <p14:creationId xmlns:p14="http://schemas.microsoft.com/office/powerpoint/2010/main" val="385022144"/>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855788" y="1803400"/>
            <a:ext cx="8684127" cy="2570896"/>
          </a:xfrm>
          <a:prstGeom prst="rect">
            <a:avLst/>
          </a:prstGeom>
        </p:spPr>
      </p:pic>
    </p:spTree>
    <p:extLst>
      <p:ext uri="{BB962C8B-B14F-4D97-AF65-F5344CB8AC3E}">
        <p14:creationId xmlns:p14="http://schemas.microsoft.com/office/powerpoint/2010/main" val="4042021741"/>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sp>
        <p:nvSpPr>
          <p:cNvPr id="7" name="文字方塊 1">
            <a:extLst>
              <a:ext uri="{FF2B5EF4-FFF2-40B4-BE49-F238E27FC236}">
                <a16:creationId xmlns:a16="http://schemas.microsoft.com/office/drawing/2014/main" xmlns="" id="{E907F862-1172-4CE8-B112-F17694035675}"/>
              </a:ext>
            </a:extLst>
          </p:cNvPr>
          <p:cNvSpPr txBox="1">
            <a:spLocks noChangeArrowheads="1"/>
          </p:cNvSpPr>
          <p:nvPr/>
        </p:nvSpPr>
        <p:spPr bwMode="auto">
          <a:xfrm>
            <a:off x="1938125" y="4446652"/>
            <a:ext cx="8816264" cy="1323439"/>
          </a:xfrm>
          <a:prstGeom prst="rect">
            <a:avLst/>
          </a:prstGeom>
          <a:solidFill>
            <a:srgbClr val="FFFF00"/>
          </a:solid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cSld>
  <p:clrMapOvr>
    <a:masterClrMapping/>
  </p:clrMapOvr>
  <p:transition spd="slow">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xmlns=""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xmlns=""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xmlns=""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xmlns=""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xmlns=""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xmlns=""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xmlns=""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xmlns=""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xmlns=""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xmlns=""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xmlns=""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xmlns=""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dirty="0">
                <a:latin typeface="標楷體" panose="03000509000000000000" pitchFamily="65" charset="-120"/>
                <a:ea typeface="標楷體" panose="03000509000000000000" pitchFamily="65" charset="-120"/>
              </a:rPr>
              <a:t>國中畢業生可同時報名高中高職、五專免試入學及特色招生入學，</a:t>
            </a:r>
            <a:r>
              <a:rPr lang="zh-TW" altLang="en-US" sz="3600" u="sng" dirty="0">
                <a:solidFill>
                  <a:srgbClr val="FF0000"/>
                </a:solidFill>
                <a:latin typeface="標楷體" panose="03000509000000000000" pitchFamily="65" charset="-120"/>
                <a:ea typeface="標楷體" panose="03000509000000000000" pitchFamily="65" charset="-120"/>
              </a:rPr>
              <a:t>但僅能擇一校報到</a:t>
            </a:r>
            <a:r>
              <a:rPr lang="zh-TW" altLang="en-US" sz="3600" dirty="0">
                <a:latin typeface="標楷體" panose="03000509000000000000" pitchFamily="65" charset="-120"/>
                <a:ea typeface="標楷體" panose="03000509000000000000" pitchFamily="65" charset="-120"/>
              </a:rPr>
              <a:t>。</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每位學生皆可參加五專之免試入學（優先免試、聯合免試）和特色招生甄選入學，經</a:t>
            </a:r>
            <a:r>
              <a:rPr lang="zh-TW" altLang="en-US" sz="3600" dirty="0">
                <a:solidFill>
                  <a:srgbClr val="FF0000"/>
                </a:solidFill>
                <a:latin typeface="標楷體" panose="03000509000000000000" pitchFamily="65" charset="-120"/>
                <a:ea typeface="標楷體" panose="03000509000000000000" pitchFamily="65" charset="-120"/>
              </a:rPr>
              <a:t>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BBA29FFD-4680-4367-ACB2-8F9906189AFF}"/>
              </a:ext>
            </a:extLst>
          </p:cNvPr>
          <p:cNvGraphicFramePr>
            <a:graphicFrameLocks noGrp="1"/>
          </p:cNvGraphicFramePr>
          <p:nvPr>
            <p:extLst/>
          </p:nvPr>
        </p:nvGraphicFramePr>
        <p:xfrm>
          <a:off x="426721" y="1553698"/>
          <a:ext cx="11456797" cy="5026269"/>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xmlns="" val="20000"/>
                    </a:ext>
                  </a:extLst>
                </a:gridCol>
                <a:gridCol w="2025710">
                  <a:extLst>
                    <a:ext uri="{9D8B030D-6E8A-4147-A177-3AD203B41FA5}">
                      <a16:colId xmlns:a16="http://schemas.microsoft.com/office/drawing/2014/main" xmlns="" val="20001"/>
                    </a:ext>
                  </a:extLst>
                </a:gridCol>
                <a:gridCol w="701794">
                  <a:extLst>
                    <a:ext uri="{9D8B030D-6E8A-4147-A177-3AD203B41FA5}">
                      <a16:colId xmlns:a16="http://schemas.microsoft.com/office/drawing/2014/main" xmlns="" val="20002"/>
                    </a:ext>
                  </a:extLst>
                </a:gridCol>
                <a:gridCol w="1711532">
                  <a:extLst>
                    <a:ext uri="{9D8B030D-6E8A-4147-A177-3AD203B41FA5}">
                      <a16:colId xmlns:a16="http://schemas.microsoft.com/office/drawing/2014/main" xmlns="" val="20003"/>
                    </a:ext>
                  </a:extLst>
                </a:gridCol>
                <a:gridCol w="791363">
                  <a:extLst>
                    <a:ext uri="{9D8B030D-6E8A-4147-A177-3AD203B41FA5}">
                      <a16:colId xmlns:a16="http://schemas.microsoft.com/office/drawing/2014/main" xmlns="" val="20004"/>
                    </a:ext>
                  </a:extLst>
                </a:gridCol>
                <a:gridCol w="2102630">
                  <a:extLst>
                    <a:ext uri="{9D8B030D-6E8A-4147-A177-3AD203B41FA5}">
                      <a16:colId xmlns:a16="http://schemas.microsoft.com/office/drawing/2014/main" xmlns="" val="20005"/>
                    </a:ext>
                  </a:extLst>
                </a:gridCol>
                <a:gridCol w="693023">
                  <a:extLst>
                    <a:ext uri="{9D8B030D-6E8A-4147-A177-3AD203B41FA5}">
                      <a16:colId xmlns:a16="http://schemas.microsoft.com/office/drawing/2014/main" xmlns="" val="20006"/>
                    </a:ext>
                  </a:extLst>
                </a:gridCol>
                <a:gridCol w="2719456">
                  <a:extLst>
                    <a:ext uri="{9D8B030D-6E8A-4147-A177-3AD203B41FA5}">
                      <a16:colId xmlns:a16="http://schemas.microsoft.com/office/drawing/2014/main" xmlns=""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xmlns=""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xmlns=""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xmlns=""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xmlns=""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929107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xmlns=""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12114</TotalTime>
  <Words>12710</Words>
  <Application>Microsoft Office PowerPoint</Application>
  <PresentationFormat>自訂</PresentationFormat>
  <Paragraphs>2461</Paragraphs>
  <Slides>129</Slides>
  <Notes>38</Notes>
  <HiddenSlides>0</HiddenSlides>
  <MMClips>0</MMClips>
  <ScaleCrop>false</ScaleCrop>
  <HeadingPairs>
    <vt:vector size="6" baseType="variant">
      <vt:variant>
        <vt:lpstr>佈景主題</vt:lpstr>
      </vt:variant>
      <vt:variant>
        <vt:i4>6</vt:i4>
      </vt:variant>
      <vt:variant>
        <vt:lpstr>內嵌 OLE 伺服程式</vt:lpstr>
      </vt:variant>
      <vt:variant>
        <vt:i4>1</vt:i4>
      </vt:variant>
      <vt:variant>
        <vt:lpstr>投影片標題</vt:lpstr>
      </vt:variant>
      <vt:variant>
        <vt:i4>129</vt:i4>
      </vt:variant>
    </vt:vector>
  </HeadingPairs>
  <TitlesOfParts>
    <vt:vector size="136" baseType="lpstr">
      <vt:lpstr>絲縷</vt:lpstr>
      <vt:lpstr>2_絲縷</vt:lpstr>
      <vt:lpstr>3_絲縷</vt:lpstr>
      <vt:lpstr>5_絲縷</vt:lpstr>
      <vt:lpstr>自訂設計</vt:lpstr>
      <vt:lpstr>6_絲縷</vt:lpstr>
      <vt:lpstr>Visio</vt:lpstr>
      <vt:lpstr>PowerPoint 簡報</vt:lpstr>
      <vt:lpstr>PowerPoint 簡報</vt:lpstr>
      <vt:lpstr>109學年度特色招生考試分發學校</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PowerPoint 簡報</vt:lpstr>
      <vt:lpstr>「多元學習表現」調整前後對照 </vt:lpstr>
      <vt:lpstr>PowerPoint 簡報</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109學年度臺南區免試入學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(五)109免試入學同分比序項次</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(十一)就近入學(以永康區為例)</vt:lpstr>
      <vt:lpstr>(十一)就近入學(以東區為例)</vt:lpstr>
      <vt:lpstr>(十一)就近入學(以安平區為例)</vt:lpstr>
      <vt:lpstr>(十二)國中教育會考</vt:lpstr>
      <vt:lpstr>PowerPoint 簡報</vt:lpstr>
      <vt:lpstr>考試科目、時間及題數</vt:lpstr>
      <vt:lpstr>PowerPoint 簡報</vt:lpstr>
      <vt:lpstr>因應武漢肺炎流行疫情，109年會考考試範圍調整</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lpstr>109學年度特色招生考試分發學校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934</cp:revision>
  <dcterms:created xsi:type="dcterms:W3CDTF">2014-11-14T00:32:43Z</dcterms:created>
  <dcterms:modified xsi:type="dcterms:W3CDTF">2020-03-11T10:10:06Z</dcterms:modified>
</cp:coreProperties>
</file>