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0"/>
  </p:notesMasterIdLst>
  <p:sldIdLst>
    <p:sldId id="262" r:id="rId2"/>
    <p:sldId id="263" r:id="rId3"/>
    <p:sldId id="257" r:id="rId4"/>
    <p:sldId id="258" r:id="rId5"/>
    <p:sldId id="259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5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64425-232D-4FC3-9094-E53525311EB4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7F958-E015-4499-85A8-5752E3A61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73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28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17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27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20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01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25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25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35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50800"/>
            <a:ext cx="50482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89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59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26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37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32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78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13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72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D7B9-998B-40D7-9410-99DDD3C4D9F7}" type="datetimeFigureOut">
              <a:rPr lang="zh-TW" altLang="en-US" smtClean="0"/>
              <a:t>2019/5/5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DB3266-16A2-44CD-B11E-66C7A4E0B2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52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8312" y="550047"/>
            <a:ext cx="6811662" cy="1535327"/>
          </a:xfrm>
        </p:spPr>
        <p:txBody>
          <a:bodyPr anchor="ctr">
            <a:noAutofit/>
          </a:bodyPr>
          <a:lstStyle/>
          <a:p>
            <a:pPr algn="dist"/>
            <a:r>
              <a:rPr lang="zh-TW" altLang="en-US" sz="495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學生如何查詢個人缺曠請假情況及獎懲紀錄</a:t>
            </a:r>
          </a:p>
        </p:txBody>
      </p:sp>
      <p:pic>
        <p:nvPicPr>
          <p:cNvPr id="4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68" y="2478088"/>
            <a:ext cx="1603692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58" y="2478088"/>
            <a:ext cx="1737042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3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3620" y="4905286"/>
            <a:ext cx="6447501" cy="592306"/>
          </a:xfrm>
        </p:spPr>
        <p:txBody>
          <a:bodyPr>
            <a:normAutofit lnSpcReduction="10000"/>
          </a:bodyPr>
          <a:lstStyle/>
          <a:p>
            <a:r>
              <a:rPr lang="zh-TW" altLang="en-US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學校網站首頁、點選</a:t>
            </a:r>
            <a:r>
              <a:rPr lang="en-US" altLang="zh-TW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線上查詢</a:t>
            </a:r>
            <a:r>
              <a:rPr lang="en-US" altLang="zh-TW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  <a:endParaRPr lang="zh-TW" altLang="en-US" sz="3300" dirty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5676" b="15505"/>
          <a:stretch/>
        </p:blipFill>
        <p:spPr>
          <a:xfrm>
            <a:off x="772160" y="833120"/>
            <a:ext cx="7346436" cy="3740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矩形 4"/>
          <p:cNvSpPr/>
          <p:nvPr/>
        </p:nvSpPr>
        <p:spPr>
          <a:xfrm>
            <a:off x="5832871" y="2618774"/>
            <a:ext cx="936024" cy="7970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5538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3333" b="11712"/>
          <a:stretch/>
        </p:blipFill>
        <p:spPr>
          <a:xfrm>
            <a:off x="843280" y="416560"/>
            <a:ext cx="7305040" cy="4282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矩形 4"/>
          <p:cNvSpPr/>
          <p:nvPr/>
        </p:nvSpPr>
        <p:spPr>
          <a:xfrm>
            <a:off x="3428376" y="2783840"/>
            <a:ext cx="3883112" cy="17312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113620" y="4905286"/>
            <a:ext cx="6447501" cy="176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點選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線上查詢系統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  <a:b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</a:b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高中部點選</a:t>
            </a:r>
            <a:r>
              <a:rPr lang="en-US" altLang="zh-TW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高中系統</a:t>
            </a:r>
            <a:r>
              <a:rPr lang="en-US" altLang="zh-TW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/>
            </a:r>
            <a:b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</a:b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國中部點選</a:t>
            </a:r>
            <a:r>
              <a:rPr lang="en-US" altLang="zh-TW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國中系統</a:t>
            </a:r>
            <a:r>
              <a:rPr lang="en-US" altLang="zh-TW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  <a:endParaRPr lang="zh-TW" altLang="en-US" sz="3300" dirty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46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1756" t="12964" r="11603" b="24222"/>
          <a:stretch/>
        </p:blipFill>
        <p:spPr>
          <a:xfrm>
            <a:off x="4797628" y="792480"/>
            <a:ext cx="4183812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71120" y="3950246"/>
            <a:ext cx="4635068" cy="2623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高中部畫面：</a:t>
            </a:r>
            <a:endParaRPr lang="en-US" altLang="zh-TW" sz="3300" dirty="0" smtClean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帳號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/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學號欄</a:t>
            </a:r>
            <a:r>
              <a:rPr lang="zh-TW" altLang="en-US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輸入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學號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</a:p>
          <a:p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密碼欄</a:t>
            </a:r>
            <a:r>
              <a:rPr lang="zh-TW" altLang="en-US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輸入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身份證字號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</a:p>
          <a:p>
            <a:r>
              <a:rPr lang="zh-TW" altLang="en-US" sz="3300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身分證欄</a:t>
            </a:r>
            <a:r>
              <a:rPr lang="en-US" altLang="zh-TW" sz="3300" dirty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空白無須輸入</a:t>
            </a:r>
            <a:r>
              <a:rPr lang="en-US" altLang="zh-TW" sz="3300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</a:p>
          <a:p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驗證碼欄</a:t>
            </a:r>
            <a:r>
              <a:rPr lang="zh-TW" altLang="en-US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輸入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下方圖片碼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  <a:endParaRPr lang="en-US" altLang="zh-TW" sz="3300" dirty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endParaRPr lang="zh-TW" altLang="en-US" sz="3300" dirty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2436" t="13037" r="11248" b="23628"/>
          <a:stretch/>
        </p:blipFill>
        <p:spPr>
          <a:xfrm>
            <a:off x="326174" y="792480"/>
            <a:ext cx="4124960" cy="27386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797628" y="3950246"/>
            <a:ext cx="4315892" cy="2623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國中部畫面：</a:t>
            </a:r>
            <a:endParaRPr lang="en-US" altLang="zh-TW" sz="3300" dirty="0" smtClean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r>
              <a:rPr lang="zh-TW" altLang="en-US" sz="3300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登入身份點選</a:t>
            </a:r>
            <a:r>
              <a:rPr lang="en-US" altLang="zh-TW" sz="3300" dirty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學生</a:t>
            </a:r>
            <a:r>
              <a:rPr lang="en-US" altLang="zh-TW" sz="3300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/</a:t>
            </a:r>
            <a:r>
              <a:rPr lang="zh-TW" altLang="en-US" sz="3300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家長</a:t>
            </a:r>
            <a:r>
              <a:rPr lang="en-US" altLang="zh-TW" sz="3300" dirty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</a:p>
          <a:p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帳號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/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學號欄</a:t>
            </a:r>
            <a:r>
              <a:rPr lang="zh-TW" altLang="en-US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輸入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學號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</a:p>
          <a:p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密碼欄</a:t>
            </a:r>
            <a:r>
              <a:rPr lang="zh-TW" altLang="en-US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輸入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身份證字號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</a:p>
          <a:p>
            <a:r>
              <a:rPr lang="zh-TW" altLang="en-US" sz="3300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身分證欄</a:t>
            </a:r>
            <a:r>
              <a:rPr lang="en-US" altLang="zh-TW" sz="3300" dirty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空白無須輸入</a:t>
            </a:r>
            <a:r>
              <a:rPr lang="en-US" altLang="zh-TW" sz="3300" dirty="0" smtClean="0">
                <a:solidFill>
                  <a:srgbClr val="FF0000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</a:p>
          <a:p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驗證碼欄</a:t>
            </a:r>
            <a:r>
              <a:rPr lang="zh-TW" altLang="en-US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輸入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下方圖片碼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  <a:endParaRPr lang="en-US" altLang="zh-TW" sz="3300" dirty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endParaRPr lang="zh-TW" altLang="en-US" sz="3300" dirty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4622800" y="101600"/>
            <a:ext cx="113868" cy="6553200"/>
          </a:xfrm>
          <a:prstGeom prst="line">
            <a:avLst/>
          </a:prstGeom>
          <a:ln w="381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3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12" y="372428"/>
            <a:ext cx="7737092" cy="5134292"/>
          </a:xfrm>
        </p:spPr>
      </p:pic>
      <p:sp>
        <p:nvSpPr>
          <p:cNvPr id="7" name="矩形 6"/>
          <p:cNvSpPr/>
          <p:nvPr/>
        </p:nvSpPr>
        <p:spPr>
          <a:xfrm>
            <a:off x="1183016" y="589280"/>
            <a:ext cx="1153784" cy="4002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991700" y="5723572"/>
            <a:ext cx="7461420" cy="961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登入後，會顯示目前查詢那位學生姓名的資料，</a:t>
            </a:r>
            <a:endParaRPr lang="en-US" altLang="zh-TW" sz="3300" dirty="0" smtClean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pPr marL="0" indent="0">
              <a:buNone/>
            </a:pP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   並點選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查詢學生資料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。</a:t>
            </a:r>
            <a:endParaRPr lang="zh-TW" altLang="en-US" sz="3300" dirty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11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355600"/>
            <a:ext cx="7584890" cy="5069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矩形 6"/>
          <p:cNvSpPr/>
          <p:nvPr/>
        </p:nvSpPr>
        <p:spPr>
          <a:xfrm>
            <a:off x="5882640" y="843280"/>
            <a:ext cx="904240" cy="629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991700" y="5723572"/>
            <a:ext cx="7461420" cy="961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右邊頁面會顯示目前查詢那位學生的資料，</a:t>
            </a:r>
            <a:endParaRPr lang="en-US" altLang="zh-TW" sz="3300" dirty="0" smtClean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pPr marL="0" indent="0">
              <a:buNone/>
            </a:pP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   點選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查詢資料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。</a:t>
            </a:r>
            <a:endParaRPr lang="zh-TW" altLang="en-US" sz="3300" dirty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96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360965"/>
            <a:ext cx="7498080" cy="42821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矩形 5"/>
          <p:cNvSpPr/>
          <p:nvPr/>
        </p:nvSpPr>
        <p:spPr>
          <a:xfrm>
            <a:off x="2540000" y="360964"/>
            <a:ext cx="4460240" cy="629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904240" y="4859972"/>
            <a:ext cx="7461420" cy="1490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頁面上方會顯示查詢學生資料的欄位，</a:t>
            </a:r>
            <a:endParaRPr lang="en-US" altLang="zh-TW" sz="3300" dirty="0" smtClean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pPr marL="0" indent="0">
              <a:buNone/>
            </a:pP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   獎懲資料即點選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德育獎懲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。</a:t>
            </a:r>
            <a:endParaRPr lang="en-US" altLang="zh-TW" sz="3300" dirty="0" smtClean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pPr marL="0" indent="0">
              <a:buNone/>
            </a:pPr>
            <a:r>
              <a:rPr lang="zh-TW" altLang="en-US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 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  缺曠請假資料</a:t>
            </a:r>
            <a:r>
              <a:rPr lang="zh-TW" altLang="en-US" sz="3300" dirty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即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點選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【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缺曠統計</a:t>
            </a:r>
            <a:r>
              <a:rPr lang="en-US" altLang="zh-TW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】</a:t>
            </a:r>
            <a:r>
              <a:rPr lang="zh-TW" altLang="en-US" sz="3300" dirty="0" smtClean="0">
                <a:solidFill>
                  <a:schemeClr val="tx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。</a:t>
            </a:r>
            <a:endParaRPr lang="en-US" altLang="zh-TW" sz="3300" dirty="0" smtClean="0">
              <a:solidFill>
                <a:schemeClr val="tx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28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9918" y="1134431"/>
            <a:ext cx="7406642" cy="153765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如有問題歡迎來電學務處生輔組</a:t>
            </a:r>
            <a:r>
              <a:rPr lang="zh-TW" altLang="en-US" sz="3600" dirty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：</a:t>
            </a:r>
            <a:endParaRPr lang="en-US" altLang="zh-TW" sz="3600" dirty="0" smtClean="0"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  <a:p>
            <a:r>
              <a:rPr lang="zh-TW" altLang="en-US" sz="3600" dirty="0" smtClean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電話</a:t>
            </a:r>
            <a:r>
              <a:rPr lang="en-US" altLang="zh-TW" sz="3600" dirty="0" smtClean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06-2894560#613</a:t>
            </a:r>
            <a:r>
              <a:rPr lang="zh-TW" altLang="en-US" sz="3600" dirty="0" smtClean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、</a:t>
            </a:r>
            <a:r>
              <a:rPr lang="en-US" altLang="zh-TW" sz="3600" dirty="0" smtClean="0"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615</a:t>
            </a:r>
            <a:endParaRPr lang="zh-TW" altLang="en-US" sz="3600" dirty="0"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  <p:pic>
        <p:nvPicPr>
          <p:cNvPr id="4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8" y="2551411"/>
            <a:ext cx="1603692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2477652"/>
            <a:ext cx="1737042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157262" y="3434080"/>
            <a:ext cx="45178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b="1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謝謝</a:t>
            </a:r>
            <a:endParaRPr lang="zh-TW" altLang="en-US" sz="16600" b="1" dirty="0">
              <a:solidFill>
                <a:srgbClr val="FF000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68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</TotalTime>
  <Words>201</Words>
  <Application>Microsoft Office PowerPoint</Application>
  <PresentationFormat>如螢幕大小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清松手寫體2</vt:lpstr>
      <vt:lpstr>華康正顏楷體W9(P)</vt:lpstr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學生如何查詢個人缺曠請假情況及獎懲紀錄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2019-01-16T00:44:08Z</dcterms:created>
  <dcterms:modified xsi:type="dcterms:W3CDTF">2019-05-05T08:42:07Z</dcterms:modified>
</cp:coreProperties>
</file>