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65" r:id="rId2"/>
    <p:sldId id="267" r:id="rId3"/>
    <p:sldId id="268" r:id="rId4"/>
    <p:sldId id="269" r:id="rId5"/>
    <p:sldId id="270" r:id="rId6"/>
    <p:sldId id="271" r:id="rId7"/>
    <p:sldId id="276" r:id="rId8"/>
    <p:sldId id="274" r:id="rId9"/>
    <p:sldId id="277" r:id="rId10"/>
    <p:sldId id="275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4" r:id="rId27"/>
    <p:sldId id="293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19" r:id="rId43"/>
    <p:sldId id="309" r:id="rId44"/>
    <p:sldId id="320" r:id="rId45"/>
    <p:sldId id="321" r:id="rId46"/>
    <p:sldId id="323" r:id="rId47"/>
    <p:sldId id="324" r:id="rId48"/>
    <p:sldId id="325" r:id="rId49"/>
    <p:sldId id="326" r:id="rId50"/>
    <p:sldId id="327" r:id="rId51"/>
    <p:sldId id="328" r:id="rId52"/>
    <p:sldId id="329" r:id="rId53"/>
    <p:sldId id="330" r:id="rId54"/>
    <p:sldId id="318" r:id="rId55"/>
  </p:sldIdLst>
  <p:sldSz cx="9144000" cy="6858000" type="screen4x3"/>
  <p:notesSz cx="6799263" cy="99298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77" autoAdjust="0"/>
    <p:restoredTop sz="95065" autoAdjust="0"/>
  </p:normalViewPr>
  <p:slideViewPr>
    <p:cSldViewPr>
      <p:cViewPr varScale="1">
        <p:scale>
          <a:sx n="115" d="100"/>
          <a:sy n="115" d="100"/>
        </p:scale>
        <p:origin x="-189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C2C04-6FCF-4101-A9A0-AC1A720347D5}" type="datetimeFigureOut">
              <a:rPr lang="zh-TW" altLang="en-US" smtClean="0"/>
              <a:t>2019/3/25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7B14F-254D-47DE-84EF-14F5A52F2F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862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2CEA-E689-47B4-B341-A2F9F26251BA}" type="datetimeFigureOut">
              <a:rPr lang="zh-TW" altLang="en-US" smtClean="0"/>
              <a:t>2019/3/25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98F5B-1DC3-46CA-9E26-36CEB9FD67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3891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2CEA-E689-47B4-B341-A2F9F26251BA}" type="datetimeFigureOut">
              <a:rPr lang="zh-TW" altLang="en-US" smtClean="0"/>
              <a:t>2019/3/25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98F5B-1DC3-46CA-9E26-36CEB9FD67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199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2CEA-E689-47B4-B341-A2F9F26251BA}" type="datetimeFigureOut">
              <a:rPr lang="zh-TW" altLang="en-US" smtClean="0"/>
              <a:t>2019/3/25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98F5B-1DC3-46CA-9E26-36CEB9FD67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4496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2CEA-E689-47B4-B341-A2F9F26251BA}" type="datetimeFigureOut">
              <a:rPr lang="zh-TW" altLang="en-US" smtClean="0"/>
              <a:t>2019/3/25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98F5B-1DC3-46CA-9E26-36CEB9FD67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8989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2CEA-E689-47B4-B341-A2F9F26251BA}" type="datetimeFigureOut">
              <a:rPr lang="zh-TW" altLang="en-US" smtClean="0"/>
              <a:t>2019/3/25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98F5B-1DC3-46CA-9E26-36CEB9FD67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2351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2CEA-E689-47B4-B341-A2F9F26251BA}" type="datetimeFigureOut">
              <a:rPr lang="zh-TW" altLang="en-US" smtClean="0"/>
              <a:t>2019/3/25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98F5B-1DC3-46CA-9E26-36CEB9FD67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9644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2CEA-E689-47B4-B341-A2F9F26251BA}" type="datetimeFigureOut">
              <a:rPr lang="zh-TW" altLang="en-US" smtClean="0"/>
              <a:t>2019/3/25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98F5B-1DC3-46CA-9E26-36CEB9FD67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334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2CEA-E689-47B4-B341-A2F9F26251BA}" type="datetimeFigureOut">
              <a:rPr lang="zh-TW" altLang="en-US" smtClean="0"/>
              <a:t>2019/3/25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98F5B-1DC3-46CA-9E26-36CEB9FD67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1266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2CEA-E689-47B4-B341-A2F9F26251BA}" type="datetimeFigureOut">
              <a:rPr lang="zh-TW" altLang="en-US" smtClean="0"/>
              <a:t>2019/3/25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98F5B-1DC3-46CA-9E26-36CEB9FD67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1572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2CEA-E689-47B4-B341-A2F9F26251BA}" type="datetimeFigureOut">
              <a:rPr lang="zh-TW" altLang="en-US" smtClean="0"/>
              <a:t>2019/3/25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98F5B-1DC3-46CA-9E26-36CEB9FD67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769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2CEA-E689-47B4-B341-A2F9F26251BA}" type="datetimeFigureOut">
              <a:rPr lang="zh-TW" altLang="en-US" smtClean="0"/>
              <a:t>2019/3/25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98F5B-1DC3-46CA-9E26-36CEB9FD67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3746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62CEA-E689-47B4-B341-A2F9F26251BA}" type="datetimeFigureOut">
              <a:rPr lang="zh-TW" altLang="en-US" smtClean="0"/>
              <a:t>2019/3/25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98F5B-1DC3-46CA-9E26-36CEB9FD67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492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1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4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5.png"/><Relationship Id="rId7" Type="http://schemas.openxmlformats.org/officeDocument/2006/relationships/image" Target="../media/image1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4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6.pn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6.pn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5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6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2.png"/><Relationship Id="rId7" Type="http://schemas.openxmlformats.org/officeDocument/2006/relationships/image" Target="../media/image5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2.png"/><Relationship Id="rId4" Type="http://schemas.openxmlformats.org/officeDocument/2006/relationships/image" Target="../media/image33.jpeg"/><Relationship Id="rId9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6.png"/><Relationship Id="rId7" Type="http://schemas.openxmlformats.org/officeDocument/2006/relationships/image" Target="../media/image1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3.png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g"/><Relationship Id="rId4" Type="http://schemas.openxmlformats.org/officeDocument/2006/relationships/image" Target="../media/image11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640960" cy="2376264"/>
          </a:xfrm>
        </p:spPr>
        <p:txBody>
          <a:bodyPr>
            <a:normAutofit fontScale="90000"/>
          </a:bodyPr>
          <a:lstStyle/>
          <a:p>
            <a:r>
              <a:rPr lang="zh-TW" altLang="en-US" sz="8800" dirty="0" smtClean="0">
                <a:solidFill>
                  <a:srgbClr val="FF0000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德光中學</a:t>
            </a:r>
            <a:r>
              <a:rPr lang="en-US" altLang="zh-TW" sz="8800" dirty="0" smtClean="0">
                <a:solidFill>
                  <a:srgbClr val="FF0000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/>
            </a:r>
            <a:br>
              <a:rPr lang="en-US" altLang="zh-TW" sz="8800" dirty="0" smtClean="0">
                <a:solidFill>
                  <a:srgbClr val="FF0000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</a:br>
            <a:r>
              <a:rPr lang="en-US" altLang="zh-TW" sz="8800" dirty="0" smtClean="0">
                <a:solidFill>
                  <a:srgbClr val="FF0000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107</a:t>
            </a:r>
            <a:r>
              <a:rPr lang="zh-TW" altLang="en-US" sz="8800" dirty="0" smtClean="0">
                <a:solidFill>
                  <a:srgbClr val="FF0000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學年仁愛健行</a:t>
            </a:r>
            <a:endParaRPr lang="zh-TW" altLang="en-US" sz="8800" dirty="0">
              <a:solidFill>
                <a:srgbClr val="FF0000"/>
              </a:solidFill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47564" y="2809099"/>
            <a:ext cx="7992888" cy="1080120"/>
          </a:xfrm>
        </p:spPr>
        <p:txBody>
          <a:bodyPr>
            <a:noAutofit/>
          </a:bodyPr>
          <a:lstStyle/>
          <a:p>
            <a:r>
              <a:rPr lang="zh-TW" altLang="zh-TW" sz="4800" dirty="0" smtClean="0">
                <a:solidFill>
                  <a:schemeClr val="tx1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路線點</a:t>
            </a:r>
            <a:r>
              <a:rPr lang="zh-TW" altLang="en-US" sz="4800" dirty="0" smtClean="0">
                <a:solidFill>
                  <a:schemeClr val="tx1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及終點</a:t>
            </a:r>
            <a:r>
              <a:rPr lang="zh-TW" altLang="en-US" sz="4800" dirty="0">
                <a:solidFill>
                  <a:schemeClr val="tx1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放學路線說明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717032"/>
            <a:ext cx="1002064" cy="281030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469" y="3717032"/>
            <a:ext cx="1058275" cy="288032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688" y="3823854"/>
            <a:ext cx="5550977" cy="2694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953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199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繼續</a:t>
            </a:r>
            <a:r>
              <a:rPr lang="zh-TW" altLang="en-US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直行接著走崇德四街</a:t>
            </a:r>
            <a:r>
              <a:rPr lang="en-US" altLang="zh-TW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7</a:t>
            </a:r>
            <a:r>
              <a:rPr lang="zh-TW" altLang="en-US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巷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0" t="14731" r="1460" b="7373"/>
          <a:stretch/>
        </p:blipFill>
        <p:spPr>
          <a:xfrm>
            <a:off x="177814" y="1412776"/>
            <a:ext cx="8487341" cy="3744416"/>
          </a:xfrm>
          <a:prstGeom prst="rect">
            <a:avLst/>
          </a:prstGeom>
        </p:spPr>
      </p:pic>
      <p:sp>
        <p:nvSpPr>
          <p:cNvPr id="5" name="向上箭號 4"/>
          <p:cNvSpPr/>
          <p:nvPr/>
        </p:nvSpPr>
        <p:spPr>
          <a:xfrm>
            <a:off x="4181387" y="3501008"/>
            <a:ext cx="781224" cy="1193698"/>
          </a:xfrm>
          <a:prstGeom prst="upArrow">
            <a:avLst>
              <a:gd name="adj1" fmla="val 27243"/>
              <a:gd name="adj2" fmla="val 6820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3836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" t="15547" r="744" b="5704"/>
          <a:stretch/>
        </p:blipFill>
        <p:spPr>
          <a:xfrm>
            <a:off x="219023" y="1259633"/>
            <a:ext cx="6729241" cy="302437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112" y="3904866"/>
            <a:ext cx="3347514" cy="2797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116632"/>
            <a:ext cx="8801866" cy="11430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５、崇德四街７巷左轉</a:t>
            </a:r>
            <a:r>
              <a:rPr lang="zh-TW" altLang="en-US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崇德四街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25760" y="4686564"/>
            <a:ext cx="5310336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r>
              <a:rPr lang="en-US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/>
            </a:r>
            <a:br>
              <a:rPr lang="en-US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</a:b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5.6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：徐榮豐 王芳萍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609461"/>
            <a:ext cx="602895" cy="8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右彎箭號 8"/>
          <p:cNvSpPr/>
          <p:nvPr/>
        </p:nvSpPr>
        <p:spPr>
          <a:xfrm flipH="1">
            <a:off x="2870694" y="2771821"/>
            <a:ext cx="861678" cy="1080120"/>
          </a:xfrm>
          <a:prstGeom prst="ben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1" name="Picture 4" descr="ç¸éåç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44896"/>
            <a:ext cx="720080" cy="85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ç¸éåç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33" y="2019446"/>
            <a:ext cx="720080" cy="85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160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6642"/>
            <a:ext cx="6627154" cy="296680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6693" y="3103259"/>
            <a:ext cx="4460205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116632"/>
            <a:ext cx="8801866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６</a:t>
            </a:r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、崇德四街右轉崇善路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25760" y="4340006"/>
            <a:ext cx="4400933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r>
              <a:rPr lang="en-US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/>
            </a:r>
            <a:br>
              <a:rPr lang="en-US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</a:b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7.8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：洪貞君 郭娟伶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1165" y="3904529"/>
            <a:ext cx="602895" cy="8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右彎箭號 8"/>
          <p:cNvSpPr/>
          <p:nvPr/>
        </p:nvSpPr>
        <p:spPr>
          <a:xfrm>
            <a:off x="2958795" y="2638615"/>
            <a:ext cx="709563" cy="999005"/>
          </a:xfrm>
          <a:prstGeom prst="bentArrow">
            <a:avLst>
              <a:gd name="adj1" fmla="val 25000"/>
              <a:gd name="adj2" fmla="val 25856"/>
              <a:gd name="adj3" fmla="val 25000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0" name="Picture 4" descr="ç¸éåç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60848"/>
            <a:ext cx="606078" cy="71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549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" t="16916" r="1611" b="7396"/>
          <a:stretch/>
        </p:blipFill>
        <p:spPr>
          <a:xfrm>
            <a:off x="125760" y="1034522"/>
            <a:ext cx="6325189" cy="34025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562" y="2879387"/>
            <a:ext cx="4130642" cy="3768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116632"/>
            <a:ext cx="8801866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７</a:t>
            </a:r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、崇善路直走通過中華東路三段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25760" y="4560647"/>
            <a:ext cx="4590256" cy="1961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警員＊１：</a:t>
            </a:r>
            <a:r>
              <a:rPr lang="en-US" altLang="zh-TW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/>
            </a:r>
            <a:br>
              <a:rPr lang="en-US" altLang="zh-TW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</a:br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志工＊３：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4869160"/>
            <a:ext cx="453358" cy="65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向上箭號 10"/>
          <p:cNvSpPr/>
          <p:nvPr/>
        </p:nvSpPr>
        <p:spPr>
          <a:xfrm>
            <a:off x="3059832" y="3090146"/>
            <a:ext cx="781224" cy="1193698"/>
          </a:xfrm>
          <a:prstGeom prst="upArrow">
            <a:avLst>
              <a:gd name="adj1" fmla="val 27243"/>
              <a:gd name="adj2" fmla="val 6820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7095" r="53859" b="5676"/>
          <a:stretch/>
        </p:blipFill>
        <p:spPr>
          <a:xfrm>
            <a:off x="2051196" y="2781884"/>
            <a:ext cx="579748" cy="61652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6" t="8276" r="7021" b="7403"/>
          <a:stretch/>
        </p:blipFill>
        <p:spPr>
          <a:xfrm>
            <a:off x="3779171" y="2606058"/>
            <a:ext cx="739577" cy="54665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7095" r="53859" b="5676"/>
          <a:stretch/>
        </p:blipFill>
        <p:spPr>
          <a:xfrm>
            <a:off x="3048135" y="2628616"/>
            <a:ext cx="579748" cy="61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56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9"/>
          <a:stretch/>
        </p:blipFill>
        <p:spPr>
          <a:xfrm>
            <a:off x="124026" y="1047495"/>
            <a:ext cx="6456078" cy="286533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4" y="3461822"/>
            <a:ext cx="4158408" cy="3351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112422"/>
            <a:ext cx="8801866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８</a:t>
            </a:r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、崇善路直走至崇善二街左轉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98291" y="3974206"/>
            <a:ext cx="4428402" cy="1961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9.10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：楊佳靜 許玉亭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糾察＊２</a:t>
            </a:r>
            <a:r>
              <a:rPr lang="zh-TW" altLang="en-US" sz="24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：賴佳伶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、呂姵寧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4842" y="5157192"/>
            <a:ext cx="379723" cy="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015" y="2556892"/>
            <a:ext cx="576064" cy="73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718" y="2064643"/>
            <a:ext cx="404812" cy="51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右彎箭號 12"/>
          <p:cNvSpPr/>
          <p:nvPr/>
        </p:nvSpPr>
        <p:spPr>
          <a:xfrm flipH="1">
            <a:off x="3623051" y="2526368"/>
            <a:ext cx="903642" cy="1157456"/>
          </a:xfrm>
          <a:prstGeom prst="bentArrow">
            <a:avLst>
              <a:gd name="adj1" fmla="val 25000"/>
              <a:gd name="adj2" fmla="val 25856"/>
              <a:gd name="adj3" fmla="val 44585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4" name="Picture 4" descr="ç¸éåç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385" y="1928796"/>
            <a:ext cx="724974" cy="85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ç¸éåç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883" y="1961383"/>
            <a:ext cx="724974" cy="85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468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4236" y="3370352"/>
            <a:ext cx="4420252" cy="33765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479" y="980728"/>
            <a:ext cx="6467745" cy="28705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繼續</a:t>
            </a:r>
            <a:r>
              <a:rPr lang="zh-TW" altLang="en-US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直</a:t>
            </a:r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行走崇善二街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向上箭號 4"/>
          <p:cNvSpPr/>
          <p:nvPr/>
        </p:nvSpPr>
        <p:spPr>
          <a:xfrm>
            <a:off x="3203848" y="2385174"/>
            <a:ext cx="648072" cy="1246624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541" y="5078193"/>
            <a:ext cx="303821" cy="43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125760" y="4194866"/>
            <a:ext cx="4662264" cy="104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11</a:t>
            </a:r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：劉兆麟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9" name="Picture 4" descr="ç¸éåç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405" y="1955348"/>
            <a:ext cx="724974" cy="85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009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8375" y="3140968"/>
            <a:ext cx="4696113" cy="3632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" t="15547" r="1297" b="5704"/>
          <a:stretch/>
        </p:blipFill>
        <p:spPr>
          <a:xfrm>
            <a:off x="143508" y="837135"/>
            <a:ext cx="6120680" cy="331194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7135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繼續</a:t>
            </a:r>
            <a:r>
              <a:rPr lang="zh-TW" altLang="en-US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直</a:t>
            </a:r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行走崇善二街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向上箭號 4"/>
          <p:cNvSpPr/>
          <p:nvPr/>
        </p:nvSpPr>
        <p:spPr>
          <a:xfrm>
            <a:off x="3215109" y="2894205"/>
            <a:ext cx="648072" cy="1246624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602" y="4737935"/>
            <a:ext cx="547955" cy="43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125760" y="4194866"/>
            <a:ext cx="4662264" cy="104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12</a:t>
            </a:r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洪蕙玲</a:t>
            </a:r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" name="Picture 4" descr="ç¸éåç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38" y="2303386"/>
            <a:ext cx="724974" cy="85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298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8212" y="3692335"/>
            <a:ext cx="4032448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112422"/>
            <a:ext cx="8801866" cy="11430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９、崇善二街及崇善二街８２巷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25760" y="4194866"/>
            <a:ext cx="4662264" cy="104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13.14</a:t>
            </a:r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：賴筱婷 李怡蓁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4574" y="4797152"/>
            <a:ext cx="379723" cy="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2319646"/>
            <a:ext cx="576064" cy="73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6445" y="1885297"/>
            <a:ext cx="576064" cy="73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右彎箭號 12"/>
          <p:cNvSpPr/>
          <p:nvPr/>
        </p:nvSpPr>
        <p:spPr>
          <a:xfrm flipH="1">
            <a:off x="3623051" y="2526368"/>
            <a:ext cx="903642" cy="1157456"/>
          </a:xfrm>
          <a:prstGeom prst="bentArrow">
            <a:avLst>
              <a:gd name="adj1" fmla="val 25000"/>
              <a:gd name="adj2" fmla="val 25856"/>
              <a:gd name="adj3" fmla="val 44585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761" y="1062831"/>
            <a:ext cx="6030416" cy="2942233"/>
          </a:xfrm>
          <a:prstGeom prst="rect">
            <a:avLst/>
          </a:prstGeom>
        </p:spPr>
      </p:pic>
      <p:sp>
        <p:nvSpPr>
          <p:cNvPr id="15" name="向上箭號 14"/>
          <p:cNvSpPr/>
          <p:nvPr/>
        </p:nvSpPr>
        <p:spPr>
          <a:xfrm>
            <a:off x="2762570" y="2403797"/>
            <a:ext cx="648072" cy="1246624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Picture 4" descr="ç¸éåç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082" y="1931896"/>
            <a:ext cx="724974" cy="85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478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" t="14563" r="1297" b="5703"/>
          <a:stretch/>
        </p:blipFill>
        <p:spPr>
          <a:xfrm>
            <a:off x="125760" y="1129888"/>
            <a:ext cx="6815070" cy="311876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7" y="3340035"/>
            <a:ext cx="3612575" cy="3359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112422"/>
            <a:ext cx="8801866" cy="11430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１０、崇善二街及仁和路交叉路口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25760" y="4419582"/>
            <a:ext cx="5238325" cy="22281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15.16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：汪憶君 陳郁雯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糾察＊３：</a:t>
            </a:r>
            <a:r>
              <a:rPr lang="zh-TW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陳貞達、洪十允、</a:t>
            </a:r>
            <a:r>
              <a:rPr lang="zh-TW" altLang="en-US" sz="24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林彥勳</a:t>
            </a:r>
          </a:p>
          <a:p>
            <a:pPr algn="l"/>
            <a:endParaRPr lang="en-US" altLang="zh-TW" sz="2400" b="1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512" y="5392850"/>
            <a:ext cx="379723" cy="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702" y="2319644"/>
            <a:ext cx="576064" cy="73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右彎箭號 12"/>
          <p:cNvSpPr/>
          <p:nvPr/>
        </p:nvSpPr>
        <p:spPr>
          <a:xfrm flipH="1">
            <a:off x="3506865" y="2616113"/>
            <a:ext cx="849111" cy="1473894"/>
          </a:xfrm>
          <a:prstGeom prst="bentArrow">
            <a:avLst>
              <a:gd name="adj1" fmla="val 25000"/>
              <a:gd name="adj2" fmla="val 25856"/>
              <a:gd name="adj3" fmla="val 44585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5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4680" y="2133101"/>
            <a:ext cx="598019" cy="73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ç¸éåç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486" y="2098689"/>
            <a:ext cx="724974" cy="85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ç¸éåç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871" y="2416340"/>
            <a:ext cx="870677" cy="103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49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44" y="3709217"/>
            <a:ext cx="4896544" cy="3031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7135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仁和路立即右轉小巷子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向上箭號 4"/>
          <p:cNvSpPr/>
          <p:nvPr/>
        </p:nvSpPr>
        <p:spPr>
          <a:xfrm>
            <a:off x="3215109" y="2894205"/>
            <a:ext cx="648072" cy="1246624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6253" y="4648749"/>
            <a:ext cx="547955" cy="43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" t="15547" r="1297" b="6688"/>
          <a:stretch/>
        </p:blipFill>
        <p:spPr>
          <a:xfrm>
            <a:off x="197745" y="727509"/>
            <a:ext cx="6220454" cy="3438891"/>
          </a:xfrm>
          <a:prstGeom prst="rect">
            <a:avLst/>
          </a:prstGeom>
        </p:spPr>
      </p:pic>
      <p:sp>
        <p:nvSpPr>
          <p:cNvPr id="10" name="右彎箭號 9"/>
          <p:cNvSpPr/>
          <p:nvPr/>
        </p:nvSpPr>
        <p:spPr>
          <a:xfrm rot="20336036">
            <a:off x="3544043" y="2378890"/>
            <a:ext cx="840952" cy="1469897"/>
          </a:xfrm>
          <a:prstGeom prst="bentArrow">
            <a:avLst>
              <a:gd name="adj1" fmla="val 25000"/>
              <a:gd name="adj2" fmla="val 25856"/>
              <a:gd name="adj3" fmla="val 44585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8" name="Picture 4" descr="ç¸éåç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771" y="1744511"/>
            <a:ext cx="724974" cy="85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95536" y="4648749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老師</a:t>
            </a:r>
            <a:r>
              <a:rPr lang="en-US" altLang="zh-TW" sz="3600" b="1" dirty="0" smtClean="0"/>
              <a:t>17</a:t>
            </a:r>
            <a:r>
              <a:rPr lang="zh-TW" altLang="en-US" sz="3600" b="1" dirty="0" smtClean="0"/>
              <a:t>羅雅琴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57960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88640"/>
            <a:ext cx="8784976" cy="6480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7424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755" y="1230329"/>
            <a:ext cx="5328592" cy="312519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40" y="4045870"/>
            <a:ext cx="4139213" cy="2681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112422"/>
            <a:ext cx="8801866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１１、小巷子直走通過東門路三段轉至東成街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25760" y="4437152"/>
            <a:ext cx="4158208" cy="1961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0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0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0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警員＊１：</a:t>
            </a:r>
            <a:endParaRPr lang="en-US" altLang="zh-TW" sz="20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0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志工＊３：</a:t>
            </a:r>
            <a:endParaRPr lang="en-US" altLang="zh-TW" sz="20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4869160"/>
            <a:ext cx="379723" cy="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向上箭號 11"/>
          <p:cNvSpPr/>
          <p:nvPr/>
        </p:nvSpPr>
        <p:spPr>
          <a:xfrm>
            <a:off x="2803051" y="2777738"/>
            <a:ext cx="494826" cy="941500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7095" r="53859" b="5676"/>
          <a:stretch/>
        </p:blipFill>
        <p:spPr>
          <a:xfrm>
            <a:off x="293931" y="2976449"/>
            <a:ext cx="679300" cy="72239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6" t="8276" r="7021" b="7403"/>
          <a:stretch/>
        </p:blipFill>
        <p:spPr>
          <a:xfrm>
            <a:off x="2433262" y="2636912"/>
            <a:ext cx="739577" cy="596872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6" t="8276" r="7021" b="7403"/>
          <a:stretch/>
        </p:blipFill>
        <p:spPr>
          <a:xfrm>
            <a:off x="3542628" y="2325229"/>
            <a:ext cx="614276" cy="4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01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4" t="16532" r="4065" b="5704"/>
          <a:stretch/>
        </p:blipFill>
        <p:spPr>
          <a:xfrm>
            <a:off x="107504" y="1039138"/>
            <a:ext cx="7056784" cy="329873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8870" y="3674520"/>
            <a:ext cx="4712383" cy="3053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7135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進東成街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7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1083" y="4539874"/>
            <a:ext cx="547955" cy="43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向上箭號 11"/>
          <p:cNvSpPr/>
          <p:nvPr/>
        </p:nvSpPr>
        <p:spPr>
          <a:xfrm>
            <a:off x="3570200" y="2947701"/>
            <a:ext cx="788670" cy="1193127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7095" r="53859" b="5676"/>
          <a:stretch/>
        </p:blipFill>
        <p:spPr>
          <a:xfrm>
            <a:off x="4971418" y="2429053"/>
            <a:ext cx="896725" cy="95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50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8" y="3691742"/>
            <a:ext cx="3600334" cy="3046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112422"/>
            <a:ext cx="9018240" cy="72453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１２、東成街繼續直走通過富農街一段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4185050"/>
            <a:ext cx="5238328" cy="1961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18.19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：洪杏如 賴怡君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糾察＊２：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4532" y="4793306"/>
            <a:ext cx="379723" cy="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2862060"/>
            <a:ext cx="576064" cy="73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2129467"/>
            <a:ext cx="598019" cy="73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向上箭號 11"/>
          <p:cNvSpPr/>
          <p:nvPr/>
        </p:nvSpPr>
        <p:spPr>
          <a:xfrm>
            <a:off x="2803051" y="2777738"/>
            <a:ext cx="494826" cy="941500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19" t="16532" r="6831" b="8657"/>
          <a:stretch/>
        </p:blipFill>
        <p:spPr>
          <a:xfrm>
            <a:off x="0" y="836959"/>
            <a:ext cx="6192688" cy="3260295"/>
          </a:xfrm>
          <a:prstGeom prst="rect">
            <a:avLst/>
          </a:prstGeom>
        </p:spPr>
      </p:pic>
      <p:sp>
        <p:nvSpPr>
          <p:cNvPr id="13" name="向上箭號 12"/>
          <p:cNvSpPr/>
          <p:nvPr/>
        </p:nvSpPr>
        <p:spPr>
          <a:xfrm>
            <a:off x="2644677" y="2651924"/>
            <a:ext cx="540122" cy="1193127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4" descr="ç¸éåç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761" y="2161395"/>
            <a:ext cx="724974" cy="85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9617" y="2276603"/>
            <a:ext cx="575594" cy="73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456" y="2315183"/>
            <a:ext cx="724676" cy="88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74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5303" y="2921098"/>
            <a:ext cx="4320480" cy="3744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20" y="855556"/>
            <a:ext cx="5937687" cy="274575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112422"/>
            <a:ext cx="9018240" cy="72453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１３、東成街及東成街１４２巷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3409" y="3812742"/>
            <a:ext cx="4270559" cy="1961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20.21</a:t>
            </a:r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：黃伊君 黃俐敏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5681" y="4259957"/>
            <a:ext cx="379723" cy="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向上箭號 11"/>
          <p:cNvSpPr/>
          <p:nvPr/>
        </p:nvSpPr>
        <p:spPr>
          <a:xfrm>
            <a:off x="2803051" y="2777738"/>
            <a:ext cx="494826" cy="941500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4" descr="ç¸éåç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231" y="1565368"/>
            <a:ext cx="1226058" cy="145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604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760" y="860491"/>
            <a:ext cx="5751068" cy="300055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6791" y="3883457"/>
            <a:ext cx="3937162" cy="2837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112422"/>
            <a:ext cx="9018240" cy="72453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１４、直行東成街經過自由路三段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38669" y="4026373"/>
            <a:ext cx="4865379" cy="1961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1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1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1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22.23.24</a:t>
            </a:r>
            <a:r>
              <a:rPr lang="zh-TW" altLang="en-US" sz="1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：王涵儀 郭俊和 周賓豪</a:t>
            </a:r>
            <a:endParaRPr lang="en-US" altLang="zh-TW" sz="1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lv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290"/>
            </a:pPr>
            <a:r>
              <a:rPr lang="zh-TW" altLang="en-US" sz="1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糾察＊３：</a:t>
            </a:r>
            <a:r>
              <a:rPr lang="zh-TW" altLang="en-US" sz="18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  <a:sym typeface="PMingLiu"/>
              </a:rPr>
              <a:t>陳映均、沈承郁、艾德</a:t>
            </a:r>
            <a:r>
              <a:rPr lang="zh-TW" altLang="en-US" sz="1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  <a:sym typeface="PMingLiu"/>
              </a:rPr>
              <a:t>寬</a:t>
            </a:r>
            <a:endParaRPr lang="en-US" altLang="zh-TW" sz="1800" b="1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4869160"/>
            <a:ext cx="379723" cy="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向上箭號 11"/>
          <p:cNvSpPr/>
          <p:nvPr/>
        </p:nvSpPr>
        <p:spPr>
          <a:xfrm>
            <a:off x="2712372" y="2480933"/>
            <a:ext cx="576064" cy="1298350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1432" y="1930992"/>
            <a:ext cx="481415" cy="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ç¸éåç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403" y="1979845"/>
            <a:ext cx="629451" cy="74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ç¸éåç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51" y="2164836"/>
            <a:ext cx="926433" cy="109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939" y="1979845"/>
            <a:ext cx="724676" cy="88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3601" y="2060848"/>
            <a:ext cx="571137" cy="69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085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4533" y="4293096"/>
            <a:ext cx="4536504" cy="2351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5337" y="-25233"/>
            <a:ext cx="8697144" cy="837135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東成街接裕忠三街經過復興國中側門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7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5468637"/>
            <a:ext cx="547955" cy="43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向上箭號 11"/>
          <p:cNvSpPr/>
          <p:nvPr/>
        </p:nvSpPr>
        <p:spPr>
          <a:xfrm>
            <a:off x="3570200" y="2947701"/>
            <a:ext cx="788670" cy="1193127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05" t="16532" r="7386" b="8657"/>
          <a:stretch/>
        </p:blipFill>
        <p:spPr>
          <a:xfrm>
            <a:off x="107503" y="811902"/>
            <a:ext cx="5857549" cy="3481194"/>
          </a:xfrm>
          <a:prstGeom prst="rect">
            <a:avLst/>
          </a:prstGeom>
        </p:spPr>
      </p:pic>
      <p:sp>
        <p:nvSpPr>
          <p:cNvPr id="10" name="向上箭號 9"/>
          <p:cNvSpPr/>
          <p:nvPr/>
        </p:nvSpPr>
        <p:spPr>
          <a:xfrm>
            <a:off x="2555776" y="2420888"/>
            <a:ext cx="742101" cy="1298350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8563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" y="812016"/>
            <a:ext cx="5955148" cy="334977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991" y="3684442"/>
            <a:ext cx="4426319" cy="2989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112422"/>
            <a:ext cx="9018240" cy="72453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１５、</a:t>
            </a:r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裕忠三街左轉裕忠路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25760" y="4437152"/>
            <a:ext cx="4374231" cy="1961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25.26.27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：吳秋香 鄭立新 陳碧娥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lv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290"/>
            </a:pP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糾察＊２：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  <a:sym typeface="PMingLiu"/>
              </a:rPr>
              <a:t>蔡孟勳、杜</a:t>
            </a:r>
            <a:r>
              <a:rPr lang="zh-TW" altLang="en-US" sz="24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  <a:sym typeface="PMingLiu"/>
              </a:rPr>
              <a:t>亭誼</a:t>
            </a:r>
            <a:endParaRPr lang="zh-TW" altLang="en-US" sz="2400" b="1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5197718"/>
            <a:ext cx="379723" cy="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9574" y="2492895"/>
            <a:ext cx="611703" cy="98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右彎箭號 12"/>
          <p:cNvSpPr/>
          <p:nvPr/>
        </p:nvSpPr>
        <p:spPr>
          <a:xfrm flipH="1">
            <a:off x="2322858" y="2792020"/>
            <a:ext cx="952997" cy="725335"/>
          </a:xfrm>
          <a:prstGeom prst="bentArrow">
            <a:avLst>
              <a:gd name="adj1" fmla="val 25000"/>
              <a:gd name="adj2" fmla="val 25856"/>
              <a:gd name="adj3" fmla="val 44585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0" name="Picture 4" descr="ç¸éåç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578" y="2372298"/>
            <a:ext cx="936105" cy="111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22" y="2691908"/>
            <a:ext cx="724676" cy="88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087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983" y="3583796"/>
            <a:ext cx="4628001" cy="3142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33" y="782404"/>
            <a:ext cx="5544616" cy="33793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112422"/>
            <a:ext cx="9018240" cy="72453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１６、</a:t>
            </a:r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裕忠路與裕敬路交叉路口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49979" y="4322603"/>
            <a:ext cx="4302223" cy="1961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28.29.30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：王茂林 陳銳林 莊蕙蓉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糾察＊２</a:t>
            </a:r>
            <a:r>
              <a:rPr lang="zh-TW" altLang="en-US" sz="24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：鍾柏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翰、陳貞伶</a:t>
            </a:r>
            <a:endParaRPr lang="zh-TW" altLang="en-US" sz="2400" b="1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4653136"/>
            <a:ext cx="379723" cy="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向上箭號 11"/>
          <p:cNvSpPr/>
          <p:nvPr/>
        </p:nvSpPr>
        <p:spPr>
          <a:xfrm>
            <a:off x="2842767" y="2581718"/>
            <a:ext cx="505097" cy="1298350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6380" y="2187301"/>
            <a:ext cx="663452" cy="85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404" y="2472095"/>
            <a:ext cx="724676" cy="88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ç¸éåç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16832"/>
            <a:ext cx="705636" cy="83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397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5832" y="3859760"/>
            <a:ext cx="3640168" cy="2867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87" t="14563" r="1851" b="6688"/>
          <a:stretch/>
        </p:blipFill>
        <p:spPr>
          <a:xfrm>
            <a:off x="0" y="724203"/>
            <a:ext cx="6120680" cy="328627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112422"/>
            <a:ext cx="9018240" cy="72453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１７、</a:t>
            </a:r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裕忠路與裕敬路交叉路口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25760" y="4237348"/>
            <a:ext cx="5094312" cy="1961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31.32</a:t>
            </a:r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：黃思舜 吳永和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6054" y="5019408"/>
            <a:ext cx="379723" cy="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向上箭號 11"/>
          <p:cNvSpPr/>
          <p:nvPr/>
        </p:nvSpPr>
        <p:spPr>
          <a:xfrm>
            <a:off x="2555776" y="2420888"/>
            <a:ext cx="742101" cy="1298350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4" descr="ç¸éåç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25" y="1836050"/>
            <a:ext cx="864096" cy="102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ç¸éåç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388" y="1628800"/>
            <a:ext cx="864096" cy="102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084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25" t="18500" r="4619" b="11609"/>
          <a:stretch/>
        </p:blipFill>
        <p:spPr>
          <a:xfrm>
            <a:off x="0" y="796053"/>
            <a:ext cx="6669803" cy="364109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3645024"/>
            <a:ext cx="3620898" cy="3169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112422"/>
            <a:ext cx="9018240" cy="72453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１８、</a:t>
            </a:r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裕忠路與裕文路交叉路口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25760" y="4437152"/>
            <a:ext cx="4878288" cy="1961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33.34.35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：林青蓉 王翠玉 孫淑寧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糾察＊２：紀秉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辰、林冠瑋</a:t>
            </a:r>
            <a:endParaRPr lang="zh-TW" altLang="en-US" sz="2400" b="1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2529" y="5244371"/>
            <a:ext cx="379723" cy="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向上箭號 11"/>
          <p:cNvSpPr/>
          <p:nvPr/>
        </p:nvSpPr>
        <p:spPr>
          <a:xfrm>
            <a:off x="3604889" y="2627081"/>
            <a:ext cx="742101" cy="1298350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4177" y="2344724"/>
            <a:ext cx="460712" cy="59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6789" y="2233772"/>
            <a:ext cx="573186" cy="70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ç¸éåç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92" y="2023580"/>
            <a:ext cx="633010" cy="75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ç¸éåç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92" y="2774184"/>
            <a:ext cx="633010" cy="75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380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文字方塊 1041"/>
          <p:cNvSpPr txBox="1"/>
          <p:nvPr/>
        </p:nvSpPr>
        <p:spPr>
          <a:xfrm>
            <a:off x="323528" y="116632"/>
            <a:ext cx="8496944" cy="698652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德光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高中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往東南走崇學路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135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巷朝崇德三街前進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140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</a:p>
          <a:p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接著走崇學路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96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巷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180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</a:p>
          <a:p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接著走崇德四街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巷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150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</a:p>
          <a:p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於崇德四街向左轉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150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</a:p>
          <a:p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於崇善路向右轉</a:t>
            </a: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經過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竹篙厝清粥小菜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位於右手邊 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55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230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</a:p>
          <a:p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於崇善二街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向左轉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經過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佳楠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位於左手邊 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240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290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</a:p>
          <a:p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於仁和路向左轉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55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</a:p>
          <a:p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向右轉，朝東成街前進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160 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接著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走東成街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300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</a:p>
          <a:p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於富農街一段向左轉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7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</a:p>
          <a:p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於東成街向右轉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500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</a:p>
          <a:p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接著走裕忠三街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280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</a:p>
          <a:p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於裕忠路向左轉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1.1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公里</a:t>
            </a:r>
          </a:p>
          <a:p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接著走裕永路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500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</a:p>
          <a:p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於平實八街向左轉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280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</a:p>
          <a:p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於後甲二路向右轉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210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701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台南市東區後甲二路</a:t>
            </a:r>
          </a:p>
          <a:p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992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9" y="836958"/>
            <a:ext cx="6331368" cy="318345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5" y="3523214"/>
            <a:ext cx="4371643" cy="3209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112422"/>
            <a:ext cx="9018240" cy="72453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１９、</a:t>
            </a:r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裕忠路與裕興街交叉路口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7319" y="4109340"/>
            <a:ext cx="4446240" cy="1961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36.37.38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：陳瓊瓔 李杏員 王秀鶯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糾察＊２</a:t>
            </a:r>
            <a:r>
              <a:rPr lang="zh-TW" altLang="en-US" sz="24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：汪芊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彣、林莉蓁</a:t>
            </a:r>
            <a:endParaRPr lang="zh-TW" altLang="en-US" sz="2400" b="1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1974" y="5143438"/>
            <a:ext cx="379723" cy="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向上箭號 11"/>
          <p:cNvSpPr/>
          <p:nvPr/>
        </p:nvSpPr>
        <p:spPr>
          <a:xfrm>
            <a:off x="3604889" y="2627081"/>
            <a:ext cx="742101" cy="1298350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6320" y="2618578"/>
            <a:ext cx="481415" cy="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ç¸éåç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236" y="2053383"/>
            <a:ext cx="633010" cy="75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ç¸éåç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36" y="2550348"/>
            <a:ext cx="686459" cy="81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939" y="2255168"/>
            <a:ext cx="573186" cy="70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44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760" y="836960"/>
            <a:ext cx="6390456" cy="329357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56" y="3965201"/>
            <a:ext cx="3929433" cy="2672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112422"/>
            <a:ext cx="9018240" cy="72453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２０、</a:t>
            </a:r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裕忠路與裕平路交叉路口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25760" y="4437152"/>
            <a:ext cx="4749827" cy="1961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39.40.41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：吳蓓怡 陳若蕎 侯美如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糾察＊３</a:t>
            </a:r>
            <a:r>
              <a:rPr lang="zh-TW" altLang="en-US" sz="24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莊書雅、鄭鴻明、徐瑞妤</a:t>
            </a:r>
            <a:endParaRPr lang="zh-TW" altLang="en-US" sz="2400" b="1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5301208"/>
            <a:ext cx="379723" cy="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330" y="2205967"/>
            <a:ext cx="432922" cy="55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向上箭號 11"/>
          <p:cNvSpPr/>
          <p:nvPr/>
        </p:nvSpPr>
        <p:spPr>
          <a:xfrm>
            <a:off x="3604889" y="2627081"/>
            <a:ext cx="742101" cy="1298350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0570" y="2829379"/>
            <a:ext cx="570377" cy="7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ç¸éåç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593" y="2060121"/>
            <a:ext cx="633010" cy="75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ç¸éåç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619" y="2761524"/>
            <a:ext cx="709900" cy="84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825" y="2410438"/>
            <a:ext cx="573186" cy="70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130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1854" y="3763262"/>
            <a:ext cx="4354271" cy="3059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760" y="767006"/>
            <a:ext cx="5236415" cy="299625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0"/>
            <a:ext cx="9018240" cy="64194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２１、</a:t>
            </a:r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裕忠路與裕英路交叉路口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60523" y="3971932"/>
            <a:ext cx="4302224" cy="1961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42.43.44.45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：林秀怡 陳慧茹 楊凡瑩 何慧俐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5589240"/>
            <a:ext cx="379723" cy="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向上箭號 11"/>
          <p:cNvSpPr/>
          <p:nvPr/>
        </p:nvSpPr>
        <p:spPr>
          <a:xfrm>
            <a:off x="3347864" y="2339853"/>
            <a:ext cx="742101" cy="1298350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4" descr="ç¸éåç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14" y="1964551"/>
            <a:ext cx="633010" cy="75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ç¸éåç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375" y="1713433"/>
            <a:ext cx="633010" cy="75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858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983" y="3325358"/>
            <a:ext cx="4710189" cy="35326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28" y="641947"/>
            <a:ext cx="5471476" cy="314709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0"/>
            <a:ext cx="9018240" cy="64194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２２、</a:t>
            </a:r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裕忠路與裕和路交叉路口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89292" y="3892646"/>
            <a:ext cx="4158208" cy="1961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0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0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0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0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46.47.48</a:t>
            </a:r>
            <a:r>
              <a:rPr lang="zh-TW" altLang="en-US" sz="20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：劉恬吟 陳怡君 陳瑋玲</a:t>
            </a:r>
            <a:endParaRPr lang="en-US" altLang="zh-TW" sz="20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0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糾察＊２：王昱翰</a:t>
            </a:r>
          </a:p>
          <a:p>
            <a:pPr algn="l"/>
            <a:endParaRPr lang="en-US" altLang="zh-TW" sz="20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5157192"/>
            <a:ext cx="379723" cy="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向上箭號 11"/>
          <p:cNvSpPr/>
          <p:nvPr/>
        </p:nvSpPr>
        <p:spPr>
          <a:xfrm>
            <a:off x="2882051" y="2286799"/>
            <a:ext cx="742101" cy="1298350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4152" y="1979302"/>
            <a:ext cx="481415" cy="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ç¸éåç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06" y="1840191"/>
            <a:ext cx="633010" cy="75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ç¸éåç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668" y="2654404"/>
            <a:ext cx="736727" cy="8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74" y="2060848"/>
            <a:ext cx="573186" cy="70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055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7367" y="3019640"/>
            <a:ext cx="4464496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46" t="22438" r="7386" b="10625"/>
          <a:stretch/>
        </p:blipFill>
        <p:spPr>
          <a:xfrm>
            <a:off x="144237" y="641946"/>
            <a:ext cx="5075836" cy="314709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0"/>
            <a:ext cx="9018240" cy="64194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２３、</a:t>
            </a:r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裕忠路與裕誠路交叉路口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25760" y="4149558"/>
            <a:ext cx="4302224" cy="1961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49.50.51.52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：鄧淑鈴 江芝韻 唐彩堯 劉昭吟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4581566"/>
            <a:ext cx="379723" cy="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向上箭號 11"/>
          <p:cNvSpPr/>
          <p:nvPr/>
        </p:nvSpPr>
        <p:spPr>
          <a:xfrm>
            <a:off x="2682155" y="2586603"/>
            <a:ext cx="603060" cy="971518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4" descr="ç¸éåç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3" y="2395752"/>
            <a:ext cx="736727" cy="8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ç¸éåç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170" y="1958958"/>
            <a:ext cx="736727" cy="8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826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7" y="4022302"/>
            <a:ext cx="4266131" cy="2677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760" y="1340768"/>
            <a:ext cx="5314190" cy="280831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3631"/>
            <a:ext cx="9018240" cy="1157522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２４、</a:t>
            </a:r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裕忠路與裕農路交叉路口，進入裕永路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25760" y="4437152"/>
            <a:ext cx="4230216" cy="1961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0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0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0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警員＊１：</a:t>
            </a:r>
            <a:endParaRPr lang="en-US" altLang="zh-TW" sz="20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0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志工＊３</a:t>
            </a:r>
            <a:r>
              <a:rPr lang="zh-TW" altLang="en-US" sz="20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</a:t>
            </a:r>
            <a:endParaRPr lang="en-US" altLang="zh-TW" sz="20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0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0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53 54 55 </a:t>
            </a:r>
            <a:r>
              <a:rPr lang="zh-TW" altLang="en-US" sz="20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吳珮</a:t>
            </a:r>
            <a:r>
              <a:rPr lang="zh-TW" altLang="en-US" sz="20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菱 郭淑華 楊孟婕</a:t>
            </a:r>
            <a:endParaRPr lang="en-US" altLang="zh-TW" sz="20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7210" y="4812488"/>
            <a:ext cx="379723" cy="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向上箭號 11"/>
          <p:cNvSpPr/>
          <p:nvPr/>
        </p:nvSpPr>
        <p:spPr>
          <a:xfrm>
            <a:off x="3120424" y="3003940"/>
            <a:ext cx="603060" cy="971518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7095" r="53859" b="5676"/>
          <a:stretch/>
        </p:blipFill>
        <p:spPr>
          <a:xfrm>
            <a:off x="753025" y="2967994"/>
            <a:ext cx="679300" cy="72239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6" t="8276" r="7021" b="7403"/>
          <a:stretch/>
        </p:blipFill>
        <p:spPr>
          <a:xfrm>
            <a:off x="3986187" y="2892827"/>
            <a:ext cx="739577" cy="59687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6" t="8276" r="7021" b="7403"/>
          <a:stretch/>
        </p:blipFill>
        <p:spPr>
          <a:xfrm>
            <a:off x="2617269" y="2967994"/>
            <a:ext cx="739577" cy="5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75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4880" y="3878819"/>
            <a:ext cx="4262044" cy="28172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68" t="16532" r="4618" b="12594"/>
          <a:stretch/>
        </p:blipFill>
        <p:spPr>
          <a:xfrm>
            <a:off x="0" y="587180"/>
            <a:ext cx="5652120" cy="338827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0"/>
            <a:ext cx="9018240" cy="64194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２５、</a:t>
            </a:r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裕永路與裕永一街交叉路口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25760" y="4221088"/>
            <a:ext cx="4446240" cy="1961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56.57</a:t>
            </a:r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：黃敬媛 林炎武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6040" y="5013175"/>
            <a:ext cx="379723" cy="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向上箭號 11"/>
          <p:cNvSpPr/>
          <p:nvPr/>
        </p:nvSpPr>
        <p:spPr>
          <a:xfrm rot="19822840">
            <a:off x="2754824" y="2524659"/>
            <a:ext cx="603060" cy="1392771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4" descr="ç¸éåç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658" y="1849916"/>
            <a:ext cx="625898" cy="74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ç¸éåç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603" y="2247461"/>
            <a:ext cx="736727" cy="8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3257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1193" y="3400431"/>
            <a:ext cx="4283308" cy="33497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5980156" cy="336383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5337" y="-25233"/>
            <a:ext cx="8697144" cy="837135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經過後甲公園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7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5157192"/>
            <a:ext cx="547955" cy="43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向上箭號 9"/>
          <p:cNvSpPr/>
          <p:nvPr/>
        </p:nvSpPr>
        <p:spPr>
          <a:xfrm>
            <a:off x="2696704" y="2751257"/>
            <a:ext cx="742101" cy="1298350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1778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4874" y="2269641"/>
            <a:ext cx="5409639" cy="4327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5337" y="-25233"/>
            <a:ext cx="8697144" cy="837135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裕永路及平實路交叉路口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7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4653136"/>
            <a:ext cx="547955" cy="43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向上箭號 7"/>
          <p:cNvSpPr/>
          <p:nvPr/>
        </p:nvSpPr>
        <p:spPr>
          <a:xfrm rot="19950773">
            <a:off x="6789058" y="4036189"/>
            <a:ext cx="603060" cy="971518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5724126" cy="3219822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125760" y="4221088"/>
            <a:ext cx="4446240" cy="1961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58.59.60.61</a:t>
            </a:r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8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李俊義 蘇丞</a:t>
            </a:r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偉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8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林聖鈞 許培文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" name="Picture 4" descr="ç¸éåç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69" y="2561228"/>
            <a:ext cx="534063" cy="63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ç¸éåç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63" y="2269641"/>
            <a:ext cx="510848" cy="6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058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10"/>
          <a:stretch/>
        </p:blipFill>
        <p:spPr>
          <a:xfrm>
            <a:off x="5364088" y="3356992"/>
            <a:ext cx="3644317" cy="331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5337" y="-25233"/>
            <a:ext cx="8697144" cy="837135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２６</a:t>
            </a:r>
            <a:r>
              <a:rPr lang="zh-TW" altLang="en-US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、</a:t>
            </a:r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裕永路左轉平實八街交叉路口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7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563" y="5013176"/>
            <a:ext cx="547955" cy="43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0" y="4077330"/>
            <a:ext cx="5148064" cy="1961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志工＊３</a:t>
            </a:r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8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8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62.63.64 </a:t>
            </a:r>
            <a:r>
              <a:rPr lang="zh-TW" altLang="en-US" sz="28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買益賢 王志豪 陳奇炫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9" name="右彎箭號 8"/>
          <p:cNvSpPr/>
          <p:nvPr/>
        </p:nvSpPr>
        <p:spPr>
          <a:xfrm flipH="1">
            <a:off x="6983451" y="5452083"/>
            <a:ext cx="1008112" cy="575348"/>
          </a:xfrm>
          <a:prstGeom prst="bentArrow">
            <a:avLst>
              <a:gd name="adj1" fmla="val 25000"/>
              <a:gd name="adj2" fmla="val 25856"/>
              <a:gd name="adj3" fmla="val 44585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b="16245"/>
          <a:stretch/>
        </p:blipFill>
        <p:spPr>
          <a:xfrm>
            <a:off x="1" y="692696"/>
            <a:ext cx="6372200" cy="333107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7095" r="53859" b="5676"/>
          <a:stretch/>
        </p:blipFill>
        <p:spPr>
          <a:xfrm>
            <a:off x="2234382" y="2967994"/>
            <a:ext cx="679300" cy="72239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6" t="8276" r="7021" b="7403"/>
          <a:stretch/>
        </p:blipFill>
        <p:spPr>
          <a:xfrm>
            <a:off x="4146711" y="3030753"/>
            <a:ext cx="739577" cy="59687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6" t="8276" r="7021" b="7403"/>
          <a:stretch/>
        </p:blipFill>
        <p:spPr>
          <a:xfrm>
            <a:off x="4624511" y="3093512"/>
            <a:ext cx="739577" cy="5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14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199" y="116632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出校門右轉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8" t="15165" r="167" b="6120"/>
          <a:stretch/>
        </p:blipFill>
        <p:spPr>
          <a:xfrm>
            <a:off x="282072" y="1259632"/>
            <a:ext cx="8431633" cy="3816424"/>
          </a:xfrm>
          <a:prstGeom prst="rect">
            <a:avLst/>
          </a:prstGeom>
        </p:spPr>
      </p:pic>
      <p:sp>
        <p:nvSpPr>
          <p:cNvPr id="5" name="右彎箭號 4"/>
          <p:cNvSpPr/>
          <p:nvPr/>
        </p:nvSpPr>
        <p:spPr>
          <a:xfrm rot="5400000" flipH="1" flipV="1">
            <a:off x="4224723" y="3416237"/>
            <a:ext cx="950128" cy="1119670"/>
          </a:xfrm>
          <a:prstGeom prst="bentArrow">
            <a:avLst>
              <a:gd name="adj1" fmla="val 25000"/>
              <a:gd name="adj2" fmla="val 32702"/>
              <a:gd name="adj3" fmla="val 50000"/>
              <a:gd name="adj4" fmla="val 2453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31640" y="537321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門口導護 守衛先生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096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35" t="16637" r="22397" b="10155"/>
          <a:stretch/>
        </p:blipFill>
        <p:spPr>
          <a:xfrm>
            <a:off x="5796136" y="4626976"/>
            <a:ext cx="3142167" cy="2160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323" y="57387"/>
            <a:ext cx="8697144" cy="837135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２</a:t>
            </a:r>
            <a:r>
              <a:rPr lang="en-US" altLang="zh-TW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7</a:t>
            </a:r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、平實八街通過甲二路交叉路口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7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27" y="5624515"/>
            <a:ext cx="474077" cy="37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86779" y="4626318"/>
            <a:ext cx="5257010" cy="14196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65.66.67.68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：陳博淵 張建維 黃恆銘 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劉紹彬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9" name="右彎箭號 8"/>
          <p:cNvSpPr/>
          <p:nvPr/>
        </p:nvSpPr>
        <p:spPr>
          <a:xfrm rot="5400000" flipH="1" flipV="1">
            <a:off x="7022826" y="5785373"/>
            <a:ext cx="520716" cy="437745"/>
          </a:xfrm>
          <a:prstGeom prst="bentArrow">
            <a:avLst>
              <a:gd name="adj1" fmla="val 25000"/>
              <a:gd name="adj2" fmla="val 25856"/>
              <a:gd name="adj3" fmla="val 44585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4" y="870318"/>
            <a:ext cx="6402998" cy="3601687"/>
          </a:xfrm>
          <a:prstGeom prst="rect">
            <a:avLst/>
          </a:prstGeom>
        </p:spPr>
      </p:pic>
      <p:pic>
        <p:nvPicPr>
          <p:cNvPr id="8" name="Picture 4" descr="ç¸éåç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823" y="2484528"/>
            <a:ext cx="648072" cy="76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ç¸éåç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63" y="2849618"/>
            <a:ext cx="854197" cy="101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ç¸éåç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54" y="2484528"/>
            <a:ext cx="854197" cy="101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0761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5337" y="-25233"/>
            <a:ext cx="8697144" cy="837135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平實公園內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9" name="右彎箭號 8"/>
          <p:cNvSpPr/>
          <p:nvPr/>
        </p:nvSpPr>
        <p:spPr>
          <a:xfrm rot="10800000" flipV="1">
            <a:off x="4211960" y="3717032"/>
            <a:ext cx="1097613" cy="1656184"/>
          </a:xfrm>
          <a:prstGeom prst="bentArrow">
            <a:avLst>
              <a:gd name="adj1" fmla="val 25000"/>
              <a:gd name="adj2" fmla="val 40900"/>
              <a:gd name="adj3" fmla="val 44585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4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5337" y="-25233"/>
            <a:ext cx="8697144" cy="837135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平實公園內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9" name="右彎箭號 8"/>
          <p:cNvSpPr/>
          <p:nvPr/>
        </p:nvSpPr>
        <p:spPr>
          <a:xfrm rot="10800000" flipH="1" flipV="1">
            <a:off x="3347864" y="2564904"/>
            <a:ext cx="994656" cy="1979766"/>
          </a:xfrm>
          <a:prstGeom prst="bentArrow">
            <a:avLst>
              <a:gd name="adj1" fmla="val 25000"/>
              <a:gd name="adj2" fmla="val 25856"/>
              <a:gd name="adj3" fmla="val 44585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760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1" y="1382042"/>
            <a:ext cx="8046156" cy="4525963"/>
          </a:xfrm>
        </p:spPr>
      </p:pic>
      <p:sp>
        <p:nvSpPr>
          <p:cNvPr id="6" name="向上箭號 5"/>
          <p:cNvSpPr/>
          <p:nvPr/>
        </p:nvSpPr>
        <p:spPr>
          <a:xfrm>
            <a:off x="3923928" y="3645024"/>
            <a:ext cx="742101" cy="1802406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95337" y="-25233"/>
            <a:ext cx="8697144" cy="837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平實公園內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28874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5" name="右彎箭號 4"/>
          <p:cNvSpPr/>
          <p:nvPr/>
        </p:nvSpPr>
        <p:spPr>
          <a:xfrm rot="10800000" flipV="1">
            <a:off x="3995935" y="3935780"/>
            <a:ext cx="720080" cy="1656184"/>
          </a:xfrm>
          <a:prstGeom prst="bentArrow">
            <a:avLst>
              <a:gd name="adj1" fmla="val 25000"/>
              <a:gd name="adj2" fmla="val 40900"/>
              <a:gd name="adj3" fmla="val 44585"/>
              <a:gd name="adj4" fmla="val 437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079402" y="3311502"/>
            <a:ext cx="2019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</a:rPr>
              <a:t>返校專車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右彎箭號 6"/>
          <p:cNvSpPr/>
          <p:nvPr/>
        </p:nvSpPr>
        <p:spPr>
          <a:xfrm rot="10800000" flipV="1">
            <a:off x="4749113" y="3497164"/>
            <a:ext cx="686983" cy="2164084"/>
          </a:xfrm>
          <a:prstGeom prst="bentArrow">
            <a:avLst>
              <a:gd name="adj1" fmla="val 25000"/>
              <a:gd name="adj2" fmla="val 40900"/>
              <a:gd name="adj3" fmla="val 44585"/>
              <a:gd name="adj4" fmla="val 437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895125" y="4178381"/>
            <a:ext cx="2019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返家專車</a:t>
            </a:r>
            <a:endParaRPr lang="zh-TW" altLang="en-US" sz="3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95337" y="-25233"/>
            <a:ext cx="8697144" cy="837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返家及返校專車分流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62025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223428" y="188640"/>
            <a:ext cx="8697144" cy="837135"/>
          </a:xfrm>
          <a:prstGeom prst="rect">
            <a:avLst/>
          </a:prstGeom>
          <a:solidFill>
            <a:srgbClr val="33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chemeClr val="bg1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返家專車</a:t>
            </a:r>
            <a:endParaRPr lang="zh-TW" altLang="en-US" dirty="0">
              <a:solidFill>
                <a:schemeClr val="bg1"/>
              </a:solidFill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6" name="向右箭號 5"/>
          <p:cNvSpPr/>
          <p:nvPr/>
        </p:nvSpPr>
        <p:spPr>
          <a:xfrm rot="16200000">
            <a:off x="3763806" y="4741250"/>
            <a:ext cx="1833067" cy="504710"/>
          </a:xfrm>
          <a:prstGeom prst="rightArrow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88006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223428" y="188640"/>
            <a:ext cx="8697144" cy="837135"/>
          </a:xfrm>
          <a:prstGeom prst="rect">
            <a:avLst/>
          </a:prstGeom>
          <a:solidFill>
            <a:srgbClr val="33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chemeClr val="bg1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返家專車</a:t>
            </a:r>
            <a:endParaRPr lang="zh-TW" altLang="en-US" dirty="0">
              <a:solidFill>
                <a:schemeClr val="bg1"/>
              </a:solidFill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88518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5" y="3645024"/>
            <a:ext cx="4283968" cy="32129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4283968" cy="321297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042"/>
            <a:ext cx="4283968" cy="321297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885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223428" y="188640"/>
            <a:ext cx="8697144" cy="837135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chemeClr val="bg1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返校專車</a:t>
            </a:r>
            <a:endParaRPr lang="zh-TW" altLang="en-US" dirty="0">
              <a:solidFill>
                <a:schemeClr val="bg1"/>
              </a:solidFill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7" name="右彎箭號 6"/>
          <p:cNvSpPr/>
          <p:nvPr/>
        </p:nvSpPr>
        <p:spPr>
          <a:xfrm rot="10800000" flipV="1">
            <a:off x="4716016" y="3501008"/>
            <a:ext cx="1097613" cy="1656184"/>
          </a:xfrm>
          <a:prstGeom prst="bentArrow">
            <a:avLst>
              <a:gd name="adj1" fmla="val 25000"/>
              <a:gd name="adj2" fmla="val 40900"/>
              <a:gd name="adj3" fmla="val 44585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929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223428" y="188640"/>
            <a:ext cx="8697144" cy="837135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chemeClr val="bg1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返校專車</a:t>
            </a:r>
            <a:endParaRPr lang="zh-TW" altLang="en-US" dirty="0">
              <a:solidFill>
                <a:schemeClr val="bg1"/>
              </a:solidFill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8" name="向上箭號 7"/>
          <p:cNvSpPr/>
          <p:nvPr/>
        </p:nvSpPr>
        <p:spPr>
          <a:xfrm>
            <a:off x="4427984" y="3356992"/>
            <a:ext cx="742101" cy="1802406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2591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1</a:t>
            </a:r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、崇學路</a:t>
            </a:r>
            <a:r>
              <a:rPr lang="en-US" altLang="zh-TW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135</a:t>
            </a:r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巷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86" b="6759"/>
          <a:stretch/>
        </p:blipFill>
        <p:spPr>
          <a:xfrm>
            <a:off x="683568" y="1052736"/>
            <a:ext cx="7776864" cy="3672408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683568" y="4869160"/>
            <a:ext cx="7776864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1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r>
              <a:rPr lang="en-US" altLang="zh-TW" sz="31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/>
            </a:r>
            <a:br>
              <a:rPr lang="en-US" altLang="zh-TW" sz="31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</a:br>
            <a:r>
              <a:rPr lang="zh-TW" altLang="en-US" sz="31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　</a:t>
            </a:r>
            <a:r>
              <a:rPr lang="zh-TW" altLang="en-US" sz="31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31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1.2</a:t>
            </a:r>
            <a:r>
              <a:rPr lang="zh-TW" altLang="en-US" sz="31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 楊惠娜 黃麗蓉</a:t>
            </a:r>
            <a:endParaRPr lang="en-US" altLang="zh-TW" sz="31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　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8" name="向上箭號 7"/>
          <p:cNvSpPr/>
          <p:nvPr/>
        </p:nvSpPr>
        <p:spPr>
          <a:xfrm>
            <a:off x="4366840" y="3284985"/>
            <a:ext cx="781224" cy="1193698"/>
          </a:xfrm>
          <a:prstGeom prst="upArrow">
            <a:avLst>
              <a:gd name="adj1" fmla="val 27243"/>
              <a:gd name="adj2" fmla="val 6820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4" descr="ç¸éåç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308" y="2492896"/>
            <a:ext cx="103235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ç¸éåç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88940"/>
            <a:ext cx="1183059" cy="140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2232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223428" y="188640"/>
            <a:ext cx="8697144" cy="837135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chemeClr val="bg1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返校專車</a:t>
            </a:r>
            <a:endParaRPr lang="zh-TW" altLang="en-US" dirty="0">
              <a:solidFill>
                <a:schemeClr val="bg1"/>
              </a:solidFill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8" name="向上箭號 7"/>
          <p:cNvSpPr/>
          <p:nvPr/>
        </p:nvSpPr>
        <p:spPr>
          <a:xfrm>
            <a:off x="3851370" y="3863181"/>
            <a:ext cx="742101" cy="1802406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52037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8046156" cy="4525963"/>
          </a:xfr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223428" y="188640"/>
            <a:ext cx="8697144" cy="837135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chemeClr val="bg1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返校專車</a:t>
            </a:r>
            <a:endParaRPr lang="zh-TW" altLang="en-US" dirty="0">
              <a:solidFill>
                <a:schemeClr val="bg1"/>
              </a:solidFill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7" name="右彎箭號 6"/>
          <p:cNvSpPr/>
          <p:nvPr/>
        </p:nvSpPr>
        <p:spPr>
          <a:xfrm rot="10800000" flipH="1" flipV="1">
            <a:off x="4283968" y="3762590"/>
            <a:ext cx="747337" cy="1656184"/>
          </a:xfrm>
          <a:prstGeom prst="bentArrow">
            <a:avLst>
              <a:gd name="adj1" fmla="val 25000"/>
              <a:gd name="adj2" fmla="val 34253"/>
              <a:gd name="adj3" fmla="val 44585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7882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8576952" cy="4824536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223428" y="188640"/>
            <a:ext cx="8697144" cy="837135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chemeClr val="bg1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返校專車</a:t>
            </a:r>
            <a:endParaRPr lang="zh-TW" altLang="en-US" dirty="0">
              <a:solidFill>
                <a:schemeClr val="bg1"/>
              </a:solidFill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8" name="向上箭號 7"/>
          <p:cNvSpPr/>
          <p:nvPr/>
        </p:nvSpPr>
        <p:spPr>
          <a:xfrm>
            <a:off x="4717466" y="3528354"/>
            <a:ext cx="530151" cy="1425050"/>
          </a:xfrm>
          <a:prstGeom prst="upArrow">
            <a:avLst>
              <a:gd name="adj1" fmla="val 27243"/>
              <a:gd name="adj2" fmla="val 804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9869">
            <a:off x="123507" y="4155811"/>
            <a:ext cx="2512172" cy="188412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1969">
            <a:off x="1947993" y="3527706"/>
            <a:ext cx="1851355" cy="138851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5962">
            <a:off x="3295881" y="3136122"/>
            <a:ext cx="1237455" cy="928091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2833225" y="4990213"/>
            <a:ext cx="475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安排各車前門</a:t>
            </a:r>
            <a:r>
              <a:rPr lang="en-US" altLang="zh-TW" sz="3200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2</a:t>
            </a:r>
            <a:r>
              <a:rPr lang="zh-TW" altLang="en-US" sz="3200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員糾察驗票上車，同時</a:t>
            </a:r>
            <a:r>
              <a:rPr lang="en-US" altLang="zh-TW" sz="3200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4</a:t>
            </a:r>
            <a:r>
              <a:rPr lang="zh-TW" altLang="en-US" sz="3200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台上車</a:t>
            </a:r>
            <a:endParaRPr lang="zh-TW" altLang="en-US" sz="3200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62275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3526907"/>
            <a:ext cx="4283968" cy="333109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" y="3526907"/>
            <a:ext cx="4452718" cy="333953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55" y="-134"/>
            <a:ext cx="4284145" cy="321310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"/>
            <a:ext cx="4463412" cy="321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182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15523515732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4" r="30261" b="42069"/>
          <a:stretch/>
        </p:blipFill>
        <p:spPr bwMode="auto">
          <a:xfrm>
            <a:off x="2483768" y="1988840"/>
            <a:ext cx="936105" cy="13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8" r="23418"/>
          <a:stretch/>
        </p:blipFill>
        <p:spPr>
          <a:xfrm>
            <a:off x="4859722" y="12700"/>
            <a:ext cx="1603955" cy="95860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6" t="237" r="33359" b="-237"/>
          <a:stretch/>
        </p:blipFill>
        <p:spPr>
          <a:xfrm>
            <a:off x="4999946" y="2513834"/>
            <a:ext cx="1066830" cy="964167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5693776" y="3246873"/>
            <a:ext cx="206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W9(P)" panose="03000900000000000000" pitchFamily="66" charset="-120"/>
                <a:ea typeface="華康正顏楷體W9(P)" panose="03000900000000000000" pitchFamily="66" charset="-120"/>
              </a:defRPr>
            </a:lvl1pPr>
          </a:lstStyle>
          <a:p>
            <a:r>
              <a:rPr lang="zh-TW" altLang="en-US" dirty="0">
                <a:solidFill>
                  <a:srgbClr val="00B050"/>
                </a:solidFill>
              </a:rPr>
              <a:t>返家專車上車</a:t>
            </a:r>
            <a:r>
              <a:rPr lang="zh-TW" altLang="en-US" dirty="0" smtClean="0">
                <a:solidFill>
                  <a:srgbClr val="00B050"/>
                </a:solidFill>
              </a:rPr>
              <a:t>處</a:t>
            </a:r>
            <a:endParaRPr lang="zh-TW" altLang="en-US" dirty="0">
              <a:solidFill>
                <a:srgbClr val="00B05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494677" y="892781"/>
            <a:ext cx="2252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W9(P)" panose="03000900000000000000" pitchFamily="66" charset="-120"/>
                <a:ea typeface="華康正顏楷體W9(P)" panose="03000900000000000000" pitchFamily="66" charset="-120"/>
              </a:defRPr>
            </a:lvl1pPr>
          </a:lstStyle>
          <a:p>
            <a:r>
              <a:rPr lang="zh-TW" altLang="en-US" dirty="0">
                <a:effectLst/>
              </a:rPr>
              <a:t>返校專車上車處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051720" y="2796591"/>
            <a:ext cx="1969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家長接送上車處</a:t>
            </a:r>
            <a:endParaRPr lang="zh-TW" alt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3" name="Picture 4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4" r="30261" b="42069"/>
          <a:stretch/>
        </p:blipFill>
        <p:spPr bwMode="auto">
          <a:xfrm>
            <a:off x="2267744" y="4870170"/>
            <a:ext cx="936105" cy="13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1835696" y="5677921"/>
            <a:ext cx="1969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家長接送上車處</a:t>
            </a:r>
            <a:endParaRPr lang="zh-TW" alt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15" name="向上箭號 14"/>
          <p:cNvSpPr/>
          <p:nvPr/>
        </p:nvSpPr>
        <p:spPr>
          <a:xfrm>
            <a:off x="7566684" y="3875032"/>
            <a:ext cx="360040" cy="2345574"/>
          </a:xfrm>
          <a:prstGeom prst="upArrow">
            <a:avLst>
              <a:gd name="adj1" fmla="val 27243"/>
              <a:gd name="adj2" fmla="val 8042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上箭號 15"/>
          <p:cNvSpPr/>
          <p:nvPr/>
        </p:nvSpPr>
        <p:spPr>
          <a:xfrm>
            <a:off x="7615266" y="1365643"/>
            <a:ext cx="360040" cy="1961743"/>
          </a:xfrm>
          <a:prstGeom prst="upArrow">
            <a:avLst>
              <a:gd name="adj1" fmla="val 27243"/>
              <a:gd name="adj2" fmla="val 8042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上箭號 16"/>
          <p:cNvSpPr/>
          <p:nvPr/>
        </p:nvSpPr>
        <p:spPr>
          <a:xfrm rot="16200000">
            <a:off x="8512361" y="5686018"/>
            <a:ext cx="282705" cy="821317"/>
          </a:xfrm>
          <a:prstGeom prst="upArrow">
            <a:avLst>
              <a:gd name="adj1" fmla="val 27243"/>
              <a:gd name="adj2" fmla="val 8042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上箭號 17"/>
          <p:cNvSpPr/>
          <p:nvPr/>
        </p:nvSpPr>
        <p:spPr>
          <a:xfrm rot="16200000">
            <a:off x="6324033" y="2632381"/>
            <a:ext cx="282705" cy="2202596"/>
          </a:xfrm>
          <a:prstGeom prst="upArrow">
            <a:avLst>
              <a:gd name="adj1" fmla="val 27243"/>
              <a:gd name="adj2" fmla="val 8042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上箭號 18"/>
          <p:cNvSpPr/>
          <p:nvPr/>
        </p:nvSpPr>
        <p:spPr>
          <a:xfrm rot="16200000">
            <a:off x="6324035" y="356810"/>
            <a:ext cx="282705" cy="2202596"/>
          </a:xfrm>
          <a:prstGeom prst="upArrow">
            <a:avLst>
              <a:gd name="adj1" fmla="val 27243"/>
              <a:gd name="adj2" fmla="val 8042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上箭號 19"/>
          <p:cNvSpPr/>
          <p:nvPr/>
        </p:nvSpPr>
        <p:spPr>
          <a:xfrm>
            <a:off x="5176007" y="620091"/>
            <a:ext cx="335543" cy="685321"/>
          </a:xfrm>
          <a:prstGeom prst="upArrow">
            <a:avLst>
              <a:gd name="adj1" fmla="val 27243"/>
              <a:gd name="adj2" fmla="val 8042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4999946" y="492001"/>
            <a:ext cx="661753" cy="17848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5312816" y="3327386"/>
            <a:ext cx="753960" cy="8836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 rot="329042">
            <a:off x="1821455" y="3424803"/>
            <a:ext cx="309285" cy="28819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200445" y="3240913"/>
            <a:ext cx="2083046" cy="3514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922512" y="6100171"/>
            <a:ext cx="2083046" cy="3514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48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116632"/>
            <a:ext cx="880186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２、崇學路</a:t>
            </a:r>
            <a:r>
              <a:rPr lang="en-US" altLang="zh-TW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135</a:t>
            </a:r>
            <a:r>
              <a:rPr lang="zh-TW" altLang="en-US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巷及崇學路大</a:t>
            </a:r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十字路口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" t="13579" r="191" b="4719"/>
          <a:stretch/>
        </p:blipFill>
        <p:spPr>
          <a:xfrm>
            <a:off x="251520" y="1243628"/>
            <a:ext cx="8550346" cy="3625532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411893" y="4941168"/>
            <a:ext cx="8229600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r>
              <a:rPr lang="en-US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/>
            </a:r>
            <a:br>
              <a:rPr lang="en-US" altLang="zh-TW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</a:b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教官</a:t>
            </a:r>
            <a:r>
              <a:rPr lang="zh-TW" altLang="en-US" sz="24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＊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１：邱錦昌</a:t>
            </a:r>
            <a:endParaRPr lang="en-US" altLang="zh-TW" sz="24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  <a:p>
            <a:pPr algn="l"/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糾察</a:t>
            </a:r>
            <a:r>
              <a:rPr lang="zh-TW" altLang="en-US" sz="24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＊</a:t>
            </a:r>
            <a:r>
              <a:rPr lang="zh-TW" altLang="en-US" sz="24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２</a:t>
            </a:r>
            <a:r>
              <a:rPr lang="zh-TW" altLang="en-US" sz="24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：歐力有、王昱翰</a:t>
            </a:r>
          </a:p>
          <a:p>
            <a:pPr algn="l"/>
            <a:endParaRPr lang="zh-TW" altLang="en-US" sz="2400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8" name="向上箭號 7"/>
          <p:cNvSpPr/>
          <p:nvPr/>
        </p:nvSpPr>
        <p:spPr>
          <a:xfrm>
            <a:off x="4200659" y="3405696"/>
            <a:ext cx="781224" cy="1193698"/>
          </a:xfrm>
          <a:prstGeom prst="upArrow">
            <a:avLst>
              <a:gd name="adj1" fmla="val 27243"/>
              <a:gd name="adj2" fmla="val 6820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4" descr="ç¸éåç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151" y="3321152"/>
            <a:ext cx="720080" cy="85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ç¸éåç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413" y="2978561"/>
            <a:ext cx="456383" cy="54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0889" y="3020814"/>
            <a:ext cx="576064" cy="73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5221" y="3005379"/>
            <a:ext cx="404812" cy="51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786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116632"/>
            <a:ext cx="8801866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３</a:t>
            </a:r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、崇學路９６巷及崇學路</a:t>
            </a:r>
            <a:r>
              <a:rPr lang="zh-TW" altLang="en-US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９６</a:t>
            </a:r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巷８弄（摩斯漢堡後方）巷口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25760" y="4686564"/>
            <a:ext cx="822960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r>
              <a:rPr lang="en-US" altLang="zh-TW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/>
            </a:r>
            <a:br>
              <a:rPr lang="en-US" altLang="zh-TW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</a:br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8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3</a:t>
            </a:r>
            <a:r>
              <a:rPr lang="zh-TW" altLang="en-US" sz="28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：李郁文</a:t>
            </a:r>
            <a:endParaRPr lang="en-US" altLang="zh-TW" sz="2800" b="1" dirty="0" smtClean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" t="15547" r="744" b="5704"/>
          <a:stretch/>
        </p:blipFill>
        <p:spPr>
          <a:xfrm>
            <a:off x="411893" y="1267723"/>
            <a:ext cx="7040427" cy="316423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6788" y="3432191"/>
            <a:ext cx="3970838" cy="3165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4955" y="4869160"/>
            <a:ext cx="476498" cy="6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向上箭號 9"/>
          <p:cNvSpPr/>
          <p:nvPr/>
        </p:nvSpPr>
        <p:spPr>
          <a:xfrm>
            <a:off x="3150882" y="2833797"/>
            <a:ext cx="781224" cy="1193698"/>
          </a:xfrm>
          <a:prstGeom prst="upArrow">
            <a:avLst>
              <a:gd name="adj1" fmla="val 27243"/>
              <a:gd name="adj2" fmla="val 6820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4" descr="ç¸éåç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25343"/>
            <a:ext cx="720080" cy="85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682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199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經過摩斯漢堡後，繼續直行崇學號９６巷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1" t="13554" r="339" b="7259"/>
          <a:stretch/>
        </p:blipFill>
        <p:spPr>
          <a:xfrm>
            <a:off x="251520" y="1259632"/>
            <a:ext cx="8208912" cy="3705412"/>
          </a:xfrm>
          <a:prstGeom prst="rect">
            <a:avLst/>
          </a:prstGeom>
        </p:spPr>
      </p:pic>
      <p:sp>
        <p:nvSpPr>
          <p:cNvPr id="6" name="向上箭號 5"/>
          <p:cNvSpPr/>
          <p:nvPr/>
        </p:nvSpPr>
        <p:spPr>
          <a:xfrm>
            <a:off x="3965364" y="3356992"/>
            <a:ext cx="781224" cy="1193698"/>
          </a:xfrm>
          <a:prstGeom prst="upArrow">
            <a:avLst>
              <a:gd name="adj1" fmla="val 27243"/>
              <a:gd name="adj2" fmla="val 6820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5792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297" y="1261824"/>
            <a:ext cx="6273928" cy="285178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500" y="3861048"/>
            <a:ext cx="4573126" cy="28281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0" y="116632"/>
            <a:ext cx="8801866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４</a:t>
            </a:r>
            <a:r>
              <a:rPr lang="zh-TW" altLang="en-US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、崇學路９６巷及崇德路３３３巷交叉路口</a:t>
            </a:r>
            <a:endParaRPr lang="zh-TW" altLang="en-US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25760" y="4447014"/>
            <a:ext cx="4158208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7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導護人員：</a:t>
            </a:r>
            <a:r>
              <a:rPr lang="en-US" altLang="zh-TW" sz="27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/>
            </a:r>
            <a:br>
              <a:rPr lang="en-US" altLang="zh-TW" sz="27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</a:br>
            <a:r>
              <a:rPr lang="zh-TW" altLang="en-US" sz="27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老師</a:t>
            </a:r>
            <a:r>
              <a:rPr lang="en-US" altLang="zh-TW" sz="2700" b="1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4</a:t>
            </a:r>
            <a:r>
              <a:rPr lang="zh-TW" altLang="en-US" sz="2700" b="1" dirty="0" smtClean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：郭宸卉</a:t>
            </a:r>
            <a:endParaRPr lang="en-US" altLang="zh-TW" sz="2700" b="1" dirty="0">
              <a:latin typeface="華康正顏楷體W9(P)" panose="03000900000000000000" pitchFamily="66" charset="-120"/>
              <a:ea typeface="華康正顏楷體W9(P)" panose="03000900000000000000" pitchFamily="66" charset="-120"/>
            </a:endParaRPr>
          </a:p>
        </p:txBody>
      </p:sp>
      <p:pic>
        <p:nvPicPr>
          <p:cNvPr id="1026" name="Picture 2" descr="ãå°é»äººãçåçæå°çµæ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4789" y="4005064"/>
            <a:ext cx="779138" cy="112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向上箭號 10"/>
          <p:cNvSpPr/>
          <p:nvPr/>
        </p:nvSpPr>
        <p:spPr>
          <a:xfrm>
            <a:off x="3288186" y="2691245"/>
            <a:ext cx="781224" cy="1193698"/>
          </a:xfrm>
          <a:prstGeom prst="upArrow">
            <a:avLst>
              <a:gd name="adj1" fmla="val 27243"/>
              <a:gd name="adj2" fmla="val 6820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4" descr="ç¸éåç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34244"/>
            <a:ext cx="720080" cy="85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7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2643</TotalTime>
  <Words>864</Words>
  <Application>Microsoft Office PowerPoint</Application>
  <PresentationFormat>如螢幕大小 (4:3)</PresentationFormat>
  <Paragraphs>185</Paragraphs>
  <Slides>54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55" baseType="lpstr">
      <vt:lpstr>Office 佈景主題</vt:lpstr>
      <vt:lpstr>德光中學 107學年仁愛健行</vt:lpstr>
      <vt:lpstr>PowerPoint 簡報</vt:lpstr>
      <vt:lpstr>PowerPoint 簡報</vt:lpstr>
      <vt:lpstr>出校門右轉</vt:lpstr>
      <vt:lpstr>1、崇學路135巷</vt:lpstr>
      <vt:lpstr>２、崇學路135巷及崇學路大十字路口</vt:lpstr>
      <vt:lpstr>３、崇學路９６巷及崇學路９６巷８弄（摩斯漢堡後方）巷口</vt:lpstr>
      <vt:lpstr>經過摩斯漢堡後，繼續直行崇學號９６巷</vt:lpstr>
      <vt:lpstr>４、崇學路９６巷及崇德路３３３巷交叉路口</vt:lpstr>
      <vt:lpstr>繼續直行接著走崇德四街7巷</vt:lpstr>
      <vt:lpstr>５、崇德四街７巷左轉崇德四街</vt:lpstr>
      <vt:lpstr>６、崇德四街右轉崇善路</vt:lpstr>
      <vt:lpstr>７、崇善路直走通過中華東路三段</vt:lpstr>
      <vt:lpstr>８、崇善路直走至崇善二街左轉</vt:lpstr>
      <vt:lpstr>繼續直行走崇善二街</vt:lpstr>
      <vt:lpstr>繼續直行走崇善二街</vt:lpstr>
      <vt:lpstr>９、崇善二街及崇善二街８２巷</vt:lpstr>
      <vt:lpstr>１０、崇善二街及仁和路交叉路口</vt:lpstr>
      <vt:lpstr>仁和路立即右轉小巷子</vt:lpstr>
      <vt:lpstr>１１、小巷子直走通過東門路三段轉至東成街</vt:lpstr>
      <vt:lpstr>進東成街</vt:lpstr>
      <vt:lpstr>１２、東成街繼續直走通過富農街一段</vt:lpstr>
      <vt:lpstr>１３、東成街及東成街１４２巷</vt:lpstr>
      <vt:lpstr>１４、直行東成街經過自由路三段</vt:lpstr>
      <vt:lpstr>東成街接裕忠三街經過復興國中側門</vt:lpstr>
      <vt:lpstr>１５、裕忠三街左轉裕忠路</vt:lpstr>
      <vt:lpstr>１６、裕忠路與裕敬路交叉路口</vt:lpstr>
      <vt:lpstr>１７、裕忠路與裕敬路交叉路口</vt:lpstr>
      <vt:lpstr>１８、裕忠路與裕文路交叉路口</vt:lpstr>
      <vt:lpstr>１９、裕忠路與裕興街交叉路口</vt:lpstr>
      <vt:lpstr>２０、裕忠路與裕平路交叉路口</vt:lpstr>
      <vt:lpstr>２１、裕忠路與裕英路交叉路口</vt:lpstr>
      <vt:lpstr>２２、裕忠路與裕和路交叉路口</vt:lpstr>
      <vt:lpstr>２３、裕忠路與裕誠路交叉路口</vt:lpstr>
      <vt:lpstr>２４、裕忠路與裕農路交叉路口，進入裕永路</vt:lpstr>
      <vt:lpstr>２５、裕永路與裕永一街交叉路口</vt:lpstr>
      <vt:lpstr>經過後甲公園</vt:lpstr>
      <vt:lpstr>裕永路及平實路交叉路口</vt:lpstr>
      <vt:lpstr>２６、裕永路左轉平實八街交叉路口</vt:lpstr>
      <vt:lpstr>２7、平實八街通過甲二路交叉路口</vt:lpstr>
      <vt:lpstr>平實公園內</vt:lpstr>
      <vt:lpstr>平實公園內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126</cp:revision>
  <cp:lastPrinted>2019-02-26T03:27:12Z</cp:lastPrinted>
  <dcterms:created xsi:type="dcterms:W3CDTF">2017-03-22T23:59:40Z</dcterms:created>
  <dcterms:modified xsi:type="dcterms:W3CDTF">2019-03-24T23:42:35Z</dcterms:modified>
</cp:coreProperties>
</file>