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theme/theme2.xml" ContentType="application/vnd.openxmlformats-officedocument.theme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theme/theme3.xml" ContentType="application/vnd.openxmlformats-officedocument.theme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theme/theme4.xml" ContentType="application/vnd.openxmlformats-officedocument.theme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theme/theme5.xml" ContentType="application/vnd.openxmlformats-officedocument.theme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theme/theme8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706" r:id="rId2"/>
    <p:sldMasterId id="2147483742" r:id="rId3"/>
    <p:sldMasterId id="2147483754" r:id="rId4"/>
    <p:sldMasterId id="2147483766" r:id="rId5"/>
    <p:sldMasterId id="2147483778" r:id="rId6"/>
  </p:sldMasterIdLst>
  <p:notesMasterIdLst>
    <p:notesMasterId r:id="rId30"/>
  </p:notesMasterIdLst>
  <p:handoutMasterIdLst>
    <p:handoutMasterId r:id="rId31"/>
  </p:handoutMasterIdLst>
  <p:sldIdLst>
    <p:sldId id="257" r:id="rId7"/>
    <p:sldId id="258" r:id="rId8"/>
    <p:sldId id="309" r:id="rId9"/>
    <p:sldId id="335" r:id="rId10"/>
    <p:sldId id="326" r:id="rId11"/>
    <p:sldId id="312" r:id="rId12"/>
    <p:sldId id="313" r:id="rId13"/>
    <p:sldId id="314" r:id="rId14"/>
    <p:sldId id="315" r:id="rId15"/>
    <p:sldId id="308" r:id="rId16"/>
    <p:sldId id="261" r:id="rId17"/>
    <p:sldId id="271" r:id="rId18"/>
    <p:sldId id="275" r:id="rId19"/>
    <p:sldId id="284" r:id="rId20"/>
    <p:sldId id="301" r:id="rId21"/>
    <p:sldId id="302" r:id="rId22"/>
    <p:sldId id="303" r:id="rId23"/>
    <p:sldId id="318" r:id="rId24"/>
    <p:sldId id="320" r:id="rId25"/>
    <p:sldId id="323" r:id="rId26"/>
    <p:sldId id="299" r:id="rId27"/>
    <p:sldId id="304" r:id="rId28"/>
    <p:sldId id="280" r:id="rId29"/>
  </p:sldIdLst>
  <p:sldSz cx="9144000" cy="6858000" type="screen4x3"/>
  <p:notesSz cx="6799263" cy="9929813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預設章節" id="{20E05DEA-1B39-45DF-BDCF-9FB662BE2387}">
          <p14:sldIdLst>
            <p14:sldId id="257"/>
            <p14:sldId id="258"/>
            <p14:sldId id="309"/>
            <p14:sldId id="335"/>
            <p14:sldId id="326"/>
            <p14:sldId id="312"/>
            <p14:sldId id="313"/>
            <p14:sldId id="314"/>
            <p14:sldId id="315"/>
            <p14:sldId id="308"/>
          </p14:sldIdLst>
        </p14:section>
        <p14:section name="未命名的章節" id="{18283030-B562-4B8D-BCD3-5BAA6DF5CDF4}">
          <p14:sldIdLst>
            <p14:sldId id="261"/>
            <p14:sldId id="271"/>
            <p14:sldId id="275"/>
            <p14:sldId id="284"/>
            <p14:sldId id="301"/>
            <p14:sldId id="302"/>
            <p14:sldId id="303"/>
            <p14:sldId id="318"/>
            <p14:sldId id="320"/>
            <p14:sldId id="323"/>
            <p14:sldId id="299"/>
            <p14:sldId id="304"/>
            <p14:sldId id="280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CC"/>
    <a:srgbClr val="0000FF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B301B821-A1FF-4177-AEE7-76D212191A09}" styleName="中等深淺樣式 1 - 輔色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無樣式、無格線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無樣式、表格格線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1985" autoAdjust="0"/>
  </p:normalViewPr>
  <p:slideViewPr>
    <p:cSldViewPr>
      <p:cViewPr varScale="1">
        <p:scale>
          <a:sx n="107" d="100"/>
          <a:sy n="107" d="100"/>
        </p:scale>
        <p:origin x="1734" y="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5.xml"/><Relationship Id="rId34" Type="http://schemas.openxmlformats.org/officeDocument/2006/relationships/theme" Target="theme/theme1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slide" Target="slides/slide23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handoutMaster" Target="handoutMasters/handout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Relationship Id="rId8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347" cy="49821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quarter" idx="1"/>
          </p:nvPr>
        </p:nvSpPr>
        <p:spPr>
          <a:xfrm>
            <a:off x="3851342" y="0"/>
            <a:ext cx="2946347" cy="49821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FFE1DE-84D7-48E7-A6C7-D75812779C8D}" type="datetimeFigureOut">
              <a:rPr lang="zh-TW" altLang="en-US" smtClean="0"/>
              <a:t>2019/2/15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2"/>
          </p:nvPr>
        </p:nvSpPr>
        <p:spPr>
          <a:xfrm>
            <a:off x="0" y="9431600"/>
            <a:ext cx="2946347" cy="49821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3"/>
          </p:nvPr>
        </p:nvSpPr>
        <p:spPr>
          <a:xfrm>
            <a:off x="3851342" y="9431600"/>
            <a:ext cx="2946347" cy="49821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3DCE22-3EF8-46DE-823D-A672018164B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8783064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347" cy="4964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51342" y="0"/>
            <a:ext cx="2946347" cy="4964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5073531-2DF4-4224-B9A5-BA6F5DA19E05}" type="datetimeFigureOut">
              <a:rPr lang="zh-TW" altLang="en-US" smtClean="0"/>
              <a:pPr/>
              <a:t>2019/2/15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4113" cy="37242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79927" y="4716661"/>
            <a:ext cx="5439410" cy="4468416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9431599"/>
            <a:ext cx="2946347" cy="496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51342" y="9431599"/>
            <a:ext cx="2946347" cy="496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987D428-C110-4F10-AA7D-7CBD67261D52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819817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87D428-C110-4F10-AA7D-7CBD67261D52}" type="slidenum">
              <a:rPr lang="zh-TW" altLang="en-US" smtClean="0"/>
              <a:pPr/>
              <a:t>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362746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4000">
                <a:solidFill>
                  <a:schemeClr val="tx1"/>
                </a:solidFill>
                <a:latin typeface="Tahoma" panose="020B0604030504040204" pitchFamily="34" charset="0"/>
                <a:ea typeface="超研澤中粗隸" pitchFamily="49" charset="-120"/>
              </a:defRPr>
            </a:lvl1pPr>
            <a:lvl2pPr marL="742950" indent="-285750" eaLnBrk="0" hangingPunct="0">
              <a:defRPr kumimoji="1" sz="4000">
                <a:solidFill>
                  <a:schemeClr val="tx1"/>
                </a:solidFill>
                <a:latin typeface="Tahoma" panose="020B0604030504040204" pitchFamily="34" charset="0"/>
                <a:ea typeface="超研澤中粗隸" pitchFamily="49" charset="-120"/>
              </a:defRPr>
            </a:lvl2pPr>
            <a:lvl3pPr marL="1143000" indent="-228600" eaLnBrk="0" hangingPunct="0">
              <a:defRPr kumimoji="1" sz="4000">
                <a:solidFill>
                  <a:schemeClr val="tx1"/>
                </a:solidFill>
                <a:latin typeface="Tahoma" panose="020B0604030504040204" pitchFamily="34" charset="0"/>
                <a:ea typeface="超研澤中粗隸" pitchFamily="49" charset="-120"/>
              </a:defRPr>
            </a:lvl3pPr>
            <a:lvl4pPr marL="1600200" indent="-228600" eaLnBrk="0" hangingPunct="0">
              <a:defRPr kumimoji="1" sz="4000">
                <a:solidFill>
                  <a:schemeClr val="tx1"/>
                </a:solidFill>
                <a:latin typeface="Tahoma" panose="020B0604030504040204" pitchFamily="34" charset="0"/>
                <a:ea typeface="超研澤中粗隸" pitchFamily="49" charset="-120"/>
              </a:defRPr>
            </a:lvl4pPr>
            <a:lvl5pPr marL="2057400" indent="-228600" eaLnBrk="0" hangingPunct="0">
              <a:defRPr kumimoji="1" sz="4000">
                <a:solidFill>
                  <a:schemeClr val="tx1"/>
                </a:solidFill>
                <a:latin typeface="Tahoma" panose="020B0604030504040204" pitchFamily="34" charset="0"/>
                <a:ea typeface="超研澤中粗隸" pitchFamily="49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kumimoji="1" sz="4000">
                <a:solidFill>
                  <a:schemeClr val="tx1"/>
                </a:solidFill>
                <a:latin typeface="Tahoma" panose="020B0604030504040204" pitchFamily="34" charset="0"/>
                <a:ea typeface="超研澤中粗隸" pitchFamily="49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kumimoji="1" sz="4000">
                <a:solidFill>
                  <a:schemeClr val="tx1"/>
                </a:solidFill>
                <a:latin typeface="Tahoma" panose="020B0604030504040204" pitchFamily="34" charset="0"/>
                <a:ea typeface="超研澤中粗隸" pitchFamily="49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kumimoji="1" sz="4000">
                <a:solidFill>
                  <a:schemeClr val="tx1"/>
                </a:solidFill>
                <a:latin typeface="Tahoma" panose="020B0604030504040204" pitchFamily="34" charset="0"/>
                <a:ea typeface="超研澤中粗隸" pitchFamily="49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kumimoji="1" sz="4000">
                <a:solidFill>
                  <a:schemeClr val="tx1"/>
                </a:solidFill>
                <a:latin typeface="Tahoma" panose="020B0604030504040204" pitchFamily="34" charset="0"/>
                <a:ea typeface="超研澤中粗隸" pitchFamily="49" charset="-120"/>
              </a:defRPr>
            </a:lvl9pPr>
          </a:lstStyle>
          <a:p>
            <a:pPr eaLnBrk="1" hangingPunct="1">
              <a:buClr>
                <a:srgbClr val="0000FF"/>
              </a:buClr>
            </a:pPr>
            <a:fld id="{124E8FC1-E474-47B2-A5AD-5B951CE90405}" type="slidenum">
              <a:rPr lang="en-US" altLang="zh-TW" sz="1100">
                <a:solidFill>
                  <a:srgbClr val="000000"/>
                </a:solidFill>
                <a:latin typeface="Arial" panose="020B0604020202020204" pitchFamily="34" charset="0"/>
                <a:ea typeface="新細明體" panose="02020500000000000000" pitchFamily="18" charset="-120"/>
              </a:rPr>
              <a:pPr eaLnBrk="1" hangingPunct="1">
                <a:buClr>
                  <a:srgbClr val="0000FF"/>
                </a:buClr>
              </a:pPr>
              <a:t>7</a:t>
            </a:fld>
            <a:endParaRPr lang="en-US" altLang="zh-TW" sz="1100">
              <a:solidFill>
                <a:srgbClr val="000000"/>
              </a:solidFill>
              <a:latin typeface="Arial" panose="020B0604020202020204" pitchFamily="34" charset="0"/>
              <a:ea typeface="新細明體" panose="02020500000000000000" pitchFamily="18" charset="-120"/>
            </a:endParaRPr>
          </a:p>
        </p:txBody>
      </p:sp>
      <p:sp>
        <p:nvSpPr>
          <p:cNvPr id="117763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17575" y="744538"/>
            <a:ext cx="4965700" cy="3724275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7764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2043" tIns="46021" rIns="92043" bIns="46021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zh-TW" altLang="zh-TW" smtClean="0">
              <a:latin typeface="Arial" panose="020B0604020202020204" pitchFamily="34" charset="0"/>
            </a:endParaRPr>
          </a:p>
        </p:txBody>
      </p:sp>
      <p:sp>
        <p:nvSpPr>
          <p:cNvPr id="117765" name="投影片編號版面配置區 3"/>
          <p:cNvSpPr txBox="1">
            <a:spLocks noGrp="1"/>
          </p:cNvSpPr>
          <p:nvPr/>
        </p:nvSpPr>
        <p:spPr bwMode="auto">
          <a:xfrm>
            <a:off x="3849688" y="9428163"/>
            <a:ext cx="2946400" cy="496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43" tIns="46021" rIns="92043" bIns="46021" anchor="b"/>
          <a:lstStyle>
            <a:lvl1pPr defTabSz="952500" eaLnBrk="0" hangingPunct="0">
              <a:defRPr kumimoji="1" sz="4000">
                <a:solidFill>
                  <a:schemeClr val="tx1"/>
                </a:solidFill>
                <a:latin typeface="Tahoma" panose="020B0604030504040204" pitchFamily="34" charset="0"/>
                <a:ea typeface="超研澤中粗隸" pitchFamily="49" charset="-120"/>
              </a:defRPr>
            </a:lvl1pPr>
            <a:lvl2pPr marL="742950" indent="-285750" defTabSz="952500" eaLnBrk="0" hangingPunct="0">
              <a:defRPr kumimoji="1" sz="4000">
                <a:solidFill>
                  <a:schemeClr val="tx1"/>
                </a:solidFill>
                <a:latin typeface="Tahoma" panose="020B0604030504040204" pitchFamily="34" charset="0"/>
                <a:ea typeface="超研澤中粗隸" pitchFamily="49" charset="-120"/>
              </a:defRPr>
            </a:lvl2pPr>
            <a:lvl3pPr marL="1143000" indent="-228600" defTabSz="952500" eaLnBrk="0" hangingPunct="0">
              <a:defRPr kumimoji="1" sz="4000">
                <a:solidFill>
                  <a:schemeClr val="tx1"/>
                </a:solidFill>
                <a:latin typeface="Tahoma" panose="020B0604030504040204" pitchFamily="34" charset="0"/>
                <a:ea typeface="超研澤中粗隸" pitchFamily="49" charset="-120"/>
              </a:defRPr>
            </a:lvl3pPr>
            <a:lvl4pPr marL="1600200" indent="-228600" defTabSz="952500" eaLnBrk="0" hangingPunct="0">
              <a:defRPr kumimoji="1" sz="4000">
                <a:solidFill>
                  <a:schemeClr val="tx1"/>
                </a:solidFill>
                <a:latin typeface="Tahoma" panose="020B0604030504040204" pitchFamily="34" charset="0"/>
                <a:ea typeface="超研澤中粗隸" pitchFamily="49" charset="-120"/>
              </a:defRPr>
            </a:lvl4pPr>
            <a:lvl5pPr marL="2057400" indent="-228600" defTabSz="952500" eaLnBrk="0" hangingPunct="0">
              <a:defRPr kumimoji="1" sz="4000">
                <a:solidFill>
                  <a:schemeClr val="tx1"/>
                </a:solidFill>
                <a:latin typeface="Tahoma" panose="020B0604030504040204" pitchFamily="34" charset="0"/>
                <a:ea typeface="超研澤中粗隸" pitchFamily="49" charset="-120"/>
              </a:defRPr>
            </a:lvl5pPr>
            <a:lvl6pPr marL="2514600" indent="-228600" defTabSz="9525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kumimoji="1" sz="4000">
                <a:solidFill>
                  <a:schemeClr val="tx1"/>
                </a:solidFill>
                <a:latin typeface="Tahoma" panose="020B0604030504040204" pitchFamily="34" charset="0"/>
                <a:ea typeface="超研澤中粗隸" pitchFamily="49" charset="-120"/>
              </a:defRPr>
            </a:lvl6pPr>
            <a:lvl7pPr marL="2971800" indent="-228600" defTabSz="9525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kumimoji="1" sz="4000">
                <a:solidFill>
                  <a:schemeClr val="tx1"/>
                </a:solidFill>
                <a:latin typeface="Tahoma" panose="020B0604030504040204" pitchFamily="34" charset="0"/>
                <a:ea typeface="超研澤中粗隸" pitchFamily="49" charset="-120"/>
              </a:defRPr>
            </a:lvl7pPr>
            <a:lvl8pPr marL="3429000" indent="-228600" defTabSz="9525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kumimoji="1" sz="4000">
                <a:solidFill>
                  <a:schemeClr val="tx1"/>
                </a:solidFill>
                <a:latin typeface="Tahoma" panose="020B0604030504040204" pitchFamily="34" charset="0"/>
                <a:ea typeface="超研澤中粗隸" pitchFamily="49" charset="-120"/>
              </a:defRPr>
            </a:lvl8pPr>
            <a:lvl9pPr marL="3886200" indent="-228600" defTabSz="9525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kumimoji="1" sz="4000">
                <a:solidFill>
                  <a:schemeClr val="tx1"/>
                </a:solidFill>
                <a:latin typeface="Tahoma" panose="020B0604030504040204" pitchFamily="34" charset="0"/>
                <a:ea typeface="超研澤中粗隸" pitchFamily="49" charset="-120"/>
              </a:defRPr>
            </a:lvl9pPr>
          </a:lstStyle>
          <a:p>
            <a:pPr algn="r" eaLnBrk="1" fontAlgn="base" hangingPunct="1">
              <a:spcBef>
                <a:spcPct val="0"/>
              </a:spcBef>
              <a:spcAft>
                <a:spcPct val="0"/>
              </a:spcAft>
            </a:pPr>
            <a:fld id="{5167D9C3-BC68-4554-81E6-EB18429FE741}" type="slidenum">
              <a:rPr lang="en-US" altLang="zh-TW" sz="1200" smtClean="0">
                <a:solidFill>
                  <a:srgbClr val="000000"/>
                </a:solidFill>
                <a:latin typeface="Arial" panose="020B0604020202020204" pitchFamily="34" charset="0"/>
                <a:ea typeface="新細明體" panose="02020500000000000000" pitchFamily="18" charset="-120"/>
              </a:rPr>
              <a:pPr algn="r" eaLnBrk="1" fontAlgn="base" hangingPunct="1">
                <a:spcBef>
                  <a:spcPct val="0"/>
                </a:spcBef>
                <a:spcAft>
                  <a:spcPct val="0"/>
                </a:spcAft>
              </a:pPr>
              <a:t>7</a:t>
            </a:fld>
            <a:endParaRPr lang="en-US" altLang="zh-TW" sz="1200" smtClean="0">
              <a:solidFill>
                <a:srgbClr val="000000"/>
              </a:solidFill>
              <a:latin typeface="Arial" panose="020B0604020202020204" pitchFamily="34" charset="0"/>
              <a:ea typeface="新細明體" panose="02020500000000000000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7857590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4000">
                <a:solidFill>
                  <a:schemeClr val="tx1"/>
                </a:solidFill>
                <a:latin typeface="Tahoma" panose="020B0604030504040204" pitchFamily="34" charset="0"/>
                <a:ea typeface="超研澤中粗隸" pitchFamily="49" charset="-120"/>
              </a:defRPr>
            </a:lvl1pPr>
            <a:lvl2pPr marL="742950" indent="-285750" eaLnBrk="0" hangingPunct="0">
              <a:defRPr kumimoji="1" sz="4000">
                <a:solidFill>
                  <a:schemeClr val="tx1"/>
                </a:solidFill>
                <a:latin typeface="Tahoma" panose="020B0604030504040204" pitchFamily="34" charset="0"/>
                <a:ea typeface="超研澤中粗隸" pitchFamily="49" charset="-120"/>
              </a:defRPr>
            </a:lvl2pPr>
            <a:lvl3pPr marL="1143000" indent="-228600" eaLnBrk="0" hangingPunct="0">
              <a:defRPr kumimoji="1" sz="4000">
                <a:solidFill>
                  <a:schemeClr val="tx1"/>
                </a:solidFill>
                <a:latin typeface="Tahoma" panose="020B0604030504040204" pitchFamily="34" charset="0"/>
                <a:ea typeface="超研澤中粗隸" pitchFamily="49" charset="-120"/>
              </a:defRPr>
            </a:lvl3pPr>
            <a:lvl4pPr marL="1600200" indent="-228600" eaLnBrk="0" hangingPunct="0">
              <a:defRPr kumimoji="1" sz="4000">
                <a:solidFill>
                  <a:schemeClr val="tx1"/>
                </a:solidFill>
                <a:latin typeface="Tahoma" panose="020B0604030504040204" pitchFamily="34" charset="0"/>
                <a:ea typeface="超研澤中粗隸" pitchFamily="49" charset="-120"/>
              </a:defRPr>
            </a:lvl4pPr>
            <a:lvl5pPr marL="2057400" indent="-228600" eaLnBrk="0" hangingPunct="0">
              <a:defRPr kumimoji="1" sz="4000">
                <a:solidFill>
                  <a:schemeClr val="tx1"/>
                </a:solidFill>
                <a:latin typeface="Tahoma" panose="020B0604030504040204" pitchFamily="34" charset="0"/>
                <a:ea typeface="超研澤中粗隸" pitchFamily="49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kumimoji="1" sz="4000">
                <a:solidFill>
                  <a:schemeClr val="tx1"/>
                </a:solidFill>
                <a:latin typeface="Tahoma" panose="020B0604030504040204" pitchFamily="34" charset="0"/>
                <a:ea typeface="超研澤中粗隸" pitchFamily="49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kumimoji="1" sz="4000">
                <a:solidFill>
                  <a:schemeClr val="tx1"/>
                </a:solidFill>
                <a:latin typeface="Tahoma" panose="020B0604030504040204" pitchFamily="34" charset="0"/>
                <a:ea typeface="超研澤中粗隸" pitchFamily="49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kumimoji="1" sz="4000">
                <a:solidFill>
                  <a:schemeClr val="tx1"/>
                </a:solidFill>
                <a:latin typeface="Tahoma" panose="020B0604030504040204" pitchFamily="34" charset="0"/>
                <a:ea typeface="超研澤中粗隸" pitchFamily="49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kumimoji="1" sz="4000">
                <a:solidFill>
                  <a:schemeClr val="tx1"/>
                </a:solidFill>
                <a:latin typeface="Tahoma" panose="020B0604030504040204" pitchFamily="34" charset="0"/>
                <a:ea typeface="超研澤中粗隸" pitchFamily="49" charset="-120"/>
              </a:defRPr>
            </a:lvl9pPr>
          </a:lstStyle>
          <a:p>
            <a:pPr eaLnBrk="1" hangingPunct="1">
              <a:buClr>
                <a:srgbClr val="0000FF"/>
              </a:buClr>
            </a:pPr>
            <a:fld id="{5EC0B4B3-0569-47DB-9A41-CEF77ADCB4DF}" type="slidenum">
              <a:rPr lang="en-US" altLang="zh-TW" sz="1100">
                <a:solidFill>
                  <a:srgbClr val="000000"/>
                </a:solidFill>
                <a:latin typeface="Arial" panose="020B0604020202020204" pitchFamily="34" charset="0"/>
                <a:ea typeface="新細明體" panose="02020500000000000000" pitchFamily="18" charset="-120"/>
              </a:rPr>
              <a:pPr eaLnBrk="1" hangingPunct="1">
                <a:buClr>
                  <a:srgbClr val="0000FF"/>
                </a:buClr>
              </a:pPr>
              <a:t>8</a:t>
            </a:fld>
            <a:endParaRPr lang="en-US" altLang="zh-TW" sz="1100">
              <a:solidFill>
                <a:srgbClr val="000000"/>
              </a:solidFill>
              <a:latin typeface="Arial" panose="020B0604020202020204" pitchFamily="34" charset="0"/>
              <a:ea typeface="新細明體" panose="02020500000000000000" pitchFamily="18" charset="-120"/>
            </a:endParaRPr>
          </a:p>
        </p:txBody>
      </p:sp>
      <p:sp>
        <p:nvSpPr>
          <p:cNvPr id="118787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17575" y="744538"/>
            <a:ext cx="4965700" cy="3724275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8788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2043" tIns="46021" rIns="92043" bIns="46021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zh-TW" altLang="zh-TW" smtClean="0">
              <a:latin typeface="Arial" panose="020B0604020202020204" pitchFamily="34" charset="0"/>
            </a:endParaRPr>
          </a:p>
        </p:txBody>
      </p:sp>
      <p:sp>
        <p:nvSpPr>
          <p:cNvPr id="118789" name="投影片編號版面配置區 3"/>
          <p:cNvSpPr txBox="1">
            <a:spLocks noGrp="1"/>
          </p:cNvSpPr>
          <p:nvPr/>
        </p:nvSpPr>
        <p:spPr bwMode="auto">
          <a:xfrm>
            <a:off x="3849688" y="9428163"/>
            <a:ext cx="2946400" cy="496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43" tIns="46021" rIns="92043" bIns="46021" anchor="b"/>
          <a:lstStyle>
            <a:lvl1pPr defTabSz="952500" eaLnBrk="0" hangingPunct="0">
              <a:defRPr kumimoji="1" sz="4000">
                <a:solidFill>
                  <a:schemeClr val="tx1"/>
                </a:solidFill>
                <a:latin typeface="Tahoma" panose="020B0604030504040204" pitchFamily="34" charset="0"/>
                <a:ea typeface="超研澤中粗隸" pitchFamily="49" charset="-120"/>
              </a:defRPr>
            </a:lvl1pPr>
            <a:lvl2pPr marL="742950" indent="-285750" defTabSz="952500" eaLnBrk="0" hangingPunct="0">
              <a:defRPr kumimoji="1" sz="4000">
                <a:solidFill>
                  <a:schemeClr val="tx1"/>
                </a:solidFill>
                <a:latin typeface="Tahoma" panose="020B0604030504040204" pitchFamily="34" charset="0"/>
                <a:ea typeface="超研澤中粗隸" pitchFamily="49" charset="-120"/>
              </a:defRPr>
            </a:lvl2pPr>
            <a:lvl3pPr marL="1143000" indent="-228600" defTabSz="952500" eaLnBrk="0" hangingPunct="0">
              <a:defRPr kumimoji="1" sz="4000">
                <a:solidFill>
                  <a:schemeClr val="tx1"/>
                </a:solidFill>
                <a:latin typeface="Tahoma" panose="020B0604030504040204" pitchFamily="34" charset="0"/>
                <a:ea typeface="超研澤中粗隸" pitchFamily="49" charset="-120"/>
              </a:defRPr>
            </a:lvl3pPr>
            <a:lvl4pPr marL="1600200" indent="-228600" defTabSz="952500" eaLnBrk="0" hangingPunct="0">
              <a:defRPr kumimoji="1" sz="4000">
                <a:solidFill>
                  <a:schemeClr val="tx1"/>
                </a:solidFill>
                <a:latin typeface="Tahoma" panose="020B0604030504040204" pitchFamily="34" charset="0"/>
                <a:ea typeface="超研澤中粗隸" pitchFamily="49" charset="-120"/>
              </a:defRPr>
            </a:lvl4pPr>
            <a:lvl5pPr marL="2057400" indent="-228600" defTabSz="952500" eaLnBrk="0" hangingPunct="0">
              <a:defRPr kumimoji="1" sz="4000">
                <a:solidFill>
                  <a:schemeClr val="tx1"/>
                </a:solidFill>
                <a:latin typeface="Tahoma" panose="020B0604030504040204" pitchFamily="34" charset="0"/>
                <a:ea typeface="超研澤中粗隸" pitchFamily="49" charset="-120"/>
              </a:defRPr>
            </a:lvl5pPr>
            <a:lvl6pPr marL="2514600" indent="-228600" defTabSz="9525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kumimoji="1" sz="4000">
                <a:solidFill>
                  <a:schemeClr val="tx1"/>
                </a:solidFill>
                <a:latin typeface="Tahoma" panose="020B0604030504040204" pitchFamily="34" charset="0"/>
                <a:ea typeface="超研澤中粗隸" pitchFamily="49" charset="-120"/>
              </a:defRPr>
            </a:lvl6pPr>
            <a:lvl7pPr marL="2971800" indent="-228600" defTabSz="9525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kumimoji="1" sz="4000">
                <a:solidFill>
                  <a:schemeClr val="tx1"/>
                </a:solidFill>
                <a:latin typeface="Tahoma" panose="020B0604030504040204" pitchFamily="34" charset="0"/>
                <a:ea typeface="超研澤中粗隸" pitchFamily="49" charset="-120"/>
              </a:defRPr>
            </a:lvl7pPr>
            <a:lvl8pPr marL="3429000" indent="-228600" defTabSz="9525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kumimoji="1" sz="4000">
                <a:solidFill>
                  <a:schemeClr val="tx1"/>
                </a:solidFill>
                <a:latin typeface="Tahoma" panose="020B0604030504040204" pitchFamily="34" charset="0"/>
                <a:ea typeface="超研澤中粗隸" pitchFamily="49" charset="-120"/>
              </a:defRPr>
            </a:lvl8pPr>
            <a:lvl9pPr marL="3886200" indent="-228600" defTabSz="9525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kumimoji="1" sz="4000">
                <a:solidFill>
                  <a:schemeClr val="tx1"/>
                </a:solidFill>
                <a:latin typeface="Tahoma" panose="020B0604030504040204" pitchFamily="34" charset="0"/>
                <a:ea typeface="超研澤中粗隸" pitchFamily="49" charset="-120"/>
              </a:defRPr>
            </a:lvl9pPr>
          </a:lstStyle>
          <a:p>
            <a:pPr algn="r" eaLnBrk="1" fontAlgn="base" hangingPunct="1">
              <a:spcBef>
                <a:spcPct val="0"/>
              </a:spcBef>
              <a:spcAft>
                <a:spcPct val="0"/>
              </a:spcAft>
            </a:pPr>
            <a:fld id="{6AFF570B-2BC3-4A4F-8836-676148F1B472}" type="slidenum">
              <a:rPr lang="en-US" altLang="zh-TW" sz="1200" smtClean="0">
                <a:solidFill>
                  <a:srgbClr val="000000"/>
                </a:solidFill>
                <a:latin typeface="Arial" panose="020B0604020202020204" pitchFamily="34" charset="0"/>
                <a:ea typeface="新細明體" panose="02020500000000000000" pitchFamily="18" charset="-120"/>
              </a:rPr>
              <a:pPr algn="r" eaLnBrk="1" fontAlgn="base" hangingPunct="1">
                <a:spcBef>
                  <a:spcPct val="0"/>
                </a:spcBef>
                <a:spcAft>
                  <a:spcPct val="0"/>
                </a:spcAft>
              </a:pPr>
              <a:t>8</a:t>
            </a:fld>
            <a:endParaRPr lang="en-US" altLang="zh-TW" sz="1200" smtClean="0">
              <a:solidFill>
                <a:srgbClr val="000000"/>
              </a:solidFill>
              <a:latin typeface="Arial" panose="020B0604020202020204" pitchFamily="34" charset="0"/>
              <a:ea typeface="新細明體" panose="02020500000000000000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0628716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9811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zh-TW" altLang="en-US" smtClean="0"/>
          </a:p>
        </p:txBody>
      </p:sp>
    </p:spTree>
    <p:extLst>
      <p:ext uri="{BB962C8B-B14F-4D97-AF65-F5344CB8AC3E}">
        <p14:creationId xmlns:p14="http://schemas.microsoft.com/office/powerpoint/2010/main" val="92328283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96FA1B-F9F9-4314-8B94-B143ECEB9538}" type="slidenum">
              <a:rPr lang="zh-TW" altLang="en-US" smtClean="0"/>
              <a:pPr/>
              <a:t>11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81406269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zh-TW" altLang="en-US" dirty="0" smtClean="0"/>
              <a:t>注意一定會去的前提，若上了不論放棄與否均不得申請入學、科大申請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899FDF-13E3-4A70-992D-402E246BDC33}" type="slidenum">
              <a:rPr lang="zh-TW" altLang="en-US" smtClean="0"/>
              <a:pPr/>
              <a:t>14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8912615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TW" sz="1200" kern="1200" dirty="0" smtClean="0">
                <a:solidFill>
                  <a:schemeClr val="tx1"/>
                </a:solidFill>
                <a:latin typeface="華康細圓體" panose="020F0309000000000000" pitchFamily="49" charset="-120"/>
                <a:ea typeface="華康細圓體" panose="020F0309000000000000" pitchFamily="49" charset="-120"/>
                <a:cs typeface="+mn-cs"/>
              </a:rPr>
              <a:t>3/8-3/10</a:t>
            </a:r>
            <a:r>
              <a:rPr lang="zh-TW" altLang="en-US" sz="1200" kern="1200" dirty="0" smtClean="0">
                <a:solidFill>
                  <a:schemeClr val="tx1"/>
                </a:solidFill>
                <a:latin typeface="華康細圓體" panose="020F0309000000000000" pitchFamily="49" charset="-120"/>
                <a:ea typeface="華康細圓體" panose="020F0309000000000000" pitchFamily="49" charset="-120"/>
                <a:cs typeface="+mn-cs"/>
              </a:rPr>
              <a:t> 申請報名</a:t>
            </a:r>
            <a:r>
              <a:rPr lang="en-US" altLang="zh-TW" sz="1200" kern="1200" dirty="0" smtClean="0">
                <a:solidFill>
                  <a:schemeClr val="tx1"/>
                </a:solidFill>
                <a:latin typeface="華康細圓體" panose="020F0309000000000000" pitchFamily="49" charset="-120"/>
                <a:ea typeface="華康細圓體" panose="020F0309000000000000" pitchFamily="49" charset="-120"/>
                <a:cs typeface="+mn-cs"/>
              </a:rPr>
              <a:t>(</a:t>
            </a:r>
            <a:r>
              <a:rPr lang="zh-TW" altLang="en-US" sz="1200" kern="1200" dirty="0" smtClean="0">
                <a:solidFill>
                  <a:schemeClr val="tx1"/>
                </a:solidFill>
                <a:latin typeface="華康細圓體" panose="020F0309000000000000" pitchFamily="49" charset="-120"/>
                <a:ea typeface="華康細圓體" panose="020F0309000000000000" pitchFamily="49" charset="-120"/>
                <a:cs typeface="+mn-cs"/>
              </a:rPr>
              <a:t>個人</a:t>
            </a:r>
            <a:r>
              <a:rPr lang="en-US" altLang="zh-TW" sz="1200" kern="1200" dirty="0" smtClean="0">
                <a:solidFill>
                  <a:schemeClr val="tx1"/>
                </a:solidFill>
                <a:latin typeface="華康細圓體" panose="020F0309000000000000" pitchFamily="49" charset="-120"/>
                <a:ea typeface="華康細圓體" panose="020F0309000000000000" pitchFamily="49" charset="-120"/>
                <a:cs typeface="+mn-cs"/>
              </a:rPr>
              <a:t>)</a:t>
            </a:r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87D428-C110-4F10-AA7D-7CBD67261D52}" type="slidenum">
              <a:rPr lang="zh-TW" altLang="en-US" smtClean="0">
                <a:solidFill>
                  <a:prstClr val="black"/>
                </a:solidFill>
              </a:rPr>
              <a:pPr/>
              <a:t>20</a:t>
            </a:fld>
            <a:endParaRPr lang="zh-TW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67687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TW" sz="1200" kern="1200" dirty="0" smtClean="0">
                <a:solidFill>
                  <a:schemeClr val="tx1"/>
                </a:solidFill>
                <a:latin typeface="華康細圓體" panose="020F0309000000000000" pitchFamily="49" charset="-120"/>
                <a:ea typeface="華康細圓體" panose="020F0309000000000000" pitchFamily="49" charset="-120"/>
                <a:cs typeface="+mn-cs"/>
              </a:rPr>
              <a:t>3/8-3/10</a:t>
            </a:r>
            <a:r>
              <a:rPr lang="zh-TW" altLang="en-US" sz="1200" kern="1200" dirty="0" smtClean="0">
                <a:solidFill>
                  <a:schemeClr val="tx1"/>
                </a:solidFill>
                <a:latin typeface="華康細圓體" panose="020F0309000000000000" pitchFamily="49" charset="-120"/>
                <a:ea typeface="華康細圓體" panose="020F0309000000000000" pitchFamily="49" charset="-120"/>
                <a:cs typeface="+mn-cs"/>
              </a:rPr>
              <a:t> 申請報名</a:t>
            </a:r>
            <a:r>
              <a:rPr lang="en-US" altLang="zh-TW" sz="1200" kern="1200" dirty="0" smtClean="0">
                <a:solidFill>
                  <a:schemeClr val="tx1"/>
                </a:solidFill>
                <a:latin typeface="華康細圓體" panose="020F0309000000000000" pitchFamily="49" charset="-120"/>
                <a:ea typeface="華康細圓體" panose="020F0309000000000000" pitchFamily="49" charset="-120"/>
                <a:cs typeface="+mn-cs"/>
              </a:rPr>
              <a:t>(</a:t>
            </a:r>
            <a:r>
              <a:rPr lang="zh-TW" altLang="en-US" sz="1200" kern="1200" dirty="0" smtClean="0">
                <a:solidFill>
                  <a:schemeClr val="tx1"/>
                </a:solidFill>
                <a:latin typeface="華康細圓體" panose="020F0309000000000000" pitchFamily="49" charset="-120"/>
                <a:ea typeface="華康細圓體" panose="020F0309000000000000" pitchFamily="49" charset="-120"/>
                <a:cs typeface="+mn-cs"/>
              </a:rPr>
              <a:t>個人</a:t>
            </a:r>
            <a:r>
              <a:rPr lang="en-US" altLang="zh-TW" sz="1200" kern="1200" dirty="0" smtClean="0">
                <a:solidFill>
                  <a:schemeClr val="tx1"/>
                </a:solidFill>
                <a:latin typeface="華康細圓體" panose="020F0309000000000000" pitchFamily="49" charset="-120"/>
                <a:ea typeface="華康細圓體" panose="020F0309000000000000" pitchFamily="49" charset="-120"/>
                <a:cs typeface="+mn-cs"/>
              </a:rPr>
              <a:t>)</a:t>
            </a:r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87D428-C110-4F10-AA7D-7CBD67261D52}" type="slidenum">
              <a:rPr lang="zh-TW" altLang="en-US" smtClean="0"/>
              <a:pPr/>
              <a:t>21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6270022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87D428-C110-4F10-AA7D-7CBD67261D52}" type="slidenum">
              <a:rPr lang="zh-TW" altLang="en-US" smtClean="0"/>
              <a:pPr/>
              <a:t>23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8241152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1.png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21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5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20.png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6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21.png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7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21.png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21.png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30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21.png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31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21.png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32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21.png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21.png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5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21.png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6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21.png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7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21.png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Master" Target="../slideMasters/slideMaster6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3498527" cy="282539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503486" y="20548"/>
            <a:ext cx="5624418" cy="282549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0923" y="2818500"/>
            <a:ext cx="7668994" cy="229626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662119" y="2819400"/>
            <a:ext cx="1461333" cy="2293850"/>
          </a:xfrm>
          <a:prstGeom prst="rect">
            <a:avLst/>
          </a:prstGeom>
        </p:spPr>
      </p:pic>
      <p:pic>
        <p:nvPicPr>
          <p:cNvPr id="11" name="Picture 10"/>
          <p:cNvPicPr>
            <a:picLocks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0548" y="5089818"/>
            <a:ext cx="9098280" cy="173736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8604448" y="2492896"/>
            <a:ext cx="455582" cy="95128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rgbClr val="F47F28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latinLnBrk="0" hangingPunct="1">
              <a:defRPr kumimoji="0" lang="zh-TW">
                <a:solidFill>
                  <a:schemeClr val="bg1"/>
                </a:solidFill>
              </a:defRPr>
            </a:lvl1pPr>
          </a:lstStyle>
          <a:p>
            <a:fld id="{CF6AFAC7-7E0B-4947-83A9-CA7616A20BA1}" type="slidenum">
              <a:rPr altLang="en-US" smtClean="0">
                <a:solidFill>
                  <a:prstClr val="white"/>
                </a:solidFill>
              </a:rPr>
              <a:pPr/>
              <a:t>‹#›</a:t>
            </a:fld>
            <a:endParaRPr altLang="en-US">
              <a:solidFill>
                <a:prstClr val="white"/>
              </a:solidFill>
            </a:endParaRPr>
          </a:p>
        </p:txBody>
      </p:sp>
      <p:sp>
        <p:nvSpPr>
          <p:cNvPr id="15" name="Text Placeholder 15"/>
          <p:cNvSpPr>
            <a:spLocks noGrp="1"/>
          </p:cNvSpPr>
          <p:nvPr>
            <p:ph type="body" sz="quarter" idx="14" hasCustomPrompt="1"/>
          </p:nvPr>
        </p:nvSpPr>
        <p:spPr>
          <a:xfrm>
            <a:off x="4572000" y="2274123"/>
            <a:ext cx="3970784" cy="506805"/>
          </a:xfrm>
        </p:spPr>
        <p:txBody>
          <a:bodyPr anchor="b">
            <a:normAutofit/>
          </a:bodyPr>
          <a:lstStyle>
            <a:lvl1pPr algn="r" eaLnBrk="1" latinLnBrk="0" hangingPunct="1">
              <a:buNone/>
              <a:defRPr kumimoji="0" lang="zh-TW"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itchFamily="34" charset="-120"/>
                <a:ea typeface="微軟正黑體" pitchFamily="34" charset="-120"/>
                <a:cs typeface="+mn-cs"/>
              </a:defRPr>
            </a:lvl1pPr>
          </a:lstStyle>
          <a:p>
            <a:pPr lvl="0"/>
            <a:r>
              <a:rPr kumimoji="0" lang="zh-TW" dirty="0"/>
              <a:t>按一下以編輯母片副標題樣式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344" y="4114800"/>
            <a:ext cx="7315200" cy="914400"/>
          </a:xfrm>
        </p:spPr>
        <p:txBody>
          <a:bodyPr anchor="b" anchorCtr="0">
            <a:normAutofit/>
          </a:bodyPr>
          <a:lstStyle>
            <a:lvl1pPr marL="0" indent="0" eaLnBrk="1" latinLnBrk="0" hangingPunct="1">
              <a:defRPr kumimoji="0" lang="zh-TW" sz="3600" b="1" kern="1200" baseline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  <a:cs typeface="Arial" pitchFamily="34" charset="0"/>
              </a:defRPr>
            </a:lvl1pPr>
          </a:lstStyle>
          <a:p>
            <a:pPr marL="342900" lvl="0" indent="-342900" algn="l" defTabSz="914400" eaLnBrk="1" latinLnBrk="0" hangingPunct="1"/>
            <a:r>
              <a:rPr lang="zh-TW" altLang="en-US" smtClean="0"/>
              <a:t>按一下以編輯母片標題樣式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761257317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媒體 (含標題)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latinLnBrk="0" hangingPunct="1">
              <a:defRPr kumimoji="0" lang="zh-TW">
                <a:solidFill>
                  <a:schemeClr val="bg1"/>
                </a:solidFill>
              </a:defRPr>
            </a:lvl1pPr>
          </a:lstStyle>
          <a:p>
            <a:fld id="{CF6AFAC7-7E0B-4947-83A9-CA7616A20BA1}" type="slidenum">
              <a:rPr altLang="en-US" smtClean="0">
                <a:solidFill>
                  <a:prstClr val="white"/>
                </a:solidFill>
              </a:rPr>
              <a:pPr/>
              <a:t>‹#›</a:t>
            </a:fld>
            <a:endParaRPr altLang="en-US">
              <a:solidFill>
                <a:prstClr val="white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95263" y="4800600"/>
            <a:ext cx="4873752" cy="685800"/>
          </a:xfrm>
          <a:prstGeom prst="rect">
            <a:avLst/>
          </a:prstGeom>
          <a:solidFill>
            <a:schemeClr val="tx1">
              <a:lumMod val="95000"/>
              <a:lumOff val="5000"/>
              <a:alpha val="5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b="1">
              <a:solidFill>
                <a:prstClr val="white"/>
              </a:solidFill>
              <a:latin typeface="Georgia" pitchFamily="18" charset="0"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606552" y="4800600"/>
            <a:ext cx="4809244" cy="566738"/>
          </a:xfrm>
        </p:spPr>
        <p:txBody>
          <a:bodyPr anchor="b">
            <a:normAutofit/>
          </a:bodyPr>
          <a:lstStyle>
            <a:lvl1pPr algn="ctr" eaLnBrk="1" latinLnBrk="0" hangingPunct="1">
              <a:defRPr kumimoji="0" lang="zh-TW" sz="1800" b="0">
                <a:solidFill>
                  <a:schemeClr val="bg1">
                    <a:lumMod val="85000"/>
                  </a:schemeClr>
                </a:solidFill>
                <a:latin typeface="Georgia" pitchFamily="18" charset="0"/>
              </a:defRPr>
            </a:lvl1pPr>
          </a:lstStyle>
          <a:p>
            <a:pPr eaLnBrk="1" latinLnBrk="0" hangingPunct="1"/>
            <a:r>
              <a:rPr lang="zh-TW" altLang="en-US" smtClean="0"/>
              <a:t>按一下以編輯母片標題樣式</a:t>
            </a:r>
            <a:endParaRPr dirty="0"/>
          </a:p>
        </p:txBody>
      </p:sp>
      <p:sp>
        <p:nvSpPr>
          <p:cNvPr id="9" name="Media Placeholder 8"/>
          <p:cNvSpPr>
            <a:spLocks noGrp="1"/>
          </p:cNvSpPr>
          <p:nvPr>
            <p:ph type="media" sz="quarter" idx="13"/>
          </p:nvPr>
        </p:nvSpPr>
        <p:spPr>
          <a:xfrm>
            <a:off x="587022" y="838200"/>
            <a:ext cx="4873752" cy="3812822"/>
          </a:xfrm>
        </p:spPr>
        <p:txBody>
          <a:bodyPr/>
          <a:lstStyle>
            <a:lvl1pPr eaLnBrk="1" latinLnBrk="0" hangingPunct="1">
              <a:buNone/>
              <a:defRPr kumimoji="0" lang="zh-TW"/>
            </a:lvl1pPr>
          </a:lstStyle>
          <a:p>
            <a:pPr eaLnBrk="1" latinLnBrk="0" hangingPunct="1"/>
            <a:r>
              <a:rPr lang="zh-TW" altLang="en-US" smtClean="0"/>
              <a:t>按一下圖示以新增多媒體</a:t>
            </a:r>
            <a:endParaRPr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4"/>
          </p:nvPr>
        </p:nvSpPr>
        <p:spPr>
          <a:xfrm>
            <a:off x="5776863" y="838200"/>
            <a:ext cx="2819400" cy="4636911"/>
          </a:xfrm>
        </p:spPr>
        <p:txBody>
          <a:bodyPr>
            <a:normAutofit/>
          </a:bodyPr>
          <a:lstStyle>
            <a:lvl1pPr marL="0" indent="0" algn="l" eaLnBrk="1" latinLnBrk="0" hangingPunct="1">
              <a:buNone/>
              <a:defRPr kumimoji="0" lang="zh-TW" sz="2400">
                <a:solidFill>
                  <a:schemeClr val="bg1"/>
                </a:solidFill>
              </a:defRPr>
            </a:lvl1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</p:txBody>
      </p:sp>
    </p:spTree>
    <p:extLst>
      <p:ext uri="{BB962C8B-B14F-4D97-AF65-F5344CB8AC3E}">
        <p14:creationId xmlns:p14="http://schemas.microsoft.com/office/powerpoint/2010/main" val="2702760057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含標題的圖片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0" y="6165304"/>
            <a:ext cx="9144000" cy="5760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6246638"/>
            <a:ext cx="9144000" cy="422722"/>
          </a:xfrm>
          <a:noFill/>
        </p:spPr>
        <p:txBody>
          <a:bodyPr anchor="b">
            <a:normAutofit/>
          </a:bodyPr>
          <a:lstStyle>
            <a:lvl1pPr algn="ctr" eaLnBrk="1" latinLnBrk="0" hangingPunct="1">
              <a:defRPr kumimoji="0" lang="zh-TW" sz="2000" b="1">
                <a:solidFill>
                  <a:schemeClr val="tx1"/>
                </a:solidFill>
                <a:latin typeface="Georgia" pitchFamily="18" charset="0"/>
              </a:defRPr>
            </a:lvl1pPr>
          </a:lstStyle>
          <a:p>
            <a:pPr eaLnBrk="1" latinLnBrk="0" hangingPunct="1"/>
            <a:r>
              <a:rPr lang="zh-TW" altLang="en-US" smtClean="0"/>
              <a:t>按一下以編輯母片標題樣式</a:t>
            </a:r>
            <a:endParaRPr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39552" y="260648"/>
            <a:ext cx="8136904" cy="5616624"/>
          </a:xfrm>
        </p:spPr>
        <p:txBody>
          <a:bodyPr/>
          <a:lstStyle>
            <a:lvl1pPr marL="0" indent="0" eaLnBrk="1" latinLnBrk="0" hangingPunct="1">
              <a:buNone/>
              <a:defRPr kumimoji="0" lang="zh-TW" sz="3200"/>
            </a:lvl1pPr>
            <a:lvl2pPr marL="457200" indent="0" eaLnBrk="1" latinLnBrk="0" hangingPunct="1">
              <a:buNone/>
              <a:defRPr kumimoji="0" lang="zh-TW" sz="2800"/>
            </a:lvl2pPr>
            <a:lvl3pPr marL="914400" indent="0" eaLnBrk="1" latinLnBrk="0" hangingPunct="1">
              <a:buNone/>
              <a:defRPr kumimoji="0" lang="zh-TW" sz="2400"/>
            </a:lvl3pPr>
            <a:lvl4pPr marL="1371600" indent="0" eaLnBrk="1" latinLnBrk="0" hangingPunct="1">
              <a:buNone/>
              <a:defRPr kumimoji="0" lang="zh-TW" sz="2000"/>
            </a:lvl4pPr>
            <a:lvl5pPr marL="1828800" indent="0" eaLnBrk="1" latinLnBrk="0" hangingPunct="1">
              <a:buNone/>
              <a:defRPr kumimoji="0" lang="zh-TW" sz="2000"/>
            </a:lvl5pPr>
            <a:lvl6pPr marL="2286000" indent="0" eaLnBrk="1" latinLnBrk="0" hangingPunct="1">
              <a:buNone/>
              <a:defRPr kumimoji="0" lang="zh-TW" sz="2000"/>
            </a:lvl6pPr>
            <a:lvl7pPr marL="2743200" indent="0" eaLnBrk="1" latinLnBrk="0" hangingPunct="1">
              <a:buNone/>
              <a:defRPr kumimoji="0" lang="zh-TW" sz="2000"/>
            </a:lvl7pPr>
            <a:lvl8pPr marL="3200400" indent="0" eaLnBrk="1" latinLnBrk="0" hangingPunct="1">
              <a:buNone/>
              <a:defRPr kumimoji="0" lang="zh-TW" sz="2000"/>
            </a:lvl8pPr>
            <a:lvl9pPr marL="3657600" indent="0" eaLnBrk="1" latinLnBrk="0" hangingPunct="1">
              <a:buNone/>
              <a:defRPr kumimoji="0" lang="zh-TW" sz="2000"/>
            </a:lvl9pPr>
          </a:lstStyle>
          <a:p>
            <a:pPr eaLnBrk="1" latinLnBrk="0" hangingPunct="1"/>
            <a:r>
              <a:rPr lang="zh-TW" altLang="en-US" smtClean="0"/>
              <a:t>按一下圖示以新增圖片</a:t>
            </a:r>
            <a:endParaRPr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010400" y="5872187"/>
            <a:ext cx="2133600" cy="365125"/>
          </a:xfrm>
        </p:spPr>
        <p:txBody>
          <a:bodyPr/>
          <a:lstStyle>
            <a:lvl1pPr eaLnBrk="1" latinLnBrk="0" hangingPunct="1">
              <a:defRPr kumimoji="0" lang="zh-TW">
                <a:solidFill>
                  <a:schemeClr val="bg1"/>
                </a:solidFill>
              </a:defRPr>
            </a:lvl1pPr>
          </a:lstStyle>
          <a:p>
            <a:fld id="{CF6AFAC7-7E0B-4947-83A9-CA7616A20BA1}" type="slidenum">
              <a:rPr altLang="en-US" smtClean="0">
                <a:solidFill>
                  <a:prstClr val="white"/>
                </a:solidFill>
              </a:rPr>
              <a:pPr/>
              <a:t>‹#›</a:t>
            </a:fld>
            <a:endParaRPr altLang="en-US">
              <a:solidFill>
                <a:prstClr val="white"/>
              </a:solidFill>
            </a:endParaRPr>
          </a:p>
        </p:txBody>
      </p:sp>
      <p:pic>
        <p:nvPicPr>
          <p:cNvPr id="5" name="圖片 4" descr="鼎承-logo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53" y="6273690"/>
            <a:ext cx="827584" cy="3956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6222468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標題及直排文字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6AFAC7-7E0B-4947-83A9-CA7616A20BA1}" type="slidenum">
              <a:rPr altLang="en-US" smtClean="0">
                <a:solidFill>
                  <a:srgbClr val="262626"/>
                </a:solidFill>
              </a:rPr>
              <a:pPr/>
              <a:t>‹#›</a:t>
            </a:fld>
            <a:endParaRPr altLang="en-US">
              <a:solidFill>
                <a:srgbClr val="262626"/>
              </a:solidFill>
            </a:endParaRPr>
          </a:p>
        </p:txBody>
      </p:sp>
      <p:sp>
        <p:nvSpPr>
          <p:cNvPr id="14" name="Title 1"/>
          <p:cNvSpPr>
            <a:spLocks noGrp="1"/>
          </p:cNvSpPr>
          <p:nvPr>
            <p:ph type="title" hasCustomPrompt="1"/>
          </p:nvPr>
        </p:nvSpPr>
        <p:spPr>
          <a:xfrm>
            <a:off x="0" y="414867"/>
            <a:ext cx="5029200" cy="457200"/>
          </a:xfrm>
          <a:solidFill>
            <a:schemeClr val="tx1">
              <a:lumMod val="50000"/>
              <a:lumOff val="50000"/>
            </a:schemeClr>
          </a:solidFill>
        </p:spPr>
        <p:txBody>
          <a:bodyPr>
            <a:normAutofit/>
          </a:bodyPr>
          <a:lstStyle>
            <a:lvl1pPr algn="l" eaLnBrk="1" latinLnBrk="0" hangingPunct="1">
              <a:defRPr kumimoji="0" lang="zh-TW" sz="2800" b="1" kern="1200" baseline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  <a:cs typeface="+mn-cs"/>
              </a:defRPr>
            </a:lvl1pPr>
          </a:lstStyle>
          <a:p>
            <a:r>
              <a:rPr kumimoji="0" lang="zh-TW"/>
              <a:t>    按一下以編輯母片標題樣式</a:t>
            </a:r>
          </a:p>
        </p:txBody>
      </p:sp>
    </p:spTree>
    <p:extLst>
      <p:ext uri="{BB962C8B-B14F-4D97-AF65-F5344CB8AC3E}">
        <p14:creationId xmlns:p14="http://schemas.microsoft.com/office/powerpoint/2010/main" val="1011967861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直排標題及文字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715000" y="274638"/>
            <a:ext cx="2057400" cy="5851525"/>
          </a:xfrm>
        </p:spPr>
        <p:txBody>
          <a:bodyPr vert="eaVert"/>
          <a:lstStyle/>
          <a:p>
            <a:pPr eaLnBrk="1" latinLnBrk="0" hangingPunct="1"/>
            <a:r>
              <a:rPr lang="zh-TW" altLang="en-US" smtClean="0"/>
              <a:t>按一下以編輯母片標題樣式</a:t>
            </a:r>
            <a:endParaRPr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5105400" cy="5851525"/>
          </a:xfrm>
        </p:spPr>
        <p:txBody>
          <a:bodyPr vert="eaVert"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latinLnBrk="0" hangingPunct="1">
              <a:defRPr kumimoji="0" lang="zh-TW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CF6AFAC7-7E0B-4947-83A9-CA7616A20BA1}" type="slidenum">
              <a:rPr altLang="en-US" smtClean="0">
                <a:solidFill>
                  <a:srgbClr val="262626">
                    <a:lumMod val="85000"/>
                    <a:lumOff val="15000"/>
                  </a:srgbClr>
                </a:solidFill>
              </a:rPr>
              <a:pPr/>
              <a:t>‹#›</a:t>
            </a:fld>
            <a:endParaRPr altLang="en-US">
              <a:solidFill>
                <a:srgbClr val="262626">
                  <a:lumMod val="85000"/>
                  <a:lumOff val="1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6014692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F083EE8-9D24-4AF2-BF7E-41900A051F8D}" type="datetimeFigureOut">
              <a:rPr lang="zh-TW" altLang="en-US">
                <a:solidFill>
                  <a:srgbClr val="262626"/>
                </a:solidFill>
              </a:rPr>
              <a:pPr/>
              <a:t>2019/2/15</a:t>
            </a:fld>
            <a:endParaRPr lang="zh-TW" altLang="en-US">
              <a:solidFill>
                <a:srgbClr val="262626"/>
              </a:solidFill>
            </a:endParaRPr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TW" altLang="en-US">
              <a:solidFill>
                <a:srgbClr val="262626"/>
              </a:solidFill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6AFAC7-7E0B-4947-83A9-CA7616A20BA1}" type="slidenum">
              <a:rPr altLang="en-US" smtClean="0">
                <a:solidFill>
                  <a:srgbClr val="262626"/>
                </a:solidFill>
              </a:rPr>
              <a:pPr/>
              <a:t>‹#›</a:t>
            </a:fld>
            <a:endParaRPr altLang="en-US">
              <a:solidFill>
                <a:srgbClr val="2626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8020070"/>
      </p:ext>
    </p:extLst>
  </p:cSld>
  <p:clrMapOvr>
    <a:masterClrMapping/>
  </p:clrMapOvr>
  <p:transition>
    <p:random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>
  <p:cSld name="標題，美工圖案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美工圖案版面配置區 2"/>
          <p:cNvSpPr>
            <a:spLocks noGrp="1"/>
          </p:cNvSpPr>
          <p:nvPr>
            <p:ph type="clipArt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zh-TW" altLang="en-US" noProof="0" smtClean="0"/>
              <a:t>按一下圖示以新增美工 圖案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AF083EE8-9D24-4AF2-BF7E-41900A051F8D}" type="datetimeFigureOut">
              <a:rPr lang="zh-TW" altLang="en-US" smtClean="0">
                <a:solidFill>
                  <a:srgbClr val="262626"/>
                </a:solidFill>
              </a:rPr>
              <a:pPr/>
              <a:t>2019/2/15</a:t>
            </a:fld>
            <a:endParaRPr lang="zh-TW" altLang="en-US">
              <a:solidFill>
                <a:srgbClr val="262626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endParaRPr lang="zh-TW" altLang="en-US">
              <a:solidFill>
                <a:srgbClr val="262626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F6AFAC7-7E0B-4947-83A9-CA7616A20BA1}" type="slidenum">
              <a:rPr altLang="en-US" smtClean="0">
                <a:solidFill>
                  <a:srgbClr val="262626"/>
                </a:solidFill>
              </a:rPr>
              <a:pPr/>
              <a:t>‹#›</a:t>
            </a:fld>
            <a:endParaRPr altLang="en-US">
              <a:solidFill>
                <a:srgbClr val="2626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2744695"/>
      </p:ext>
    </p:extLst>
  </p:cSld>
  <p:clrMapOvr>
    <a:masterClrMapping/>
  </p:clrMapOvr>
  <p:transition>
    <p:random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標題及表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表格版面配置區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262626"/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262626"/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479D2E7A-38D4-4F33-9443-49DA5283326F}" type="slidenum">
              <a:rPr lang="en-US" altLang="zh-TW">
                <a:solidFill>
                  <a:srgbClr val="262626"/>
                </a:solidFill>
              </a:rPr>
              <a:pPr/>
              <a:t>‹#›</a:t>
            </a:fld>
            <a:endParaRPr lang="en-US" altLang="zh-TW">
              <a:solidFill>
                <a:srgbClr val="2626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883777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 descr="C:\Users\user\Desktop\1910G前進大學ppt版型\1910GAI\底板(粉)-04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558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 descr="C:\Users\user\Desktop\1910G前進大學ppt版型\1910GAI\底板(粉)UD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0163" y="5935663"/>
            <a:ext cx="1493837" cy="922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等腰三角形 6">
            <a:hlinkClick r:id="" action="ppaction://hlinkshowjump?jump=nextslide"/>
          </p:cNvPr>
          <p:cNvSpPr/>
          <p:nvPr userDrawn="1"/>
        </p:nvSpPr>
        <p:spPr>
          <a:xfrm rot="5400000">
            <a:off x="8231188" y="6002338"/>
            <a:ext cx="639762" cy="506412"/>
          </a:xfrm>
          <a:prstGeom prst="triangle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>
              <a:solidFill>
                <a:prstClr val="white"/>
              </a:solidFill>
            </a:endParaRPr>
          </a:p>
        </p:txBody>
      </p:sp>
      <p:sp>
        <p:nvSpPr>
          <p:cNvPr id="8" name="等腰三角形 7">
            <a:hlinkClick r:id="" action="ppaction://hlinkshowjump?jump=firstslide"/>
          </p:cNvPr>
          <p:cNvSpPr/>
          <p:nvPr userDrawn="1"/>
        </p:nvSpPr>
        <p:spPr>
          <a:xfrm rot="16200000">
            <a:off x="8647113" y="6311900"/>
            <a:ext cx="522288" cy="414337"/>
          </a:xfrm>
          <a:prstGeom prst="triangle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>
              <a:solidFill>
                <a:prstClr val="white"/>
              </a:solidFill>
            </a:endParaRPr>
          </a:p>
        </p:txBody>
      </p:sp>
      <p:sp>
        <p:nvSpPr>
          <p:cNvPr id="9" name="等腰三角形 8">
            <a:hlinkClick r:id="" action="ppaction://hlinkshowjump?jump=previousslide"/>
          </p:cNvPr>
          <p:cNvSpPr/>
          <p:nvPr userDrawn="1"/>
        </p:nvSpPr>
        <p:spPr>
          <a:xfrm rot="16200000">
            <a:off x="7635875" y="6130925"/>
            <a:ext cx="639763" cy="506413"/>
          </a:xfrm>
          <a:prstGeom prst="triangle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>
              <a:solidFill>
                <a:prstClr val="white"/>
              </a:solidFill>
            </a:endParaRPr>
          </a:p>
        </p:txBody>
      </p:sp>
      <p:pic>
        <p:nvPicPr>
          <p:cNvPr id="10" name="Picture 6" descr="C:\Users\user\Desktop\1910G前進大學ppt版型\藍綠標籤.png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385127">
            <a:off x="185738" y="6367463"/>
            <a:ext cx="1081087" cy="30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755576" y="1600200"/>
            <a:ext cx="7931224" cy="4525963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18" name="文字版面配置區 18"/>
          <p:cNvSpPr>
            <a:spLocks noGrp="1"/>
          </p:cNvSpPr>
          <p:nvPr>
            <p:ph type="body" sz="quarter" idx="14"/>
          </p:nvPr>
        </p:nvSpPr>
        <p:spPr>
          <a:xfrm rot="21360000">
            <a:off x="346367" y="6316390"/>
            <a:ext cx="1211828" cy="491490"/>
          </a:xfrm>
        </p:spPr>
        <p:txBody>
          <a:bodyPr>
            <a:noAutofit/>
          </a:bodyPr>
          <a:lstStyle>
            <a:lvl1pPr marL="36000" indent="0">
              <a:spcBef>
                <a:spcPts val="0"/>
              </a:spcBef>
              <a:buNone/>
              <a:defRPr sz="1400"/>
            </a:lvl1pPr>
            <a:lvl2pPr marL="36000" indent="0">
              <a:spcBef>
                <a:spcPts val="0"/>
              </a:spcBef>
              <a:defRPr sz="1400"/>
            </a:lvl2pPr>
            <a:lvl3pPr marL="36000" indent="0">
              <a:spcBef>
                <a:spcPts val="0"/>
              </a:spcBef>
              <a:defRPr sz="1400"/>
            </a:lvl3pPr>
            <a:lvl4pPr marL="36000" indent="0">
              <a:spcBef>
                <a:spcPts val="0"/>
              </a:spcBef>
              <a:defRPr sz="1400"/>
            </a:lvl4pPr>
            <a:lvl5pPr marL="36000" indent="0">
              <a:spcBef>
                <a:spcPts val="0"/>
              </a:spcBef>
              <a:defRPr sz="1400"/>
            </a:lvl5pPr>
          </a:lstStyle>
          <a:p>
            <a:pPr lvl="0"/>
            <a:r>
              <a:rPr lang="zh-TW" altLang="en-US" dirty="0" smtClean="0"/>
              <a:t>按一下以編輯母片文字樣式</a:t>
            </a:r>
            <a:endParaRPr lang="zh-TW" altLang="en-US" dirty="0"/>
          </a:p>
        </p:txBody>
      </p:sp>
      <p:sp>
        <p:nvSpPr>
          <p:cNvPr id="11" name="日期版面配置區 3"/>
          <p:cNvSpPr>
            <a:spLocks noGrp="1"/>
          </p:cNvSpPr>
          <p:nvPr>
            <p:ph type="dt" sz="half" idx="15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fld id="{360D95F1-25E1-41C8-9DBF-EEF7AC103AF8}" type="datetimeFigureOut">
              <a:rPr lang="zh-TW" altLang="en-US"/>
              <a:pPr>
                <a:defRPr/>
              </a:pPr>
              <a:t>2019/2/15</a:t>
            </a:fld>
            <a:endParaRPr lang="zh-TW" altLang="en-US"/>
          </a:p>
        </p:txBody>
      </p:sp>
      <p:sp>
        <p:nvSpPr>
          <p:cNvPr id="12" name="頁尾版面配置區 4"/>
          <p:cNvSpPr>
            <a:spLocks noGrp="1"/>
          </p:cNvSpPr>
          <p:nvPr>
            <p:ph type="ftr" sz="quarter" idx="16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13" name="投影片編號版面配置區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 kumimoji="1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C85556DC-518B-4249-A55E-88C35129035A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3511346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4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0" y="4294188"/>
            <a:ext cx="1971675" cy="2552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5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3375" y="2671763"/>
            <a:ext cx="2162175" cy="160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7" name="Rectangle 1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8" name="Rectangle 1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422267F-F285-4A12-B89F-7C4DB84DA52B}" type="slidenum">
              <a:rPr lang="en-US" altLang="zh-TW">
                <a:solidFill>
                  <a:srgbClr val="000000"/>
                </a:solidFill>
              </a:rPr>
              <a:pPr/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797116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99C3B6C-FD15-4D5F-8655-2C33E74FD2CF}" type="slidenum">
              <a:rPr lang="en-US" altLang="zh-TW">
                <a:solidFill>
                  <a:srgbClr val="000000"/>
                </a:solidFill>
              </a:rPr>
              <a:pPr/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66930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章節標題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71800" y="1992354"/>
            <a:ext cx="5867400" cy="1970046"/>
          </a:xfrm>
        </p:spPr>
        <p:txBody>
          <a:bodyPr anchor="ctr">
            <a:normAutofit/>
          </a:bodyPr>
          <a:lstStyle>
            <a:lvl1pPr algn="l" eaLnBrk="1" latinLnBrk="0" hangingPunct="1">
              <a:defRPr kumimoji="0" lang="zh-TW" sz="3000" b="1" cap="all"/>
            </a:lvl1pPr>
          </a:lstStyle>
          <a:p>
            <a:pPr eaLnBrk="1" latinLnBrk="0" hangingPunct="1"/>
            <a:r>
              <a:rPr lang="zh-TW" altLang="en-US" smtClean="0"/>
              <a:t>按一下以編輯母片標題樣式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5105400"/>
            <a:ext cx="8229601" cy="375787"/>
          </a:xfrm>
        </p:spPr>
        <p:txBody>
          <a:bodyPr anchor="b">
            <a:normAutofit/>
          </a:bodyPr>
          <a:lstStyle>
            <a:lvl1pPr marL="0" indent="0" algn="r" eaLnBrk="1" latinLnBrk="0" hangingPunct="1">
              <a:buNone/>
              <a:defRPr kumimoji="0" lang="zh-TW"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eaLnBrk="1" latinLnBrk="0" hangingPunct="1">
              <a:buNone/>
              <a:defRPr kumimoji="0" lang="zh-TW"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 eaLnBrk="1" latinLnBrk="0" hangingPunct="1">
              <a:buNone/>
              <a:defRPr kumimoji="0" lang="zh-TW"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eaLnBrk="1" latinLnBrk="0" hangingPunct="1">
              <a:buNone/>
              <a:defRPr kumimoji="0" lang="zh-TW"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eaLnBrk="1" latinLnBrk="0" hangingPunct="1">
              <a:buNone/>
              <a:defRPr kumimoji="0" lang="zh-TW"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eaLnBrk="1" latinLnBrk="0" hangingPunct="1">
              <a:buNone/>
              <a:defRPr kumimoji="0" lang="zh-TW"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eaLnBrk="1" latinLnBrk="0" hangingPunct="1">
              <a:buNone/>
              <a:defRPr kumimoji="0" lang="zh-TW"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eaLnBrk="1" latinLnBrk="0" hangingPunct="1">
              <a:buNone/>
              <a:defRPr kumimoji="0" lang="zh-TW"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eaLnBrk="1" latinLnBrk="0" hangingPunct="1">
              <a:buNone/>
              <a:defRPr kumimoji="0" lang="zh-TW"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latinLnBrk="0" hangingPunct="1">
              <a:defRPr kumimoji="0" lang="zh-TW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CF6AFAC7-7E0B-4947-83A9-CA7616A20BA1}" type="slidenum">
              <a:rPr altLang="en-US" smtClean="0">
                <a:solidFill>
                  <a:srgbClr val="262626">
                    <a:lumMod val="85000"/>
                    <a:lumOff val="15000"/>
                  </a:srgbClr>
                </a:solidFill>
              </a:rPr>
              <a:pPr/>
              <a:t>‹#›</a:t>
            </a:fld>
            <a:endParaRPr altLang="en-US">
              <a:solidFill>
                <a:srgbClr val="262626">
                  <a:lumMod val="85000"/>
                  <a:lumOff val="15000"/>
                </a:srgbClr>
              </a:solidFill>
            </a:endParaRPr>
          </a:p>
        </p:txBody>
      </p:sp>
      <p:sp>
        <p:nvSpPr>
          <p:cNvPr id="7" name="Oval 6"/>
          <p:cNvSpPr/>
          <p:nvPr/>
        </p:nvSpPr>
        <p:spPr>
          <a:xfrm>
            <a:off x="762000" y="1946209"/>
            <a:ext cx="2057400" cy="2057400"/>
          </a:xfrm>
          <a:prstGeom prst="ellipse">
            <a:avLst/>
          </a:prstGeom>
          <a:gradFill flip="none" rotWithShape="1">
            <a:gsLst>
              <a:gs pos="0">
                <a:srgbClr val="F39C29"/>
              </a:gs>
              <a:gs pos="50000">
                <a:srgbClr val="F7931D"/>
              </a:gs>
              <a:gs pos="100000">
                <a:srgbClr val="FF6600"/>
              </a:gs>
            </a:gsLst>
            <a:path path="circle">
              <a:fillToRect l="50000" t="50000" r="50000" b="50000"/>
            </a:path>
            <a:tileRect/>
          </a:gradFill>
          <a:ln w="82550">
            <a:noFill/>
          </a:ln>
          <a:effectLst>
            <a:outerShdw blurRad="152400" dist="165100" dir="5400000" sx="90000" sy="-19000" rotWithShape="0">
              <a:prstClr val="black">
                <a:alpha val="1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>
                <a:solidFill>
                  <a:prstClr val="white"/>
                </a:solidFill>
              </a:rPr>
              <a:t>             </a:t>
            </a:r>
          </a:p>
        </p:txBody>
      </p:sp>
      <p:sp>
        <p:nvSpPr>
          <p:cNvPr id="8" name="Rectangle 7"/>
          <p:cNvSpPr/>
          <p:nvPr/>
        </p:nvSpPr>
        <p:spPr>
          <a:xfrm>
            <a:off x="8686800" y="5265376"/>
            <a:ext cx="457200" cy="96672"/>
          </a:xfrm>
          <a:prstGeom prst="rect">
            <a:avLst/>
          </a:prstGeom>
          <a:solidFill>
            <a:srgbClr val="FF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>
                <a:solidFill>
                  <a:srgbClr val="FF6600"/>
                </a:solidFill>
              </a:rPr>
              <a:t>           </a:t>
            </a:r>
          </a:p>
        </p:txBody>
      </p:sp>
      <p:sp>
        <p:nvSpPr>
          <p:cNvPr id="9" name="Oval 8"/>
          <p:cNvSpPr/>
          <p:nvPr/>
        </p:nvSpPr>
        <p:spPr>
          <a:xfrm>
            <a:off x="1007328" y="1992354"/>
            <a:ext cx="1583472" cy="1295400"/>
          </a:xfrm>
          <a:prstGeom prst="ellipse">
            <a:avLst/>
          </a:prstGeom>
          <a:gradFill flip="none" rotWithShape="1">
            <a:gsLst>
              <a:gs pos="63000">
                <a:schemeClr val="bg1">
                  <a:alpha val="7000"/>
                </a:schemeClr>
              </a:gs>
              <a:gs pos="72000">
                <a:schemeClr val="bg1">
                  <a:alpha val="15000"/>
                </a:schemeClr>
              </a:gs>
              <a:gs pos="91000">
                <a:schemeClr val="bg1">
                  <a:alpha val="28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>
                <a:solidFill>
                  <a:prstClr val="white"/>
                </a:solidFill>
              </a:rPr>
              <a:t>       </a:t>
            </a:r>
          </a:p>
        </p:txBody>
      </p:sp>
    </p:spTree>
    <p:extLst>
      <p:ext uri="{BB962C8B-B14F-4D97-AF65-F5344CB8AC3E}">
        <p14:creationId xmlns:p14="http://schemas.microsoft.com/office/powerpoint/2010/main" val="4291837082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15F33E3-19A4-4915-A9D4-8D04026904A2}" type="slidenum">
              <a:rPr lang="en-US" altLang="zh-TW">
                <a:solidFill>
                  <a:srgbClr val="000000"/>
                </a:solidFill>
              </a:rPr>
              <a:pPr/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332368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731838" y="1693863"/>
            <a:ext cx="2878137" cy="29241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3762375" y="1693863"/>
            <a:ext cx="2879725" cy="29241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C544C32-BA1A-46F2-A49F-4DC4DECB1D01}" type="slidenum">
              <a:rPr lang="en-US" altLang="zh-TW">
                <a:solidFill>
                  <a:srgbClr val="000000"/>
                </a:solidFill>
              </a:rPr>
              <a:pPr/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712883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8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9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D82B407-0389-4796-9D2F-05B0D3AB54F3}" type="slidenum">
              <a:rPr lang="en-US" altLang="zh-TW">
                <a:solidFill>
                  <a:srgbClr val="000000"/>
                </a:solidFill>
              </a:rPr>
              <a:pPr/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034812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E5185B2-7008-45D9-9E99-2128FE8DB34B}" type="slidenum">
              <a:rPr lang="en-US" altLang="zh-TW">
                <a:solidFill>
                  <a:srgbClr val="000000"/>
                </a:solidFill>
              </a:rPr>
              <a:pPr/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823210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3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29B8725-E85B-4A9A-A593-FAE7FE20E13C}" type="slidenum">
              <a:rPr lang="en-US" altLang="zh-TW">
                <a:solidFill>
                  <a:srgbClr val="000000"/>
                </a:solidFill>
              </a:rPr>
              <a:pPr/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063439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481945C-62FE-48C1-B0C5-E63500904D1F}" type="slidenum">
              <a:rPr lang="en-US" altLang="zh-TW">
                <a:solidFill>
                  <a:srgbClr val="000000"/>
                </a:solidFill>
              </a:rPr>
              <a:pPr/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72595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TW" altLang="en-US" noProof="0" smtClean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9C903CA-50C1-4E5F-BA56-FB5C00EB1054}" type="slidenum">
              <a:rPr lang="en-US" altLang="zh-TW">
                <a:solidFill>
                  <a:srgbClr val="000000"/>
                </a:solidFill>
              </a:rPr>
              <a:pPr/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336986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61A4BB3-5E37-41AD-9DB1-53A78A586EA1}" type="slidenum">
              <a:rPr lang="en-US" altLang="zh-TW">
                <a:solidFill>
                  <a:srgbClr val="000000"/>
                </a:solidFill>
              </a:rPr>
              <a:pPr/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799962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985000" y="166688"/>
            <a:ext cx="2084388" cy="4451350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731838" y="166688"/>
            <a:ext cx="6100762" cy="4451350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2739BF2-898E-489E-934C-DC9F97BA0CBE}" type="slidenum">
              <a:rPr lang="en-US" altLang="zh-TW">
                <a:solidFill>
                  <a:srgbClr val="000000"/>
                </a:solidFill>
              </a:rPr>
              <a:pPr/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669896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 descr="C:\Users\user\Desktop\1910G前進大學ppt版型\1910GAI\底板(粉)-04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558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 descr="C:\Users\user\Desktop\1910G前進大學ppt版型\1910GAI\底板(粉)UD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0163" y="5935663"/>
            <a:ext cx="1493837" cy="922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等腰三角形 6">
            <a:hlinkClick r:id="" action="ppaction://hlinkshowjump?jump=nextslide"/>
          </p:cNvPr>
          <p:cNvSpPr/>
          <p:nvPr userDrawn="1"/>
        </p:nvSpPr>
        <p:spPr>
          <a:xfrm rot="5400000">
            <a:off x="8231188" y="6002338"/>
            <a:ext cx="639762" cy="506412"/>
          </a:xfrm>
          <a:prstGeom prst="triangle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>
              <a:solidFill>
                <a:prstClr val="white"/>
              </a:solidFill>
            </a:endParaRPr>
          </a:p>
        </p:txBody>
      </p:sp>
      <p:sp>
        <p:nvSpPr>
          <p:cNvPr id="8" name="等腰三角形 7">
            <a:hlinkClick r:id="" action="ppaction://hlinkshowjump?jump=firstslide"/>
          </p:cNvPr>
          <p:cNvSpPr/>
          <p:nvPr userDrawn="1"/>
        </p:nvSpPr>
        <p:spPr>
          <a:xfrm rot="16200000">
            <a:off x="8647113" y="6311900"/>
            <a:ext cx="522288" cy="414337"/>
          </a:xfrm>
          <a:prstGeom prst="triangle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>
              <a:solidFill>
                <a:prstClr val="white"/>
              </a:solidFill>
            </a:endParaRPr>
          </a:p>
        </p:txBody>
      </p:sp>
      <p:sp>
        <p:nvSpPr>
          <p:cNvPr id="9" name="等腰三角形 8">
            <a:hlinkClick r:id="" action="ppaction://hlinkshowjump?jump=previousslide"/>
          </p:cNvPr>
          <p:cNvSpPr/>
          <p:nvPr userDrawn="1"/>
        </p:nvSpPr>
        <p:spPr>
          <a:xfrm rot="16200000">
            <a:off x="7635875" y="6130925"/>
            <a:ext cx="639763" cy="506413"/>
          </a:xfrm>
          <a:prstGeom prst="triangle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>
              <a:solidFill>
                <a:prstClr val="white"/>
              </a:solidFill>
            </a:endParaRPr>
          </a:p>
        </p:txBody>
      </p:sp>
      <p:pic>
        <p:nvPicPr>
          <p:cNvPr id="10" name="Picture 6" descr="C:\Users\user\Desktop\1910G前進大學ppt版型\藍綠標籤.png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385127">
            <a:off x="185738" y="6367463"/>
            <a:ext cx="1081087" cy="30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755576" y="1600200"/>
            <a:ext cx="7931224" cy="4525963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18" name="文字版面配置區 18"/>
          <p:cNvSpPr>
            <a:spLocks noGrp="1"/>
          </p:cNvSpPr>
          <p:nvPr>
            <p:ph type="body" sz="quarter" idx="14"/>
          </p:nvPr>
        </p:nvSpPr>
        <p:spPr>
          <a:xfrm rot="21360000">
            <a:off x="346367" y="6316390"/>
            <a:ext cx="1211828" cy="491490"/>
          </a:xfrm>
        </p:spPr>
        <p:txBody>
          <a:bodyPr>
            <a:noAutofit/>
          </a:bodyPr>
          <a:lstStyle>
            <a:lvl1pPr marL="36000" indent="0">
              <a:spcBef>
                <a:spcPts val="0"/>
              </a:spcBef>
              <a:buNone/>
              <a:defRPr sz="1400"/>
            </a:lvl1pPr>
            <a:lvl2pPr marL="36000" indent="0">
              <a:spcBef>
                <a:spcPts val="0"/>
              </a:spcBef>
              <a:defRPr sz="1400"/>
            </a:lvl2pPr>
            <a:lvl3pPr marL="36000" indent="0">
              <a:spcBef>
                <a:spcPts val="0"/>
              </a:spcBef>
              <a:defRPr sz="1400"/>
            </a:lvl3pPr>
            <a:lvl4pPr marL="36000" indent="0">
              <a:spcBef>
                <a:spcPts val="0"/>
              </a:spcBef>
              <a:defRPr sz="1400"/>
            </a:lvl4pPr>
            <a:lvl5pPr marL="36000" indent="0">
              <a:spcBef>
                <a:spcPts val="0"/>
              </a:spcBef>
              <a:defRPr sz="1400"/>
            </a:lvl5pPr>
          </a:lstStyle>
          <a:p>
            <a:pPr lvl="0"/>
            <a:r>
              <a:rPr lang="zh-TW" altLang="en-US" dirty="0" smtClean="0"/>
              <a:t>按一下以編輯母片文字樣式</a:t>
            </a:r>
            <a:endParaRPr lang="zh-TW" altLang="en-US" dirty="0"/>
          </a:p>
        </p:txBody>
      </p:sp>
      <p:sp>
        <p:nvSpPr>
          <p:cNvPr id="11" name="日期版面配置區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fld id="{DE5C9B9F-3BF5-4734-BF7C-9C0A75D3CAC0}" type="datetimeFigureOut">
              <a:rPr lang="zh-TW" altLang="en-US"/>
              <a:pPr>
                <a:defRPr/>
              </a:pPr>
              <a:t>2019/2/15</a:t>
            </a:fld>
            <a:endParaRPr lang="zh-TW" altLang="en-US"/>
          </a:p>
        </p:txBody>
      </p:sp>
      <p:sp>
        <p:nvSpPr>
          <p:cNvPr id="12" name="頁尾版面配置區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13" name="投影片編號版面配置區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 kumimoji="1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21090834-3560-46B5-BFFD-36E81132A42B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020239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標題及物件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 cstate="print"/>
          <a:srcRect l="2599" r="5874" b="5262"/>
          <a:stretch/>
        </p:blipFill>
        <p:spPr>
          <a:xfrm>
            <a:off x="3530" y="5867400"/>
            <a:ext cx="9144000" cy="105369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6180" y="76200"/>
            <a:ext cx="8403020" cy="685800"/>
          </a:xfrm>
        </p:spPr>
        <p:txBody>
          <a:bodyPr anchor="ctr" anchorCtr="0">
            <a:normAutofit/>
          </a:bodyPr>
          <a:lstStyle>
            <a:lvl1pPr algn="l" eaLnBrk="1" latinLnBrk="0" hangingPunct="1">
              <a:defRPr kumimoji="0" lang="zh-TW" sz="3200" b="1">
                <a:solidFill>
                  <a:schemeClr val="tx1">
                    <a:lumMod val="85000"/>
                    <a:lumOff val="15000"/>
                  </a:schemeClr>
                </a:solidFill>
                <a:effectLst/>
              </a:defRPr>
            </a:lvl1pPr>
          </a:lstStyle>
          <a:p>
            <a:pPr eaLnBrk="1" latinLnBrk="0" hangingPunct="1"/>
            <a:r>
              <a:rPr lang="zh-TW" altLang="en-US" smtClean="0"/>
              <a:t>按一下以編輯母片標題樣式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eaLnBrk="1" latinLnBrk="0" hangingPunct="1">
              <a:defRPr kumimoji="0" lang="zh-TW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eaLnBrk="1" latinLnBrk="0" hangingPunct="1">
              <a:defRPr kumimoji="0" lang="zh-TW"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eaLnBrk="1" latinLnBrk="0" hangingPunct="1">
              <a:defRPr kumimoji="0" lang="zh-TW"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eaLnBrk="1" latinLnBrk="0" hangingPunct="1">
              <a:defRPr kumimoji="0" lang="zh-TW"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eaLnBrk="1" latinLnBrk="0" hangingPunct="1">
              <a:defRPr kumimoji="0" lang="zh-TW"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latinLnBrk="0" hangingPunct="1">
              <a:defRPr kumimoji="0" lang="zh-TW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CF6AFAC7-7E0B-4947-83A9-CA7616A20BA1}" type="slidenum">
              <a:rPr altLang="en-US" smtClean="0">
                <a:solidFill>
                  <a:srgbClr val="262626">
                    <a:lumMod val="85000"/>
                    <a:lumOff val="15000"/>
                  </a:srgbClr>
                </a:solidFill>
              </a:rPr>
              <a:pPr/>
              <a:t>‹#›</a:t>
            </a:fld>
            <a:endParaRPr altLang="en-US">
              <a:solidFill>
                <a:srgbClr val="262626">
                  <a:lumMod val="85000"/>
                  <a:lumOff val="1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5620131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 descr="C:\Users\jasmine\Desktop\1910G\未命名-1-01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6" descr="C:\Users\user\Desktop\1910G前進大學ppt版型\藍綠標籤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385127">
            <a:off x="185738" y="6367463"/>
            <a:ext cx="1081087" cy="30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5" descr="C:\Users\user\Desktop\1910G前進大學ppt版型\1910GAI\底板(粉)UD.png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0163" y="5935663"/>
            <a:ext cx="1493837" cy="922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等腰三角形 7">
            <a:hlinkClick r:id="" action="ppaction://hlinkshowjump?jump=nextslide"/>
          </p:cNvPr>
          <p:cNvSpPr/>
          <p:nvPr userDrawn="1"/>
        </p:nvSpPr>
        <p:spPr>
          <a:xfrm rot="5400000">
            <a:off x="8231188" y="6002338"/>
            <a:ext cx="639762" cy="506412"/>
          </a:xfrm>
          <a:prstGeom prst="triangle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>
              <a:solidFill>
                <a:prstClr val="white"/>
              </a:solidFill>
            </a:endParaRPr>
          </a:p>
        </p:txBody>
      </p:sp>
      <p:sp>
        <p:nvSpPr>
          <p:cNvPr id="9" name="等腰三角形 8">
            <a:hlinkClick r:id="" action="ppaction://hlinkshowjump?jump=firstslide"/>
          </p:cNvPr>
          <p:cNvSpPr/>
          <p:nvPr userDrawn="1"/>
        </p:nvSpPr>
        <p:spPr>
          <a:xfrm rot="16200000">
            <a:off x="8647113" y="6311900"/>
            <a:ext cx="522288" cy="414337"/>
          </a:xfrm>
          <a:prstGeom prst="triangle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>
              <a:solidFill>
                <a:prstClr val="white"/>
              </a:solidFill>
            </a:endParaRPr>
          </a:p>
        </p:txBody>
      </p:sp>
      <p:sp>
        <p:nvSpPr>
          <p:cNvPr id="10" name="等腰三角形 9">
            <a:hlinkClick r:id="" action="ppaction://hlinkshowjump?jump=previousslide"/>
          </p:cNvPr>
          <p:cNvSpPr/>
          <p:nvPr userDrawn="1"/>
        </p:nvSpPr>
        <p:spPr>
          <a:xfrm rot="16200000">
            <a:off x="7635875" y="6130925"/>
            <a:ext cx="639763" cy="506413"/>
          </a:xfrm>
          <a:prstGeom prst="triangle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>
              <a:solidFill>
                <a:prstClr val="white"/>
              </a:solidFill>
            </a:endParaRPr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259632" y="663893"/>
            <a:ext cx="7427168" cy="753744"/>
          </a:xfrm>
        </p:spPr>
        <p:txBody>
          <a:bodyPr/>
          <a:lstStyle>
            <a:lvl1pPr algn="l">
              <a:defRPr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r>
              <a:rPr lang="zh-TW" altLang="en-US" dirty="0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755576" y="1600200"/>
            <a:ext cx="7931224" cy="4525963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19" name="文字版面配置區 18"/>
          <p:cNvSpPr>
            <a:spLocks noGrp="1"/>
          </p:cNvSpPr>
          <p:nvPr>
            <p:ph type="body" sz="quarter" idx="14"/>
          </p:nvPr>
        </p:nvSpPr>
        <p:spPr>
          <a:xfrm rot="21360000">
            <a:off x="346367" y="6316390"/>
            <a:ext cx="1211828" cy="491490"/>
          </a:xfrm>
        </p:spPr>
        <p:txBody>
          <a:bodyPr>
            <a:noAutofit/>
          </a:bodyPr>
          <a:lstStyle>
            <a:lvl1pPr marL="36000" indent="0">
              <a:spcBef>
                <a:spcPts val="0"/>
              </a:spcBef>
              <a:buNone/>
              <a:defRPr sz="1400"/>
            </a:lvl1pPr>
            <a:lvl2pPr marL="36000" indent="0">
              <a:spcBef>
                <a:spcPts val="0"/>
              </a:spcBef>
              <a:defRPr sz="1400"/>
            </a:lvl2pPr>
            <a:lvl3pPr marL="36000" indent="0">
              <a:spcBef>
                <a:spcPts val="0"/>
              </a:spcBef>
              <a:defRPr sz="1400"/>
            </a:lvl3pPr>
            <a:lvl4pPr marL="36000" indent="0">
              <a:spcBef>
                <a:spcPts val="0"/>
              </a:spcBef>
              <a:defRPr sz="1400"/>
            </a:lvl4pPr>
            <a:lvl5pPr marL="36000" indent="0">
              <a:spcBef>
                <a:spcPts val="0"/>
              </a:spcBef>
              <a:defRPr sz="1400"/>
            </a:lvl5pPr>
          </a:lstStyle>
          <a:p>
            <a:pPr lvl="0"/>
            <a:r>
              <a:rPr lang="zh-TW" altLang="en-US" dirty="0" smtClean="0"/>
              <a:t>按一下以編輯母片文字樣式</a:t>
            </a:r>
            <a:endParaRPr lang="zh-TW" altLang="en-US" dirty="0"/>
          </a:p>
        </p:txBody>
      </p:sp>
      <p:sp>
        <p:nvSpPr>
          <p:cNvPr id="11" name="日期版面配置區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fld id="{55C86714-A746-4C15-A743-0A2EFD4AA080}" type="datetimeFigureOut">
              <a:rPr lang="zh-TW" altLang="en-US"/>
              <a:pPr>
                <a:defRPr/>
              </a:pPr>
              <a:t>2019/2/15</a:t>
            </a:fld>
            <a:endParaRPr lang="zh-TW" altLang="en-US"/>
          </a:p>
        </p:txBody>
      </p:sp>
      <p:sp>
        <p:nvSpPr>
          <p:cNvPr id="12" name="頁尾版面配置區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13" name="投影片編號版面配置區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 kumimoji="1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A615BE04-46CE-42BD-BCC3-8F7ED9B8D274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4984393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user\Desktop\1910G前進大學ppt版型\1910GAI\底板(粉)-02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 descr="C:\Users\user\Desktop\1910G前進大學ppt版型\1910GAI\底板(粉)UD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0163" y="5935663"/>
            <a:ext cx="1493837" cy="922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等腰三角形 6">
            <a:hlinkClick r:id="" action="ppaction://hlinkshowjump?jump=nextslide"/>
          </p:cNvPr>
          <p:cNvSpPr/>
          <p:nvPr userDrawn="1"/>
        </p:nvSpPr>
        <p:spPr>
          <a:xfrm rot="5400000">
            <a:off x="8231188" y="6002338"/>
            <a:ext cx="639762" cy="506412"/>
          </a:xfrm>
          <a:prstGeom prst="triangle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>
              <a:solidFill>
                <a:prstClr val="white"/>
              </a:solidFill>
            </a:endParaRPr>
          </a:p>
        </p:txBody>
      </p:sp>
      <p:sp>
        <p:nvSpPr>
          <p:cNvPr id="8" name="等腰三角形 7">
            <a:hlinkClick r:id="" action="ppaction://hlinkshowjump?jump=firstslide"/>
          </p:cNvPr>
          <p:cNvSpPr/>
          <p:nvPr userDrawn="1"/>
        </p:nvSpPr>
        <p:spPr>
          <a:xfrm rot="16200000">
            <a:off x="8647113" y="6311900"/>
            <a:ext cx="522288" cy="414337"/>
          </a:xfrm>
          <a:prstGeom prst="triangle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>
              <a:solidFill>
                <a:prstClr val="white"/>
              </a:solidFill>
            </a:endParaRPr>
          </a:p>
        </p:txBody>
      </p:sp>
      <p:sp>
        <p:nvSpPr>
          <p:cNvPr id="9" name="等腰三角形 8">
            <a:hlinkClick r:id="" action="ppaction://hlinkshowjump?jump=previousslide"/>
          </p:cNvPr>
          <p:cNvSpPr/>
          <p:nvPr userDrawn="1"/>
        </p:nvSpPr>
        <p:spPr>
          <a:xfrm rot="16200000">
            <a:off x="7635875" y="6130925"/>
            <a:ext cx="639763" cy="506413"/>
          </a:xfrm>
          <a:prstGeom prst="triangle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>
              <a:solidFill>
                <a:prstClr val="white"/>
              </a:solidFill>
            </a:endParaRPr>
          </a:p>
        </p:txBody>
      </p:sp>
      <p:pic>
        <p:nvPicPr>
          <p:cNvPr id="10" name="Picture 6" descr="C:\Users\user\Desktop\1910G前進大學ppt版型\藍綠標籤.png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385127">
            <a:off x="185738" y="6367463"/>
            <a:ext cx="1081087" cy="30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755576" y="1600200"/>
            <a:ext cx="7931224" cy="4525963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17" name="文字版面配置區 18"/>
          <p:cNvSpPr>
            <a:spLocks noGrp="1"/>
          </p:cNvSpPr>
          <p:nvPr>
            <p:ph type="body" sz="quarter" idx="14"/>
          </p:nvPr>
        </p:nvSpPr>
        <p:spPr>
          <a:xfrm rot="21360000">
            <a:off x="346367" y="6316390"/>
            <a:ext cx="1211828" cy="491490"/>
          </a:xfrm>
        </p:spPr>
        <p:txBody>
          <a:bodyPr>
            <a:noAutofit/>
          </a:bodyPr>
          <a:lstStyle>
            <a:lvl1pPr marL="36000" indent="0">
              <a:spcBef>
                <a:spcPts val="0"/>
              </a:spcBef>
              <a:buNone/>
              <a:defRPr sz="1400"/>
            </a:lvl1pPr>
            <a:lvl2pPr marL="36000" indent="0">
              <a:spcBef>
                <a:spcPts val="0"/>
              </a:spcBef>
              <a:defRPr sz="1400"/>
            </a:lvl2pPr>
            <a:lvl3pPr marL="36000" indent="0">
              <a:spcBef>
                <a:spcPts val="0"/>
              </a:spcBef>
              <a:defRPr sz="1400"/>
            </a:lvl3pPr>
            <a:lvl4pPr marL="36000" indent="0">
              <a:spcBef>
                <a:spcPts val="0"/>
              </a:spcBef>
              <a:defRPr sz="1400"/>
            </a:lvl4pPr>
            <a:lvl5pPr marL="36000" indent="0">
              <a:spcBef>
                <a:spcPts val="0"/>
              </a:spcBef>
              <a:defRPr sz="1400"/>
            </a:lvl5pPr>
          </a:lstStyle>
          <a:p>
            <a:pPr lvl="0"/>
            <a:r>
              <a:rPr lang="zh-TW" altLang="en-US" dirty="0" smtClean="0"/>
              <a:t>按一下以編輯母片文字樣式</a:t>
            </a:r>
            <a:endParaRPr lang="zh-TW" altLang="en-US" dirty="0"/>
          </a:p>
        </p:txBody>
      </p:sp>
      <p:sp>
        <p:nvSpPr>
          <p:cNvPr id="11" name="日期版面配置區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fld id="{1F2437CC-D5EF-487B-959B-34F618DDA155}" type="datetimeFigureOut">
              <a:rPr lang="zh-TW" altLang="en-US"/>
              <a:pPr>
                <a:defRPr/>
              </a:pPr>
              <a:t>2019/2/15</a:t>
            </a:fld>
            <a:endParaRPr lang="zh-TW" altLang="en-US"/>
          </a:p>
        </p:txBody>
      </p:sp>
      <p:sp>
        <p:nvSpPr>
          <p:cNvPr id="12" name="頁尾版面配置區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13" name="投影片編號版面配置區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 kumimoji="1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EF09CF37-1F79-4E79-9C29-3F6D27090BF8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51372316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user\Desktop\1910G前進大學ppt版型\1910GAI\底板(粉)-03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558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 descr="C:\Users\user\Desktop\1910G前進大學ppt版型\1910GAI\底板(粉)UD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0163" y="5935663"/>
            <a:ext cx="1493837" cy="922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等腰三角形 6">
            <a:hlinkClick r:id="" action="ppaction://hlinkshowjump?jump=nextslide"/>
          </p:cNvPr>
          <p:cNvSpPr/>
          <p:nvPr userDrawn="1"/>
        </p:nvSpPr>
        <p:spPr>
          <a:xfrm rot="5400000">
            <a:off x="8231188" y="6002338"/>
            <a:ext cx="639762" cy="506412"/>
          </a:xfrm>
          <a:prstGeom prst="triangle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>
              <a:solidFill>
                <a:prstClr val="white"/>
              </a:solidFill>
            </a:endParaRPr>
          </a:p>
        </p:txBody>
      </p:sp>
      <p:sp>
        <p:nvSpPr>
          <p:cNvPr id="8" name="等腰三角形 7">
            <a:hlinkClick r:id="" action="ppaction://hlinkshowjump?jump=firstslide"/>
          </p:cNvPr>
          <p:cNvSpPr/>
          <p:nvPr userDrawn="1"/>
        </p:nvSpPr>
        <p:spPr>
          <a:xfrm rot="16200000">
            <a:off x="8647113" y="6311900"/>
            <a:ext cx="522288" cy="414337"/>
          </a:xfrm>
          <a:prstGeom prst="triangle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>
              <a:solidFill>
                <a:prstClr val="white"/>
              </a:solidFill>
            </a:endParaRPr>
          </a:p>
        </p:txBody>
      </p:sp>
      <p:sp>
        <p:nvSpPr>
          <p:cNvPr id="9" name="等腰三角形 8">
            <a:hlinkClick r:id="" action="ppaction://hlinkshowjump?jump=previousslide"/>
          </p:cNvPr>
          <p:cNvSpPr/>
          <p:nvPr userDrawn="1"/>
        </p:nvSpPr>
        <p:spPr>
          <a:xfrm rot="16200000">
            <a:off x="7635875" y="6130925"/>
            <a:ext cx="639763" cy="506413"/>
          </a:xfrm>
          <a:prstGeom prst="triangle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>
              <a:solidFill>
                <a:prstClr val="white"/>
              </a:solidFill>
            </a:endParaRPr>
          </a:p>
        </p:txBody>
      </p:sp>
      <p:pic>
        <p:nvPicPr>
          <p:cNvPr id="10" name="Picture 6" descr="C:\Users\user\Desktop\1910G前進大學ppt版型\藍綠標籤.png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385127">
            <a:off x="185738" y="6367463"/>
            <a:ext cx="1081087" cy="30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755576" y="1600200"/>
            <a:ext cx="7931224" cy="4525963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17" name="文字版面配置區 18"/>
          <p:cNvSpPr>
            <a:spLocks noGrp="1"/>
          </p:cNvSpPr>
          <p:nvPr>
            <p:ph type="body" sz="quarter" idx="14"/>
          </p:nvPr>
        </p:nvSpPr>
        <p:spPr>
          <a:xfrm rot="21360000">
            <a:off x="346367" y="6316390"/>
            <a:ext cx="1211828" cy="491490"/>
          </a:xfrm>
        </p:spPr>
        <p:txBody>
          <a:bodyPr>
            <a:noAutofit/>
          </a:bodyPr>
          <a:lstStyle>
            <a:lvl1pPr marL="36000" indent="0">
              <a:spcBef>
                <a:spcPts val="0"/>
              </a:spcBef>
              <a:buNone/>
              <a:defRPr sz="1400"/>
            </a:lvl1pPr>
            <a:lvl2pPr marL="36000" indent="0">
              <a:spcBef>
                <a:spcPts val="0"/>
              </a:spcBef>
              <a:defRPr sz="1400"/>
            </a:lvl2pPr>
            <a:lvl3pPr marL="36000" indent="0">
              <a:spcBef>
                <a:spcPts val="0"/>
              </a:spcBef>
              <a:defRPr sz="1400"/>
            </a:lvl3pPr>
            <a:lvl4pPr marL="36000" indent="0">
              <a:spcBef>
                <a:spcPts val="0"/>
              </a:spcBef>
              <a:defRPr sz="1400"/>
            </a:lvl4pPr>
            <a:lvl5pPr marL="36000" indent="0">
              <a:spcBef>
                <a:spcPts val="0"/>
              </a:spcBef>
              <a:defRPr sz="1400"/>
            </a:lvl5pPr>
          </a:lstStyle>
          <a:p>
            <a:pPr lvl="0"/>
            <a:r>
              <a:rPr lang="zh-TW" altLang="en-US" dirty="0" smtClean="0"/>
              <a:t>按一下以編輯母片文字樣式</a:t>
            </a:r>
            <a:endParaRPr lang="zh-TW" altLang="en-US" dirty="0"/>
          </a:p>
        </p:txBody>
      </p:sp>
      <p:sp>
        <p:nvSpPr>
          <p:cNvPr id="11" name="日期版面配置區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fld id="{A8378B70-68E8-4F64-85C1-1C145E6CF2BC}" type="datetimeFigureOut">
              <a:rPr lang="zh-TW" altLang="en-US"/>
              <a:pPr>
                <a:defRPr/>
              </a:pPr>
              <a:t>2019/2/15</a:t>
            </a:fld>
            <a:endParaRPr lang="zh-TW" altLang="en-US"/>
          </a:p>
        </p:txBody>
      </p:sp>
      <p:sp>
        <p:nvSpPr>
          <p:cNvPr id="12" name="頁尾版面配置區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13" name="投影片編號版面配置區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 kumimoji="1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595BCA30-9B5A-4FEA-BD6F-B4CFA1ED09E6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1073409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user\Desktop\1910G前進大學ppt版型\1910GAI\底板(綠)-03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558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4" descr="C:\Users\user\Desktop\1910G前進大學ppt版型\1910GAI\底板(綠)UD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0163" y="5935663"/>
            <a:ext cx="1493837" cy="922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等腰三角形 6">
            <a:hlinkClick r:id="" action="ppaction://hlinkshowjump?jump=nextslide"/>
          </p:cNvPr>
          <p:cNvSpPr/>
          <p:nvPr userDrawn="1"/>
        </p:nvSpPr>
        <p:spPr>
          <a:xfrm rot="5400000">
            <a:off x="8231188" y="6002338"/>
            <a:ext cx="639762" cy="506412"/>
          </a:xfrm>
          <a:prstGeom prst="triangle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>
              <a:solidFill>
                <a:prstClr val="white"/>
              </a:solidFill>
            </a:endParaRPr>
          </a:p>
        </p:txBody>
      </p:sp>
      <p:sp>
        <p:nvSpPr>
          <p:cNvPr id="8" name="等腰三角形 7">
            <a:hlinkClick r:id="" action="ppaction://hlinkshowjump?jump=firstslide"/>
          </p:cNvPr>
          <p:cNvSpPr/>
          <p:nvPr userDrawn="1"/>
        </p:nvSpPr>
        <p:spPr>
          <a:xfrm rot="16200000">
            <a:off x="8647113" y="6311900"/>
            <a:ext cx="522288" cy="414337"/>
          </a:xfrm>
          <a:prstGeom prst="triangle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>
              <a:solidFill>
                <a:prstClr val="white"/>
              </a:solidFill>
            </a:endParaRPr>
          </a:p>
        </p:txBody>
      </p:sp>
      <p:sp>
        <p:nvSpPr>
          <p:cNvPr id="9" name="等腰三角形 8">
            <a:hlinkClick r:id="" action="ppaction://hlinkshowjump?jump=previousslide"/>
          </p:cNvPr>
          <p:cNvSpPr/>
          <p:nvPr userDrawn="1"/>
        </p:nvSpPr>
        <p:spPr>
          <a:xfrm rot="16200000">
            <a:off x="7635875" y="6130925"/>
            <a:ext cx="639763" cy="506413"/>
          </a:xfrm>
          <a:prstGeom prst="triangle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>
              <a:solidFill>
                <a:prstClr val="white"/>
              </a:solidFill>
            </a:endParaRPr>
          </a:p>
        </p:txBody>
      </p:sp>
      <p:pic>
        <p:nvPicPr>
          <p:cNvPr id="10" name="Picture 6" descr="C:\Users\user\Desktop\1910G前進大學ppt版型\藍綠標籤.png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385127">
            <a:off x="185738" y="6367463"/>
            <a:ext cx="1081087" cy="30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20" name="文字版面配置區 18"/>
          <p:cNvSpPr>
            <a:spLocks noGrp="1"/>
          </p:cNvSpPr>
          <p:nvPr>
            <p:ph type="body" sz="quarter" idx="14"/>
          </p:nvPr>
        </p:nvSpPr>
        <p:spPr>
          <a:xfrm rot="21360000">
            <a:off x="346367" y="6316390"/>
            <a:ext cx="1211828" cy="491490"/>
          </a:xfrm>
        </p:spPr>
        <p:txBody>
          <a:bodyPr>
            <a:noAutofit/>
          </a:bodyPr>
          <a:lstStyle>
            <a:lvl1pPr marL="36000" indent="0">
              <a:spcBef>
                <a:spcPts val="0"/>
              </a:spcBef>
              <a:buNone/>
              <a:defRPr sz="1400"/>
            </a:lvl1pPr>
            <a:lvl2pPr marL="36000" indent="0">
              <a:spcBef>
                <a:spcPts val="0"/>
              </a:spcBef>
              <a:defRPr sz="1400"/>
            </a:lvl2pPr>
            <a:lvl3pPr marL="36000" indent="0">
              <a:spcBef>
                <a:spcPts val="0"/>
              </a:spcBef>
              <a:defRPr sz="1400"/>
            </a:lvl3pPr>
            <a:lvl4pPr marL="36000" indent="0">
              <a:spcBef>
                <a:spcPts val="0"/>
              </a:spcBef>
              <a:defRPr sz="1400"/>
            </a:lvl4pPr>
            <a:lvl5pPr marL="36000" indent="0">
              <a:spcBef>
                <a:spcPts val="0"/>
              </a:spcBef>
              <a:defRPr sz="1400"/>
            </a:lvl5pPr>
          </a:lstStyle>
          <a:p>
            <a:pPr lvl="0"/>
            <a:r>
              <a:rPr lang="zh-TW" altLang="en-US" dirty="0" smtClean="0"/>
              <a:t>按一下以編輯母片文字樣式</a:t>
            </a:r>
            <a:endParaRPr lang="zh-TW" altLang="en-US" dirty="0"/>
          </a:p>
        </p:txBody>
      </p:sp>
      <p:sp>
        <p:nvSpPr>
          <p:cNvPr id="11" name="日期版面配置區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fld id="{014AE40E-12EA-4E65-93DE-2935BE1F5129}" type="datetimeFigureOut">
              <a:rPr lang="zh-TW" altLang="en-US"/>
              <a:pPr>
                <a:defRPr/>
              </a:pPr>
              <a:t>2019/2/15</a:t>
            </a:fld>
            <a:endParaRPr lang="zh-TW" altLang="en-US"/>
          </a:p>
        </p:txBody>
      </p:sp>
      <p:sp>
        <p:nvSpPr>
          <p:cNvPr id="12" name="頁尾版面配置區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13" name="投影片編號版面配置區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 kumimoji="1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F8E5F201-C3ED-497B-8E60-355DB6DFD850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8435177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user\Desktop\1910G前進大學ppt版型\1910GAI\底板(綠)-04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88" y="0"/>
            <a:ext cx="914558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4" descr="C:\Users\user\Desktop\1910G前進大學ppt版型\1910GAI\底板(綠)UD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0163" y="5935663"/>
            <a:ext cx="1493837" cy="922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等腰三角形 6">
            <a:hlinkClick r:id="" action="ppaction://hlinkshowjump?jump=nextslide"/>
          </p:cNvPr>
          <p:cNvSpPr/>
          <p:nvPr userDrawn="1"/>
        </p:nvSpPr>
        <p:spPr>
          <a:xfrm rot="5400000">
            <a:off x="8231188" y="6002338"/>
            <a:ext cx="639762" cy="506412"/>
          </a:xfrm>
          <a:prstGeom prst="triangle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>
              <a:solidFill>
                <a:prstClr val="white"/>
              </a:solidFill>
            </a:endParaRPr>
          </a:p>
        </p:txBody>
      </p:sp>
      <p:sp>
        <p:nvSpPr>
          <p:cNvPr id="8" name="等腰三角形 7">
            <a:hlinkClick r:id="" action="ppaction://hlinkshowjump?jump=firstslide"/>
          </p:cNvPr>
          <p:cNvSpPr/>
          <p:nvPr userDrawn="1"/>
        </p:nvSpPr>
        <p:spPr>
          <a:xfrm rot="16200000">
            <a:off x="8647113" y="6311900"/>
            <a:ext cx="522288" cy="414337"/>
          </a:xfrm>
          <a:prstGeom prst="triangle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>
              <a:solidFill>
                <a:prstClr val="white"/>
              </a:solidFill>
            </a:endParaRPr>
          </a:p>
        </p:txBody>
      </p:sp>
      <p:sp>
        <p:nvSpPr>
          <p:cNvPr id="9" name="等腰三角形 8">
            <a:hlinkClick r:id="" action="ppaction://hlinkshowjump?jump=previousslide"/>
          </p:cNvPr>
          <p:cNvSpPr/>
          <p:nvPr userDrawn="1"/>
        </p:nvSpPr>
        <p:spPr>
          <a:xfrm rot="16200000">
            <a:off x="7635875" y="6130925"/>
            <a:ext cx="639763" cy="506413"/>
          </a:xfrm>
          <a:prstGeom prst="triangle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>
              <a:solidFill>
                <a:prstClr val="white"/>
              </a:solidFill>
            </a:endParaRPr>
          </a:p>
        </p:txBody>
      </p:sp>
      <p:pic>
        <p:nvPicPr>
          <p:cNvPr id="10" name="Picture 6" descr="C:\Users\user\Desktop\1910G前進大學ppt版型\藍綠標籤.png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385127">
            <a:off x="185738" y="6367463"/>
            <a:ext cx="1081087" cy="30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17" name="文字版面配置區 18"/>
          <p:cNvSpPr>
            <a:spLocks noGrp="1"/>
          </p:cNvSpPr>
          <p:nvPr>
            <p:ph type="body" sz="quarter" idx="14"/>
          </p:nvPr>
        </p:nvSpPr>
        <p:spPr>
          <a:xfrm rot="21360000">
            <a:off x="346367" y="6316390"/>
            <a:ext cx="1211828" cy="491490"/>
          </a:xfrm>
        </p:spPr>
        <p:txBody>
          <a:bodyPr>
            <a:noAutofit/>
          </a:bodyPr>
          <a:lstStyle>
            <a:lvl1pPr marL="36000" indent="0">
              <a:spcBef>
                <a:spcPts val="0"/>
              </a:spcBef>
              <a:buNone/>
              <a:defRPr sz="1400"/>
            </a:lvl1pPr>
            <a:lvl2pPr marL="36000" indent="0">
              <a:spcBef>
                <a:spcPts val="0"/>
              </a:spcBef>
              <a:defRPr sz="1400"/>
            </a:lvl2pPr>
            <a:lvl3pPr marL="36000" indent="0">
              <a:spcBef>
                <a:spcPts val="0"/>
              </a:spcBef>
              <a:defRPr sz="1400"/>
            </a:lvl3pPr>
            <a:lvl4pPr marL="36000" indent="0">
              <a:spcBef>
                <a:spcPts val="0"/>
              </a:spcBef>
              <a:defRPr sz="1400"/>
            </a:lvl4pPr>
            <a:lvl5pPr marL="36000" indent="0">
              <a:spcBef>
                <a:spcPts val="0"/>
              </a:spcBef>
              <a:defRPr sz="1400"/>
            </a:lvl5pPr>
          </a:lstStyle>
          <a:p>
            <a:pPr lvl="0"/>
            <a:r>
              <a:rPr lang="zh-TW" altLang="en-US" dirty="0" smtClean="0"/>
              <a:t>按一下以編輯母片文字樣式</a:t>
            </a:r>
            <a:endParaRPr lang="zh-TW" altLang="en-US" dirty="0"/>
          </a:p>
        </p:txBody>
      </p:sp>
      <p:sp>
        <p:nvSpPr>
          <p:cNvPr id="11" name="日期版面配置區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fld id="{2A02FEC0-E39F-493D-BEA8-3BCD3C0F2F3C}" type="datetimeFigureOut">
              <a:rPr lang="zh-TW" altLang="en-US"/>
              <a:pPr>
                <a:defRPr/>
              </a:pPr>
              <a:t>2019/2/15</a:t>
            </a:fld>
            <a:endParaRPr lang="zh-TW" altLang="en-US"/>
          </a:p>
        </p:txBody>
      </p:sp>
      <p:sp>
        <p:nvSpPr>
          <p:cNvPr id="12" name="頁尾版面配置區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13" name="投影片編號版面配置區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 kumimoji="1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4488C829-EC9A-4158-8D38-6C9564C7CD37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578027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user\Desktop\1910G前進大學ppt版型\1910GAI\底板(綠)-02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88" y="0"/>
            <a:ext cx="914558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4" descr="C:\Users\user\Desktop\1910G前進大學ppt版型\1910GAI\底板(綠)UD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0163" y="5935663"/>
            <a:ext cx="1493837" cy="922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等腰三角形 6">
            <a:hlinkClick r:id="" action="ppaction://hlinkshowjump?jump=nextslide"/>
          </p:cNvPr>
          <p:cNvSpPr/>
          <p:nvPr userDrawn="1"/>
        </p:nvSpPr>
        <p:spPr>
          <a:xfrm rot="5400000">
            <a:off x="8231188" y="6002338"/>
            <a:ext cx="639762" cy="506412"/>
          </a:xfrm>
          <a:prstGeom prst="triangle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>
              <a:solidFill>
                <a:prstClr val="white"/>
              </a:solidFill>
            </a:endParaRPr>
          </a:p>
        </p:txBody>
      </p:sp>
      <p:sp>
        <p:nvSpPr>
          <p:cNvPr id="8" name="等腰三角形 7">
            <a:hlinkClick r:id="" action="ppaction://hlinkshowjump?jump=firstslide"/>
          </p:cNvPr>
          <p:cNvSpPr/>
          <p:nvPr userDrawn="1"/>
        </p:nvSpPr>
        <p:spPr>
          <a:xfrm rot="16200000">
            <a:off x="8647113" y="6311900"/>
            <a:ext cx="522288" cy="414337"/>
          </a:xfrm>
          <a:prstGeom prst="triangle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>
              <a:solidFill>
                <a:prstClr val="white"/>
              </a:solidFill>
            </a:endParaRPr>
          </a:p>
        </p:txBody>
      </p:sp>
      <p:sp>
        <p:nvSpPr>
          <p:cNvPr id="9" name="等腰三角形 8">
            <a:hlinkClick r:id="" action="ppaction://hlinkshowjump?jump=previousslide"/>
          </p:cNvPr>
          <p:cNvSpPr/>
          <p:nvPr userDrawn="1"/>
        </p:nvSpPr>
        <p:spPr>
          <a:xfrm rot="16200000">
            <a:off x="7635875" y="6130925"/>
            <a:ext cx="639763" cy="506413"/>
          </a:xfrm>
          <a:prstGeom prst="triangle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>
              <a:solidFill>
                <a:prstClr val="white"/>
              </a:solidFill>
            </a:endParaRPr>
          </a:p>
        </p:txBody>
      </p:sp>
      <p:pic>
        <p:nvPicPr>
          <p:cNvPr id="10" name="Picture 6" descr="C:\Users\user\Desktop\1910G前進大學ppt版型\藍綠標籤.png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385127">
            <a:off x="185738" y="6367463"/>
            <a:ext cx="1081087" cy="30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20" name="文字版面配置區 18"/>
          <p:cNvSpPr>
            <a:spLocks noGrp="1"/>
          </p:cNvSpPr>
          <p:nvPr>
            <p:ph type="body" sz="quarter" idx="14"/>
          </p:nvPr>
        </p:nvSpPr>
        <p:spPr>
          <a:xfrm rot="21360000">
            <a:off x="346367" y="6316390"/>
            <a:ext cx="1211828" cy="491490"/>
          </a:xfrm>
        </p:spPr>
        <p:txBody>
          <a:bodyPr>
            <a:noAutofit/>
          </a:bodyPr>
          <a:lstStyle>
            <a:lvl1pPr marL="36000" indent="0">
              <a:spcBef>
                <a:spcPts val="0"/>
              </a:spcBef>
              <a:buNone/>
              <a:defRPr sz="1400"/>
            </a:lvl1pPr>
            <a:lvl2pPr marL="36000" indent="0">
              <a:spcBef>
                <a:spcPts val="0"/>
              </a:spcBef>
              <a:defRPr sz="1400"/>
            </a:lvl2pPr>
            <a:lvl3pPr marL="36000" indent="0">
              <a:spcBef>
                <a:spcPts val="0"/>
              </a:spcBef>
              <a:defRPr sz="1400"/>
            </a:lvl3pPr>
            <a:lvl4pPr marL="36000" indent="0">
              <a:spcBef>
                <a:spcPts val="0"/>
              </a:spcBef>
              <a:defRPr sz="1400"/>
            </a:lvl4pPr>
            <a:lvl5pPr marL="36000" indent="0">
              <a:spcBef>
                <a:spcPts val="0"/>
              </a:spcBef>
              <a:defRPr sz="1400"/>
            </a:lvl5pPr>
          </a:lstStyle>
          <a:p>
            <a:pPr lvl="0"/>
            <a:r>
              <a:rPr lang="zh-TW" altLang="en-US" dirty="0" smtClean="0"/>
              <a:t>按一下以編輯母片文字樣式</a:t>
            </a:r>
            <a:endParaRPr lang="zh-TW" altLang="en-US" dirty="0"/>
          </a:p>
        </p:txBody>
      </p:sp>
      <p:sp>
        <p:nvSpPr>
          <p:cNvPr id="11" name="日期版面配置區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fld id="{5442BD89-5834-4142-B5BF-935A703D9561}" type="datetimeFigureOut">
              <a:rPr lang="zh-TW" altLang="en-US"/>
              <a:pPr>
                <a:defRPr/>
              </a:pPr>
              <a:t>2019/2/15</a:t>
            </a:fld>
            <a:endParaRPr lang="zh-TW" altLang="en-US"/>
          </a:p>
        </p:txBody>
      </p:sp>
      <p:sp>
        <p:nvSpPr>
          <p:cNvPr id="12" name="頁尾版面配置區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13" name="投影片編號版面配置區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 kumimoji="1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8A0F2E42-19DE-4733-B116-928825182BAB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0088451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user\Desktop\1910G前進大學ppt版型\1910GAI\底板(綠)-01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88" y="0"/>
            <a:ext cx="914558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4" descr="C:\Users\user\Desktop\1910G前進大學ppt版型\1910GAI\底板(綠)UD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0163" y="5935663"/>
            <a:ext cx="1493837" cy="922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等腰三角形 6">
            <a:hlinkClick r:id="" action="ppaction://hlinkshowjump?jump=nextslide"/>
          </p:cNvPr>
          <p:cNvSpPr/>
          <p:nvPr userDrawn="1"/>
        </p:nvSpPr>
        <p:spPr>
          <a:xfrm rot="5400000">
            <a:off x="8231188" y="6002338"/>
            <a:ext cx="639762" cy="506412"/>
          </a:xfrm>
          <a:prstGeom prst="triangle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>
              <a:solidFill>
                <a:prstClr val="white"/>
              </a:solidFill>
            </a:endParaRPr>
          </a:p>
        </p:txBody>
      </p:sp>
      <p:sp>
        <p:nvSpPr>
          <p:cNvPr id="8" name="等腰三角形 7">
            <a:hlinkClick r:id="" action="ppaction://hlinkshowjump?jump=firstslide"/>
          </p:cNvPr>
          <p:cNvSpPr/>
          <p:nvPr userDrawn="1"/>
        </p:nvSpPr>
        <p:spPr>
          <a:xfrm rot="16200000">
            <a:off x="8647113" y="6311900"/>
            <a:ext cx="522288" cy="414337"/>
          </a:xfrm>
          <a:prstGeom prst="triangle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>
              <a:solidFill>
                <a:prstClr val="white"/>
              </a:solidFill>
            </a:endParaRPr>
          </a:p>
        </p:txBody>
      </p:sp>
      <p:sp>
        <p:nvSpPr>
          <p:cNvPr id="9" name="等腰三角形 8">
            <a:hlinkClick r:id="" action="ppaction://hlinkshowjump?jump=previousslide"/>
          </p:cNvPr>
          <p:cNvSpPr/>
          <p:nvPr userDrawn="1"/>
        </p:nvSpPr>
        <p:spPr>
          <a:xfrm rot="16200000">
            <a:off x="7635875" y="6130925"/>
            <a:ext cx="639763" cy="506413"/>
          </a:xfrm>
          <a:prstGeom prst="triangle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>
              <a:solidFill>
                <a:prstClr val="white"/>
              </a:solidFill>
            </a:endParaRPr>
          </a:p>
        </p:txBody>
      </p:sp>
      <p:pic>
        <p:nvPicPr>
          <p:cNvPr id="10" name="Picture 6" descr="C:\Users\user\Desktop\1910G前進大學ppt版型\藍綠標籤.png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385127">
            <a:off x="185738" y="6367463"/>
            <a:ext cx="1081087" cy="30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17" name="文字版面配置區 18"/>
          <p:cNvSpPr>
            <a:spLocks noGrp="1"/>
          </p:cNvSpPr>
          <p:nvPr>
            <p:ph type="body" sz="quarter" idx="14"/>
          </p:nvPr>
        </p:nvSpPr>
        <p:spPr>
          <a:xfrm rot="21360000">
            <a:off x="346367" y="6316390"/>
            <a:ext cx="1211828" cy="491490"/>
          </a:xfrm>
        </p:spPr>
        <p:txBody>
          <a:bodyPr>
            <a:noAutofit/>
          </a:bodyPr>
          <a:lstStyle>
            <a:lvl1pPr marL="36000" indent="0">
              <a:spcBef>
                <a:spcPts val="0"/>
              </a:spcBef>
              <a:buNone/>
              <a:defRPr sz="1400"/>
            </a:lvl1pPr>
            <a:lvl2pPr marL="36000" indent="0">
              <a:spcBef>
                <a:spcPts val="0"/>
              </a:spcBef>
              <a:defRPr sz="1400"/>
            </a:lvl2pPr>
            <a:lvl3pPr marL="36000" indent="0">
              <a:spcBef>
                <a:spcPts val="0"/>
              </a:spcBef>
              <a:defRPr sz="1400"/>
            </a:lvl3pPr>
            <a:lvl4pPr marL="36000" indent="0">
              <a:spcBef>
                <a:spcPts val="0"/>
              </a:spcBef>
              <a:defRPr sz="1400"/>
            </a:lvl4pPr>
            <a:lvl5pPr marL="36000" indent="0">
              <a:spcBef>
                <a:spcPts val="0"/>
              </a:spcBef>
              <a:defRPr sz="1400"/>
            </a:lvl5pPr>
          </a:lstStyle>
          <a:p>
            <a:pPr lvl="0"/>
            <a:r>
              <a:rPr lang="zh-TW" altLang="en-US" dirty="0" smtClean="0"/>
              <a:t>按一下以編輯母片文字樣式</a:t>
            </a:r>
            <a:endParaRPr lang="zh-TW" altLang="en-US" dirty="0"/>
          </a:p>
        </p:txBody>
      </p:sp>
      <p:sp>
        <p:nvSpPr>
          <p:cNvPr id="11" name="日期版面配置區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fld id="{1F7DCD74-2DC6-4D3D-BFFB-AC780F665CA0}" type="datetimeFigureOut">
              <a:rPr lang="zh-TW" altLang="en-US"/>
              <a:pPr>
                <a:defRPr/>
              </a:pPr>
              <a:t>2019/2/15</a:t>
            </a:fld>
            <a:endParaRPr lang="zh-TW" altLang="en-US"/>
          </a:p>
        </p:txBody>
      </p:sp>
      <p:sp>
        <p:nvSpPr>
          <p:cNvPr id="12" name="頁尾版面配置區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13" name="投影片編號版面配置區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 kumimoji="1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5DC70DE1-5FDA-4E07-AD3F-C538BE7C1808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17430420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user\Desktop\1910G前進大學ppt版型\1910GAI\底板(藍)-03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88" y="0"/>
            <a:ext cx="914558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3" descr="C:\Users\user\Desktop\1910G前進大學ppt版型\1910GAI\底板(藍)UD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0163" y="5935663"/>
            <a:ext cx="1493837" cy="922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等腰三角形 6">
            <a:hlinkClick r:id="" action="ppaction://hlinkshowjump?jump=nextslide"/>
          </p:cNvPr>
          <p:cNvSpPr/>
          <p:nvPr userDrawn="1"/>
        </p:nvSpPr>
        <p:spPr>
          <a:xfrm rot="5400000">
            <a:off x="8231188" y="6002338"/>
            <a:ext cx="639762" cy="506412"/>
          </a:xfrm>
          <a:prstGeom prst="triangle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>
              <a:solidFill>
                <a:prstClr val="white"/>
              </a:solidFill>
            </a:endParaRPr>
          </a:p>
        </p:txBody>
      </p:sp>
      <p:sp>
        <p:nvSpPr>
          <p:cNvPr id="8" name="等腰三角形 7">
            <a:hlinkClick r:id="" action="ppaction://hlinkshowjump?jump=firstslide"/>
          </p:cNvPr>
          <p:cNvSpPr/>
          <p:nvPr userDrawn="1"/>
        </p:nvSpPr>
        <p:spPr>
          <a:xfrm rot="16200000">
            <a:off x="8647113" y="6311900"/>
            <a:ext cx="522288" cy="414337"/>
          </a:xfrm>
          <a:prstGeom prst="triangle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>
              <a:solidFill>
                <a:prstClr val="white"/>
              </a:solidFill>
            </a:endParaRPr>
          </a:p>
        </p:txBody>
      </p:sp>
      <p:sp>
        <p:nvSpPr>
          <p:cNvPr id="9" name="等腰三角形 8">
            <a:hlinkClick r:id="" action="ppaction://hlinkshowjump?jump=previousslide"/>
          </p:cNvPr>
          <p:cNvSpPr/>
          <p:nvPr userDrawn="1"/>
        </p:nvSpPr>
        <p:spPr>
          <a:xfrm rot="16200000">
            <a:off x="7635875" y="6130925"/>
            <a:ext cx="639763" cy="506413"/>
          </a:xfrm>
          <a:prstGeom prst="triangle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>
              <a:solidFill>
                <a:prstClr val="white"/>
              </a:solidFill>
            </a:endParaRPr>
          </a:p>
        </p:txBody>
      </p:sp>
      <p:pic>
        <p:nvPicPr>
          <p:cNvPr id="10" name="Picture 6" descr="C:\Users\user\Desktop\1910G前進大學ppt版型\藍綠標籤.png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385127">
            <a:off x="185738" y="6367463"/>
            <a:ext cx="1081087" cy="30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547664" y="663893"/>
            <a:ext cx="7139136" cy="753744"/>
          </a:xfrm>
        </p:spPr>
        <p:txBody>
          <a:bodyPr/>
          <a:lstStyle>
            <a:lvl1pPr algn="l">
              <a:defRPr/>
            </a:lvl1pPr>
          </a:lstStyle>
          <a:p>
            <a:r>
              <a:rPr lang="zh-TW" altLang="en-US" dirty="0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20" name="文字版面配置區 18"/>
          <p:cNvSpPr>
            <a:spLocks noGrp="1"/>
          </p:cNvSpPr>
          <p:nvPr>
            <p:ph type="body" sz="quarter" idx="14"/>
          </p:nvPr>
        </p:nvSpPr>
        <p:spPr>
          <a:xfrm rot="21360000">
            <a:off x="346367" y="6316390"/>
            <a:ext cx="1211828" cy="491490"/>
          </a:xfrm>
        </p:spPr>
        <p:txBody>
          <a:bodyPr>
            <a:noAutofit/>
          </a:bodyPr>
          <a:lstStyle>
            <a:lvl1pPr marL="36000" indent="0">
              <a:spcBef>
                <a:spcPts val="0"/>
              </a:spcBef>
              <a:buNone/>
              <a:defRPr sz="1400"/>
            </a:lvl1pPr>
            <a:lvl2pPr marL="36000" indent="0">
              <a:spcBef>
                <a:spcPts val="0"/>
              </a:spcBef>
              <a:defRPr sz="1400"/>
            </a:lvl2pPr>
            <a:lvl3pPr marL="36000" indent="0">
              <a:spcBef>
                <a:spcPts val="0"/>
              </a:spcBef>
              <a:defRPr sz="1400"/>
            </a:lvl3pPr>
            <a:lvl4pPr marL="36000" indent="0">
              <a:spcBef>
                <a:spcPts val="0"/>
              </a:spcBef>
              <a:defRPr sz="1400"/>
            </a:lvl4pPr>
            <a:lvl5pPr marL="36000" indent="0">
              <a:spcBef>
                <a:spcPts val="0"/>
              </a:spcBef>
              <a:defRPr sz="1400"/>
            </a:lvl5pPr>
          </a:lstStyle>
          <a:p>
            <a:pPr lvl="0"/>
            <a:r>
              <a:rPr lang="zh-TW" altLang="en-US" dirty="0" smtClean="0"/>
              <a:t>按一下以編輯母片文字樣式</a:t>
            </a:r>
            <a:endParaRPr lang="zh-TW" altLang="en-US" dirty="0"/>
          </a:p>
        </p:txBody>
      </p:sp>
      <p:sp>
        <p:nvSpPr>
          <p:cNvPr id="11" name="日期版面配置區 3"/>
          <p:cNvSpPr>
            <a:spLocks noGrp="1"/>
          </p:cNvSpPr>
          <p:nvPr>
            <p:ph type="dt" sz="half" idx="15"/>
          </p:nvPr>
        </p:nvSpPr>
        <p:spPr>
          <a:xfrm>
            <a:off x="2411413" y="6356350"/>
            <a:ext cx="2133600" cy="365125"/>
          </a:xfrm>
        </p:spPr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fld id="{68B80B48-B19D-42F2-AC9E-C338F7D30375}" type="datetimeFigureOut">
              <a:rPr lang="zh-TW" altLang="en-US"/>
              <a:pPr>
                <a:defRPr/>
              </a:pPr>
              <a:t>2019/2/15</a:t>
            </a:fld>
            <a:endParaRPr lang="zh-TW" altLang="en-US"/>
          </a:p>
        </p:txBody>
      </p:sp>
      <p:sp>
        <p:nvSpPr>
          <p:cNvPr id="12" name="頁尾版面配置區 4"/>
          <p:cNvSpPr>
            <a:spLocks noGrp="1"/>
          </p:cNvSpPr>
          <p:nvPr>
            <p:ph type="ftr" sz="quarter" idx="16"/>
          </p:nvPr>
        </p:nvSpPr>
        <p:spPr>
          <a:xfrm>
            <a:off x="4572000" y="6356350"/>
            <a:ext cx="1944688" cy="365125"/>
          </a:xfrm>
        </p:spPr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13" name="投影片編號版面配置區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 kumimoji="1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6E926D36-4797-4956-A48A-1D4A33F92689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3593736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user\Desktop\1910G前進大學ppt版型\1910GAI\底板(藍)-01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558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3" descr="C:\Users\user\Desktop\1910G前進大學ppt版型\1910GAI\底板(藍)UD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0163" y="5935663"/>
            <a:ext cx="1493837" cy="922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等腰三角形 6">
            <a:hlinkClick r:id="" action="ppaction://hlinkshowjump?jump=nextslide"/>
          </p:cNvPr>
          <p:cNvSpPr/>
          <p:nvPr userDrawn="1"/>
        </p:nvSpPr>
        <p:spPr>
          <a:xfrm rot="5400000">
            <a:off x="8231188" y="6002338"/>
            <a:ext cx="639762" cy="506412"/>
          </a:xfrm>
          <a:prstGeom prst="triangle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>
              <a:solidFill>
                <a:prstClr val="white"/>
              </a:solidFill>
            </a:endParaRPr>
          </a:p>
        </p:txBody>
      </p:sp>
      <p:sp>
        <p:nvSpPr>
          <p:cNvPr id="8" name="等腰三角形 7">
            <a:hlinkClick r:id="" action="ppaction://hlinkshowjump?jump=firstslide"/>
          </p:cNvPr>
          <p:cNvSpPr/>
          <p:nvPr userDrawn="1"/>
        </p:nvSpPr>
        <p:spPr>
          <a:xfrm rot="16200000">
            <a:off x="8647113" y="6311900"/>
            <a:ext cx="522288" cy="414337"/>
          </a:xfrm>
          <a:prstGeom prst="triangle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>
              <a:solidFill>
                <a:prstClr val="white"/>
              </a:solidFill>
            </a:endParaRPr>
          </a:p>
        </p:txBody>
      </p:sp>
      <p:sp>
        <p:nvSpPr>
          <p:cNvPr id="9" name="等腰三角形 8">
            <a:hlinkClick r:id="" action="ppaction://hlinkshowjump?jump=previousslide"/>
          </p:cNvPr>
          <p:cNvSpPr/>
          <p:nvPr userDrawn="1"/>
        </p:nvSpPr>
        <p:spPr>
          <a:xfrm rot="16200000">
            <a:off x="7635875" y="6130925"/>
            <a:ext cx="639763" cy="506413"/>
          </a:xfrm>
          <a:prstGeom prst="triangle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>
              <a:solidFill>
                <a:prstClr val="white"/>
              </a:solidFill>
            </a:endParaRPr>
          </a:p>
        </p:txBody>
      </p:sp>
      <p:pic>
        <p:nvPicPr>
          <p:cNvPr id="10" name="Picture 6" descr="C:\Users\user\Desktop\1910G前進大學ppt版型\藍綠標籤.png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385127">
            <a:off x="185738" y="6367463"/>
            <a:ext cx="1081087" cy="30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18" name="文字版面配置區 18"/>
          <p:cNvSpPr>
            <a:spLocks noGrp="1"/>
          </p:cNvSpPr>
          <p:nvPr>
            <p:ph type="body" sz="quarter" idx="14"/>
          </p:nvPr>
        </p:nvSpPr>
        <p:spPr>
          <a:xfrm rot="21360000">
            <a:off x="346367" y="6316390"/>
            <a:ext cx="1211828" cy="491490"/>
          </a:xfrm>
        </p:spPr>
        <p:txBody>
          <a:bodyPr>
            <a:noAutofit/>
          </a:bodyPr>
          <a:lstStyle>
            <a:lvl1pPr marL="36000" indent="0">
              <a:spcBef>
                <a:spcPts val="0"/>
              </a:spcBef>
              <a:buNone/>
              <a:defRPr sz="1400"/>
            </a:lvl1pPr>
            <a:lvl2pPr marL="36000" indent="0">
              <a:spcBef>
                <a:spcPts val="0"/>
              </a:spcBef>
              <a:defRPr sz="1400"/>
            </a:lvl2pPr>
            <a:lvl3pPr marL="36000" indent="0">
              <a:spcBef>
                <a:spcPts val="0"/>
              </a:spcBef>
              <a:defRPr sz="1400"/>
            </a:lvl3pPr>
            <a:lvl4pPr marL="36000" indent="0">
              <a:spcBef>
                <a:spcPts val="0"/>
              </a:spcBef>
              <a:defRPr sz="1400"/>
            </a:lvl4pPr>
            <a:lvl5pPr marL="36000" indent="0">
              <a:spcBef>
                <a:spcPts val="0"/>
              </a:spcBef>
              <a:defRPr sz="1400"/>
            </a:lvl5pPr>
          </a:lstStyle>
          <a:p>
            <a:pPr lvl="0"/>
            <a:r>
              <a:rPr lang="zh-TW" altLang="en-US" dirty="0" smtClean="0"/>
              <a:t>按一下以編輯母片文字樣式</a:t>
            </a:r>
            <a:endParaRPr lang="zh-TW" altLang="en-US" dirty="0"/>
          </a:p>
        </p:txBody>
      </p:sp>
      <p:sp>
        <p:nvSpPr>
          <p:cNvPr id="11" name="日期版面配置區 3"/>
          <p:cNvSpPr>
            <a:spLocks noGrp="1"/>
          </p:cNvSpPr>
          <p:nvPr>
            <p:ph type="dt" sz="half" idx="15"/>
          </p:nvPr>
        </p:nvSpPr>
        <p:spPr>
          <a:xfrm>
            <a:off x="2411413" y="6356350"/>
            <a:ext cx="2133600" cy="365125"/>
          </a:xfrm>
        </p:spPr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fld id="{72A9952C-E4C0-483F-8672-276E13488D93}" type="datetimeFigureOut">
              <a:rPr lang="zh-TW" altLang="en-US"/>
              <a:pPr>
                <a:defRPr/>
              </a:pPr>
              <a:t>2019/2/15</a:t>
            </a:fld>
            <a:endParaRPr lang="zh-TW" altLang="en-US"/>
          </a:p>
        </p:txBody>
      </p:sp>
      <p:sp>
        <p:nvSpPr>
          <p:cNvPr id="12" name="頁尾版面配置區 4"/>
          <p:cNvSpPr>
            <a:spLocks noGrp="1"/>
          </p:cNvSpPr>
          <p:nvPr>
            <p:ph type="ftr" sz="quarter" idx="16"/>
          </p:nvPr>
        </p:nvSpPr>
        <p:spPr>
          <a:xfrm>
            <a:off x="4572000" y="6356350"/>
            <a:ext cx="1944688" cy="365125"/>
          </a:xfrm>
        </p:spPr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13" name="投影片編號版面配置區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 kumimoji="1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EB2486E4-2A08-4892-B318-C805B76014F5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3638695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user\Desktop\1910G前進大學ppt版型\1910GAI\底板(藍)-04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88" y="0"/>
            <a:ext cx="914558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3" descr="C:\Users\user\Desktop\1910G前進大學ppt版型\1910GAI\底板(藍)UD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0163" y="5935663"/>
            <a:ext cx="1493837" cy="922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等腰三角形 6">
            <a:hlinkClick r:id="" action="ppaction://hlinkshowjump?jump=nextslide"/>
          </p:cNvPr>
          <p:cNvSpPr/>
          <p:nvPr userDrawn="1"/>
        </p:nvSpPr>
        <p:spPr>
          <a:xfrm rot="5400000">
            <a:off x="8231188" y="6002338"/>
            <a:ext cx="639762" cy="506412"/>
          </a:xfrm>
          <a:prstGeom prst="triangle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>
              <a:solidFill>
                <a:prstClr val="white"/>
              </a:solidFill>
            </a:endParaRPr>
          </a:p>
        </p:txBody>
      </p:sp>
      <p:sp>
        <p:nvSpPr>
          <p:cNvPr id="8" name="等腰三角形 7">
            <a:hlinkClick r:id="" action="ppaction://hlinkshowjump?jump=firstslide"/>
          </p:cNvPr>
          <p:cNvSpPr/>
          <p:nvPr userDrawn="1"/>
        </p:nvSpPr>
        <p:spPr>
          <a:xfrm rot="16200000">
            <a:off x="8647113" y="6311900"/>
            <a:ext cx="522288" cy="414337"/>
          </a:xfrm>
          <a:prstGeom prst="triangle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>
              <a:solidFill>
                <a:prstClr val="white"/>
              </a:solidFill>
            </a:endParaRPr>
          </a:p>
        </p:txBody>
      </p:sp>
      <p:sp>
        <p:nvSpPr>
          <p:cNvPr id="9" name="等腰三角形 8">
            <a:hlinkClick r:id="" action="ppaction://hlinkshowjump?jump=previousslide"/>
          </p:cNvPr>
          <p:cNvSpPr/>
          <p:nvPr userDrawn="1"/>
        </p:nvSpPr>
        <p:spPr>
          <a:xfrm rot="16200000">
            <a:off x="7635875" y="6130925"/>
            <a:ext cx="639763" cy="506413"/>
          </a:xfrm>
          <a:prstGeom prst="triangle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>
              <a:solidFill>
                <a:prstClr val="white"/>
              </a:solidFill>
            </a:endParaRPr>
          </a:p>
        </p:txBody>
      </p:sp>
      <p:pic>
        <p:nvPicPr>
          <p:cNvPr id="10" name="Picture 6" descr="C:\Users\user\Desktop\1910G前進大學ppt版型\藍綠標籤.png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385127">
            <a:off x="185738" y="6367463"/>
            <a:ext cx="1081087" cy="30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21" name="文字版面配置區 18"/>
          <p:cNvSpPr>
            <a:spLocks noGrp="1"/>
          </p:cNvSpPr>
          <p:nvPr>
            <p:ph type="body" sz="quarter" idx="14"/>
          </p:nvPr>
        </p:nvSpPr>
        <p:spPr>
          <a:xfrm rot="21360000">
            <a:off x="346367" y="6316390"/>
            <a:ext cx="1211828" cy="491490"/>
          </a:xfrm>
        </p:spPr>
        <p:txBody>
          <a:bodyPr>
            <a:noAutofit/>
          </a:bodyPr>
          <a:lstStyle>
            <a:lvl1pPr marL="36000" indent="0">
              <a:spcBef>
                <a:spcPts val="0"/>
              </a:spcBef>
              <a:buNone/>
              <a:defRPr sz="1400"/>
            </a:lvl1pPr>
            <a:lvl2pPr marL="36000" indent="0">
              <a:spcBef>
                <a:spcPts val="0"/>
              </a:spcBef>
              <a:defRPr sz="1400"/>
            </a:lvl2pPr>
            <a:lvl3pPr marL="36000" indent="0">
              <a:spcBef>
                <a:spcPts val="0"/>
              </a:spcBef>
              <a:defRPr sz="1400"/>
            </a:lvl3pPr>
            <a:lvl4pPr marL="36000" indent="0">
              <a:spcBef>
                <a:spcPts val="0"/>
              </a:spcBef>
              <a:defRPr sz="1400"/>
            </a:lvl4pPr>
            <a:lvl5pPr marL="36000" indent="0">
              <a:spcBef>
                <a:spcPts val="0"/>
              </a:spcBef>
              <a:defRPr sz="1400"/>
            </a:lvl5pPr>
          </a:lstStyle>
          <a:p>
            <a:pPr lvl="0"/>
            <a:r>
              <a:rPr lang="zh-TW" altLang="en-US" dirty="0" smtClean="0"/>
              <a:t>按一下以編輯母片文字樣式</a:t>
            </a:r>
            <a:endParaRPr lang="zh-TW" altLang="en-US" dirty="0"/>
          </a:p>
        </p:txBody>
      </p:sp>
      <p:sp>
        <p:nvSpPr>
          <p:cNvPr id="11" name="日期版面配置區 3"/>
          <p:cNvSpPr>
            <a:spLocks noGrp="1"/>
          </p:cNvSpPr>
          <p:nvPr>
            <p:ph type="dt" sz="half" idx="15"/>
          </p:nvPr>
        </p:nvSpPr>
        <p:spPr>
          <a:xfrm>
            <a:off x="2411413" y="6356350"/>
            <a:ext cx="2133600" cy="365125"/>
          </a:xfrm>
        </p:spPr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fld id="{B779CB78-6F39-45FF-B99D-D93BBAD8349F}" type="datetimeFigureOut">
              <a:rPr lang="zh-TW" altLang="en-US"/>
              <a:pPr>
                <a:defRPr/>
              </a:pPr>
              <a:t>2019/2/15</a:t>
            </a:fld>
            <a:endParaRPr lang="zh-TW" altLang="en-US"/>
          </a:p>
        </p:txBody>
      </p:sp>
      <p:sp>
        <p:nvSpPr>
          <p:cNvPr id="12" name="頁尾版面配置區 4"/>
          <p:cNvSpPr>
            <a:spLocks noGrp="1"/>
          </p:cNvSpPr>
          <p:nvPr>
            <p:ph type="ftr" sz="quarter" idx="16"/>
          </p:nvPr>
        </p:nvSpPr>
        <p:spPr>
          <a:xfrm>
            <a:off x="4572000" y="6356350"/>
            <a:ext cx="1944688" cy="365125"/>
          </a:xfrm>
        </p:spPr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13" name="投影片編號版面配置區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 kumimoji="1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8BEC6270-F1E2-4EE5-A198-F4309632F482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329307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標題及物件: 強調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Autofit/>
          </a:bodyPr>
          <a:lstStyle>
            <a:lvl1pPr algn="l">
              <a:defRPr sz="4000">
                <a:latin typeface="華康海報體 Std W9" pitchFamily="82" charset="-120"/>
                <a:ea typeface="華康海報體 Std W9" pitchFamily="82" charset="-120"/>
              </a:defRPr>
            </a:lvl1pPr>
          </a:lstStyle>
          <a:p>
            <a:pPr eaLnBrk="1" latinLnBrk="0" hangingPunct="1"/>
            <a:r>
              <a:rPr lang="zh-TW" altLang="en-US" dirty="0" smtClean="0"/>
              <a:t>按一下以編輯母片標題樣式</a:t>
            </a:r>
            <a:endParaRPr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latinLnBrk="0" hangingPunct="1">
              <a:defRPr kumimoji="0" lang="zh-TW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CF6AFAC7-7E0B-4947-83A9-CA7616A20BA1}" type="slidenum">
              <a:rPr altLang="en-US" smtClean="0">
                <a:solidFill>
                  <a:srgbClr val="262626">
                    <a:lumMod val="85000"/>
                    <a:lumOff val="15000"/>
                  </a:srgbClr>
                </a:solidFill>
              </a:rPr>
              <a:pPr/>
              <a:t>‹#›</a:t>
            </a:fld>
            <a:endParaRPr altLang="en-US">
              <a:solidFill>
                <a:srgbClr val="262626">
                  <a:lumMod val="85000"/>
                  <a:lumOff val="15000"/>
                </a:srgbClr>
              </a:solidFill>
            </a:endParaRP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4713387"/>
          </a:xfrm>
        </p:spPr>
        <p:txBody>
          <a:bodyPr>
            <a:normAutofit/>
          </a:bodyPr>
          <a:lstStyle>
            <a:lvl1pPr eaLnBrk="1" latinLnBrk="0" hangingPunct="1">
              <a:defRPr kumimoji="0" lang="zh-TW" sz="3200">
                <a:solidFill>
                  <a:schemeClr val="tx1">
                    <a:lumMod val="85000"/>
                    <a:lumOff val="15000"/>
                  </a:schemeClr>
                </a:solidFill>
                <a:latin typeface="華康中圓體" pitchFamily="49" charset="-120"/>
                <a:ea typeface="華康中圓體" pitchFamily="49" charset="-120"/>
              </a:defRPr>
            </a:lvl1pPr>
            <a:lvl2pPr eaLnBrk="1" latinLnBrk="0" hangingPunct="1">
              <a:defRPr kumimoji="0" lang="zh-TW" sz="3200">
                <a:solidFill>
                  <a:schemeClr val="tx1">
                    <a:lumMod val="85000"/>
                    <a:lumOff val="15000"/>
                  </a:schemeClr>
                </a:solidFill>
                <a:latin typeface="華康中圓體" pitchFamily="49" charset="-120"/>
                <a:ea typeface="華康中圓體" pitchFamily="49" charset="-120"/>
              </a:defRPr>
            </a:lvl2pPr>
            <a:lvl3pPr eaLnBrk="1" latinLnBrk="0" hangingPunct="1">
              <a:defRPr kumimoji="0" lang="zh-TW" sz="3200">
                <a:solidFill>
                  <a:schemeClr val="tx1">
                    <a:lumMod val="85000"/>
                    <a:lumOff val="15000"/>
                  </a:schemeClr>
                </a:solidFill>
                <a:latin typeface="華康中圓體" pitchFamily="49" charset="-120"/>
                <a:ea typeface="華康中圓體" pitchFamily="49" charset="-120"/>
              </a:defRPr>
            </a:lvl3pPr>
            <a:lvl4pPr eaLnBrk="1" latinLnBrk="0" hangingPunct="1">
              <a:defRPr kumimoji="0" lang="zh-TW" sz="3200">
                <a:solidFill>
                  <a:schemeClr val="tx1">
                    <a:lumMod val="85000"/>
                    <a:lumOff val="15000"/>
                  </a:schemeClr>
                </a:solidFill>
                <a:latin typeface="華康中圓體" pitchFamily="49" charset="-120"/>
                <a:ea typeface="華康中圓體" pitchFamily="49" charset="-120"/>
              </a:defRPr>
            </a:lvl4pPr>
            <a:lvl5pPr eaLnBrk="1" latinLnBrk="0" hangingPunct="1">
              <a:defRPr kumimoji="0" lang="zh-TW" sz="3200">
                <a:solidFill>
                  <a:schemeClr val="tx1">
                    <a:lumMod val="85000"/>
                    <a:lumOff val="15000"/>
                  </a:schemeClr>
                </a:solidFill>
                <a:latin typeface="華康中圓體" pitchFamily="49" charset="-120"/>
                <a:ea typeface="華康中圓體" pitchFamily="49" charset="-120"/>
              </a:defRPr>
            </a:lvl5pPr>
          </a:lstStyle>
          <a:p>
            <a:pPr lvl="0" eaLnBrk="1" latinLnBrk="0" hangingPunct="1"/>
            <a:r>
              <a:rPr lang="zh-TW" altLang="en-US" dirty="0" smtClean="0"/>
              <a:t>按一下以編輯母片文字樣式</a:t>
            </a:r>
          </a:p>
          <a:p>
            <a:pPr lvl="1" eaLnBrk="1" latinLnBrk="0" hangingPunct="1"/>
            <a:r>
              <a:rPr lang="zh-TW" altLang="en-US" dirty="0" smtClean="0"/>
              <a:t>第二層</a:t>
            </a:r>
          </a:p>
          <a:p>
            <a:pPr lvl="2" eaLnBrk="1" latinLnBrk="0" hangingPunct="1"/>
            <a:r>
              <a:rPr lang="zh-TW" altLang="en-US" dirty="0" smtClean="0"/>
              <a:t>第三層</a:t>
            </a:r>
          </a:p>
          <a:p>
            <a:pPr lvl="3" eaLnBrk="1" latinLnBrk="0" hangingPunct="1"/>
            <a:r>
              <a:rPr lang="zh-TW" altLang="en-US" dirty="0" smtClean="0"/>
              <a:t>第四層</a:t>
            </a:r>
          </a:p>
          <a:p>
            <a:pPr lvl="4" eaLnBrk="1" latinLnBrk="0" hangingPunct="1"/>
            <a:r>
              <a:rPr lang="zh-TW" altLang="en-US" dirty="0" smtClean="0"/>
              <a:t>第五層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622843143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 descr="C:\Users\user\Desktop\1910G前進大學ppt版型\1910GAI\底板(藍)-02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3" descr="C:\Users\user\Desktop\1910G前進大學ppt版型\1910GAI\底板(藍)UD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0163" y="5935663"/>
            <a:ext cx="1493837" cy="922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等腰三角形 6">
            <a:hlinkClick r:id="" action="ppaction://hlinkshowjump?jump=nextslide"/>
          </p:cNvPr>
          <p:cNvSpPr/>
          <p:nvPr userDrawn="1"/>
        </p:nvSpPr>
        <p:spPr>
          <a:xfrm rot="5400000">
            <a:off x="8231188" y="6002338"/>
            <a:ext cx="639762" cy="506412"/>
          </a:xfrm>
          <a:prstGeom prst="triangle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>
              <a:solidFill>
                <a:prstClr val="white"/>
              </a:solidFill>
            </a:endParaRPr>
          </a:p>
        </p:txBody>
      </p:sp>
      <p:sp>
        <p:nvSpPr>
          <p:cNvPr id="8" name="等腰三角形 7">
            <a:hlinkClick r:id="" action="ppaction://hlinkshowjump?jump=firstslide"/>
          </p:cNvPr>
          <p:cNvSpPr/>
          <p:nvPr userDrawn="1"/>
        </p:nvSpPr>
        <p:spPr>
          <a:xfrm rot="16200000">
            <a:off x="8647113" y="6311900"/>
            <a:ext cx="522288" cy="414337"/>
          </a:xfrm>
          <a:prstGeom prst="triangle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>
              <a:solidFill>
                <a:prstClr val="white"/>
              </a:solidFill>
            </a:endParaRPr>
          </a:p>
        </p:txBody>
      </p:sp>
      <p:sp>
        <p:nvSpPr>
          <p:cNvPr id="9" name="等腰三角形 8">
            <a:hlinkClick r:id="" action="ppaction://hlinkshowjump?jump=previousslide"/>
          </p:cNvPr>
          <p:cNvSpPr/>
          <p:nvPr userDrawn="1"/>
        </p:nvSpPr>
        <p:spPr>
          <a:xfrm rot="16200000">
            <a:off x="7635875" y="6130925"/>
            <a:ext cx="639763" cy="506413"/>
          </a:xfrm>
          <a:prstGeom prst="triangle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>
              <a:solidFill>
                <a:prstClr val="white"/>
              </a:solidFill>
            </a:endParaRPr>
          </a:p>
        </p:txBody>
      </p:sp>
      <p:pic>
        <p:nvPicPr>
          <p:cNvPr id="10" name="Picture 6" descr="C:\Users\user\Desktop\1910G前進大學ppt版型\藍綠標籤.png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385127">
            <a:off x="185738" y="6367463"/>
            <a:ext cx="1081087" cy="30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18" name="文字版面配置區 18"/>
          <p:cNvSpPr>
            <a:spLocks noGrp="1"/>
          </p:cNvSpPr>
          <p:nvPr>
            <p:ph type="body" sz="quarter" idx="14"/>
          </p:nvPr>
        </p:nvSpPr>
        <p:spPr>
          <a:xfrm rot="21360000">
            <a:off x="346367" y="6316390"/>
            <a:ext cx="1211828" cy="491490"/>
          </a:xfrm>
        </p:spPr>
        <p:txBody>
          <a:bodyPr>
            <a:noAutofit/>
          </a:bodyPr>
          <a:lstStyle>
            <a:lvl1pPr marL="36000" indent="0">
              <a:spcBef>
                <a:spcPts val="0"/>
              </a:spcBef>
              <a:buNone/>
              <a:defRPr sz="1400"/>
            </a:lvl1pPr>
            <a:lvl2pPr marL="36000" indent="0">
              <a:spcBef>
                <a:spcPts val="0"/>
              </a:spcBef>
              <a:defRPr sz="1400"/>
            </a:lvl2pPr>
            <a:lvl3pPr marL="36000" indent="0">
              <a:spcBef>
                <a:spcPts val="0"/>
              </a:spcBef>
              <a:defRPr sz="1400"/>
            </a:lvl3pPr>
            <a:lvl4pPr marL="36000" indent="0">
              <a:spcBef>
                <a:spcPts val="0"/>
              </a:spcBef>
              <a:defRPr sz="1400"/>
            </a:lvl4pPr>
            <a:lvl5pPr marL="36000" indent="0">
              <a:spcBef>
                <a:spcPts val="0"/>
              </a:spcBef>
              <a:defRPr sz="1400"/>
            </a:lvl5pPr>
          </a:lstStyle>
          <a:p>
            <a:pPr lvl="0"/>
            <a:r>
              <a:rPr lang="zh-TW" altLang="en-US" dirty="0" smtClean="0"/>
              <a:t>按一下以編輯母片文字樣式</a:t>
            </a:r>
            <a:endParaRPr lang="zh-TW" altLang="en-US" dirty="0"/>
          </a:p>
        </p:txBody>
      </p:sp>
      <p:sp>
        <p:nvSpPr>
          <p:cNvPr id="11" name="日期版面配置區 3"/>
          <p:cNvSpPr>
            <a:spLocks noGrp="1"/>
          </p:cNvSpPr>
          <p:nvPr>
            <p:ph type="dt" sz="half" idx="15"/>
          </p:nvPr>
        </p:nvSpPr>
        <p:spPr>
          <a:xfrm>
            <a:off x="2411413" y="6356350"/>
            <a:ext cx="2133600" cy="365125"/>
          </a:xfrm>
        </p:spPr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fld id="{069085B7-05E2-41CA-A5C9-84F76ADC0340}" type="datetimeFigureOut">
              <a:rPr lang="zh-TW" altLang="en-US"/>
              <a:pPr>
                <a:defRPr/>
              </a:pPr>
              <a:t>2019/2/15</a:t>
            </a:fld>
            <a:endParaRPr lang="zh-TW" altLang="en-US"/>
          </a:p>
        </p:txBody>
      </p:sp>
      <p:sp>
        <p:nvSpPr>
          <p:cNvPr id="12" name="頁尾版面配置區 4"/>
          <p:cNvSpPr>
            <a:spLocks noGrp="1"/>
          </p:cNvSpPr>
          <p:nvPr>
            <p:ph type="ftr" sz="quarter" idx="16"/>
          </p:nvPr>
        </p:nvSpPr>
        <p:spPr>
          <a:xfrm>
            <a:off x="4572000" y="6356350"/>
            <a:ext cx="1944688" cy="365125"/>
          </a:xfrm>
        </p:spPr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13" name="投影片編號版面配置區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 kumimoji="1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575D514A-674C-4408-9AE2-EDDD48E2D591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5406952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4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0" y="4294188"/>
            <a:ext cx="1971675" cy="2552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5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3375" y="2671763"/>
            <a:ext cx="2162175" cy="160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7" name="Rectangle 1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8" name="Rectangle 1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422267F-F285-4A12-B89F-7C4DB84DA52B}" type="slidenum">
              <a:rPr lang="en-US" altLang="zh-TW">
                <a:solidFill>
                  <a:srgbClr val="000000"/>
                </a:solidFill>
              </a:rPr>
              <a:pPr/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054577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99C3B6C-FD15-4D5F-8655-2C33E74FD2CF}" type="slidenum">
              <a:rPr lang="en-US" altLang="zh-TW">
                <a:solidFill>
                  <a:srgbClr val="000000"/>
                </a:solidFill>
              </a:rPr>
              <a:pPr/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5349766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15F33E3-19A4-4915-A9D4-8D04026904A2}" type="slidenum">
              <a:rPr lang="en-US" altLang="zh-TW">
                <a:solidFill>
                  <a:srgbClr val="000000"/>
                </a:solidFill>
              </a:rPr>
              <a:pPr/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0220944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731838" y="1693863"/>
            <a:ext cx="2878137" cy="29241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3762375" y="1693863"/>
            <a:ext cx="2879725" cy="29241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C544C32-BA1A-46F2-A49F-4DC4DECB1D01}" type="slidenum">
              <a:rPr lang="en-US" altLang="zh-TW">
                <a:solidFill>
                  <a:srgbClr val="000000"/>
                </a:solidFill>
              </a:rPr>
              <a:pPr/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8738843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8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9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D82B407-0389-4796-9D2F-05B0D3AB54F3}" type="slidenum">
              <a:rPr lang="en-US" altLang="zh-TW">
                <a:solidFill>
                  <a:srgbClr val="000000"/>
                </a:solidFill>
              </a:rPr>
              <a:pPr/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5136415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E5185B2-7008-45D9-9E99-2128FE8DB34B}" type="slidenum">
              <a:rPr lang="en-US" altLang="zh-TW">
                <a:solidFill>
                  <a:srgbClr val="000000"/>
                </a:solidFill>
              </a:rPr>
              <a:pPr/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1072129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3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29B8725-E85B-4A9A-A593-FAE7FE20E13C}" type="slidenum">
              <a:rPr lang="en-US" altLang="zh-TW">
                <a:solidFill>
                  <a:srgbClr val="000000"/>
                </a:solidFill>
              </a:rPr>
              <a:pPr/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3210275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481945C-62FE-48C1-B0C5-E63500904D1F}" type="slidenum">
              <a:rPr lang="en-US" altLang="zh-TW">
                <a:solidFill>
                  <a:srgbClr val="000000"/>
                </a:solidFill>
              </a:rPr>
              <a:pPr/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8605119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TW" altLang="en-US" noProof="0" smtClean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9C903CA-50C1-4E5F-BA56-FB5C00EB1054}" type="slidenum">
              <a:rPr lang="en-US" altLang="zh-TW">
                <a:solidFill>
                  <a:srgbClr val="000000"/>
                </a:solidFill>
              </a:rPr>
              <a:pPr/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037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二個內容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0999" y="188640"/>
            <a:ext cx="6855297" cy="576064"/>
          </a:xfrm>
        </p:spPr>
        <p:txBody>
          <a:bodyPr anchor="b">
            <a:normAutofit/>
          </a:bodyPr>
          <a:lstStyle>
            <a:lvl1pPr algn="l" eaLnBrk="1" latinLnBrk="0" hangingPunct="1">
              <a:defRPr kumimoji="0" lang="zh-TW" sz="3200" b="1">
                <a:solidFill>
                  <a:schemeClr val="bg1"/>
                </a:solidFill>
              </a:defRPr>
            </a:lvl1pPr>
          </a:lstStyle>
          <a:p>
            <a:pPr eaLnBrk="1" latinLnBrk="0" hangingPunct="1"/>
            <a:r>
              <a:rPr lang="zh-TW" altLang="en-US" smtClean="0"/>
              <a:t>按一下以編輯母片標題樣式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96752"/>
            <a:ext cx="8291264" cy="5040560"/>
          </a:xfrm>
        </p:spPr>
        <p:txBody>
          <a:bodyPr/>
          <a:lstStyle>
            <a:lvl1pPr eaLnBrk="1" latinLnBrk="0" hangingPunct="1">
              <a:defRPr kumimoji="0" lang="zh-TW" sz="28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eaLnBrk="1" latinLnBrk="0" hangingPunct="1">
              <a:defRPr kumimoji="0" lang="zh-TW" sz="2400"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eaLnBrk="1" latinLnBrk="0" hangingPunct="1">
              <a:defRPr kumimoji="0" lang="zh-TW" sz="2000"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eaLnBrk="1" latinLnBrk="0" hangingPunct="1">
              <a:defRPr kumimoji="0" lang="zh-TW" sz="1800"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eaLnBrk="1" latinLnBrk="0" hangingPunct="1">
              <a:defRPr kumimoji="0" lang="zh-TW" sz="1800"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  <a:lvl6pPr eaLnBrk="1" latinLnBrk="0" hangingPunct="1">
              <a:defRPr kumimoji="0" lang="zh-TW" sz="1800"/>
            </a:lvl6pPr>
            <a:lvl7pPr eaLnBrk="1" latinLnBrk="0" hangingPunct="1">
              <a:defRPr kumimoji="0" lang="zh-TW" sz="1800"/>
            </a:lvl7pPr>
            <a:lvl8pPr eaLnBrk="1" latinLnBrk="0" hangingPunct="1">
              <a:defRPr kumimoji="0" lang="zh-TW" sz="1800"/>
            </a:lvl8pPr>
            <a:lvl9pPr eaLnBrk="1" latinLnBrk="0" hangingPunct="1">
              <a:defRPr kumimoji="0" lang="zh-TW" sz="1800"/>
            </a:lvl9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6AFAC7-7E0B-4947-83A9-CA7616A20BA1}" type="slidenum">
              <a:rPr altLang="en-US" smtClean="0">
                <a:solidFill>
                  <a:srgbClr val="262626"/>
                </a:solidFill>
              </a:rPr>
              <a:pPr/>
              <a:t>‹#›</a:t>
            </a:fld>
            <a:endParaRPr altLang="en-US">
              <a:solidFill>
                <a:srgbClr val="2626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6175510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61A4BB3-5E37-41AD-9DB1-53A78A586EA1}" type="slidenum">
              <a:rPr lang="en-US" altLang="zh-TW">
                <a:solidFill>
                  <a:srgbClr val="000000"/>
                </a:solidFill>
              </a:rPr>
              <a:pPr/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3553936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985000" y="166688"/>
            <a:ext cx="2084388" cy="4451350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731838" y="166688"/>
            <a:ext cx="6100762" cy="4451350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2739BF2-898E-489E-934C-DC9F97BA0CBE}" type="slidenum">
              <a:rPr lang="en-US" altLang="zh-TW">
                <a:solidFill>
                  <a:srgbClr val="000000"/>
                </a:solidFill>
              </a:rPr>
              <a:pPr/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6210245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>
                <a:ea typeface="超研澤中粗隸" pitchFamily="49" charset="-120"/>
              </a:defRPr>
            </a:lvl1pPr>
          </a:lstStyle>
          <a:p>
            <a:pPr>
              <a:buClr>
                <a:srgbClr val="009999"/>
              </a:buClr>
              <a:defRPr/>
            </a:pPr>
            <a:endParaRPr lang="en-US" altLang="zh-TW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>
                <a:ea typeface="超研澤中粗隸" pitchFamily="49" charset="-120"/>
              </a:defRPr>
            </a:lvl1pPr>
          </a:lstStyle>
          <a:p>
            <a:pPr>
              <a:buClr>
                <a:srgbClr val="009999"/>
              </a:buClr>
              <a:defRPr/>
            </a:pPr>
            <a:endParaRPr lang="en-US" altLang="zh-TW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>
                <a:latin typeface="Tahoma" panose="020B0604030504040204" pitchFamily="34" charset="0"/>
                <a:ea typeface="超研澤中粗隸" pitchFamily="49" charset="-120"/>
              </a:defRPr>
            </a:lvl1pPr>
          </a:lstStyle>
          <a:p>
            <a:pPr>
              <a:buClr>
                <a:srgbClr val="009999"/>
              </a:buClr>
            </a:pPr>
            <a:fld id="{4028F454-FBC3-45E6-AC14-6AEFDD6C9695}" type="slidenum">
              <a:rPr lang="en-US" altLang="zh-TW"/>
              <a:pPr>
                <a:buClr>
                  <a:srgbClr val="009999"/>
                </a:buClr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956177217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>
                <a:ea typeface="超研澤中粗隸" pitchFamily="49" charset="-120"/>
              </a:defRPr>
            </a:lvl1pPr>
          </a:lstStyle>
          <a:p>
            <a:pPr>
              <a:buClr>
                <a:srgbClr val="009999"/>
              </a:buClr>
              <a:defRPr/>
            </a:pPr>
            <a:endParaRPr lang="en-US" altLang="zh-TW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>
                <a:ea typeface="超研澤中粗隸" pitchFamily="49" charset="-120"/>
              </a:defRPr>
            </a:lvl1pPr>
          </a:lstStyle>
          <a:p>
            <a:pPr>
              <a:buClr>
                <a:srgbClr val="009999"/>
              </a:buClr>
              <a:defRPr/>
            </a:pPr>
            <a:endParaRPr lang="en-US" altLang="zh-TW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>
                <a:latin typeface="Tahoma" panose="020B0604030504040204" pitchFamily="34" charset="0"/>
                <a:ea typeface="超研澤中粗隸" pitchFamily="49" charset="-120"/>
              </a:defRPr>
            </a:lvl1pPr>
          </a:lstStyle>
          <a:p>
            <a:pPr>
              <a:buClr>
                <a:srgbClr val="009999"/>
              </a:buClr>
            </a:pPr>
            <a:fld id="{55C924C8-B8CA-4ED5-910E-8E49FA50D026}" type="slidenum">
              <a:rPr lang="en-US" altLang="zh-TW"/>
              <a:pPr>
                <a:buClr>
                  <a:srgbClr val="009999"/>
                </a:buClr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153139297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>
                <a:ea typeface="超研澤中粗隸" pitchFamily="49" charset="-120"/>
              </a:defRPr>
            </a:lvl1pPr>
          </a:lstStyle>
          <a:p>
            <a:pPr>
              <a:buClr>
                <a:srgbClr val="009999"/>
              </a:buClr>
              <a:defRPr/>
            </a:pPr>
            <a:endParaRPr lang="en-US" altLang="zh-TW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>
                <a:ea typeface="超研澤中粗隸" pitchFamily="49" charset="-120"/>
              </a:defRPr>
            </a:lvl1pPr>
          </a:lstStyle>
          <a:p>
            <a:pPr>
              <a:buClr>
                <a:srgbClr val="009999"/>
              </a:buClr>
              <a:defRPr/>
            </a:pPr>
            <a:endParaRPr lang="en-US" altLang="zh-TW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>
                <a:latin typeface="Tahoma" panose="020B0604030504040204" pitchFamily="34" charset="0"/>
                <a:ea typeface="超研澤中粗隸" pitchFamily="49" charset="-120"/>
              </a:defRPr>
            </a:lvl1pPr>
          </a:lstStyle>
          <a:p>
            <a:pPr>
              <a:buClr>
                <a:srgbClr val="009999"/>
              </a:buClr>
            </a:pPr>
            <a:fld id="{903A2C74-25D6-494D-81D3-658E8EC94264}" type="slidenum">
              <a:rPr lang="en-US" altLang="zh-TW"/>
              <a:pPr>
                <a:buClr>
                  <a:srgbClr val="009999"/>
                </a:buClr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111033663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>
                <a:ea typeface="超研澤中粗隸" pitchFamily="49" charset="-120"/>
              </a:defRPr>
            </a:lvl1pPr>
          </a:lstStyle>
          <a:p>
            <a:pPr>
              <a:buClr>
                <a:srgbClr val="009999"/>
              </a:buClr>
              <a:defRPr/>
            </a:pPr>
            <a:endParaRPr lang="en-US" altLang="zh-TW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>
                <a:ea typeface="超研澤中粗隸" pitchFamily="49" charset="-120"/>
              </a:defRPr>
            </a:lvl1pPr>
          </a:lstStyle>
          <a:p>
            <a:pPr>
              <a:buClr>
                <a:srgbClr val="009999"/>
              </a:buClr>
              <a:defRPr/>
            </a:pPr>
            <a:endParaRPr lang="en-US" altLang="zh-TW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>
                <a:latin typeface="Tahoma" panose="020B0604030504040204" pitchFamily="34" charset="0"/>
                <a:ea typeface="超研澤中粗隸" pitchFamily="49" charset="-120"/>
              </a:defRPr>
            </a:lvl1pPr>
          </a:lstStyle>
          <a:p>
            <a:pPr>
              <a:buClr>
                <a:srgbClr val="009999"/>
              </a:buClr>
            </a:pPr>
            <a:fld id="{FCE74D0A-E7F9-48CE-83FD-3E7C31B480D0}" type="slidenum">
              <a:rPr lang="en-US" altLang="zh-TW"/>
              <a:pPr>
                <a:buClr>
                  <a:srgbClr val="009999"/>
                </a:buClr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881215007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>
                <a:ea typeface="超研澤中粗隸" pitchFamily="49" charset="-120"/>
              </a:defRPr>
            </a:lvl1pPr>
          </a:lstStyle>
          <a:p>
            <a:pPr>
              <a:buClr>
                <a:srgbClr val="009999"/>
              </a:buClr>
              <a:defRPr/>
            </a:pPr>
            <a:endParaRPr lang="en-US" altLang="zh-TW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>
                <a:ea typeface="超研澤中粗隸" pitchFamily="49" charset="-120"/>
              </a:defRPr>
            </a:lvl1pPr>
          </a:lstStyle>
          <a:p>
            <a:pPr>
              <a:buClr>
                <a:srgbClr val="009999"/>
              </a:buClr>
              <a:defRPr/>
            </a:pPr>
            <a:endParaRPr lang="en-US" altLang="zh-TW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>
                <a:latin typeface="Tahoma" panose="020B0604030504040204" pitchFamily="34" charset="0"/>
                <a:ea typeface="超研澤中粗隸" pitchFamily="49" charset="-120"/>
              </a:defRPr>
            </a:lvl1pPr>
          </a:lstStyle>
          <a:p>
            <a:pPr>
              <a:buClr>
                <a:srgbClr val="009999"/>
              </a:buClr>
            </a:pPr>
            <a:fld id="{95A36DB5-A3A7-4E5D-8AA7-BDA1020DC677}" type="slidenum">
              <a:rPr lang="en-US" altLang="zh-TW"/>
              <a:pPr>
                <a:buClr>
                  <a:srgbClr val="009999"/>
                </a:buClr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886006157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>
                <a:ea typeface="超研澤中粗隸" pitchFamily="49" charset="-120"/>
              </a:defRPr>
            </a:lvl1pPr>
          </a:lstStyle>
          <a:p>
            <a:pPr>
              <a:buClr>
                <a:srgbClr val="009999"/>
              </a:buClr>
              <a:defRPr/>
            </a:pPr>
            <a:endParaRPr lang="en-US" altLang="zh-TW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>
                <a:ea typeface="超研澤中粗隸" pitchFamily="49" charset="-120"/>
              </a:defRPr>
            </a:lvl1pPr>
          </a:lstStyle>
          <a:p>
            <a:pPr>
              <a:buClr>
                <a:srgbClr val="009999"/>
              </a:buClr>
              <a:defRPr/>
            </a:pPr>
            <a:endParaRPr lang="en-US" altLang="zh-TW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>
                <a:latin typeface="Tahoma" panose="020B0604030504040204" pitchFamily="34" charset="0"/>
                <a:ea typeface="超研澤中粗隸" pitchFamily="49" charset="-120"/>
              </a:defRPr>
            </a:lvl1pPr>
          </a:lstStyle>
          <a:p>
            <a:pPr>
              <a:buClr>
                <a:srgbClr val="009999"/>
              </a:buClr>
            </a:pPr>
            <a:fld id="{6E212282-9027-4465-ACA0-6363E4EA7DBD}" type="slidenum">
              <a:rPr lang="en-US" altLang="zh-TW"/>
              <a:pPr>
                <a:buClr>
                  <a:srgbClr val="009999"/>
                </a:buClr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811359761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>
                <a:ea typeface="超研澤中粗隸" pitchFamily="49" charset="-120"/>
              </a:defRPr>
            </a:lvl1pPr>
          </a:lstStyle>
          <a:p>
            <a:pPr>
              <a:buClr>
                <a:srgbClr val="009999"/>
              </a:buClr>
              <a:defRPr/>
            </a:pPr>
            <a:endParaRPr lang="en-US" altLang="zh-TW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>
                <a:ea typeface="超研澤中粗隸" pitchFamily="49" charset="-120"/>
              </a:defRPr>
            </a:lvl1pPr>
          </a:lstStyle>
          <a:p>
            <a:pPr>
              <a:buClr>
                <a:srgbClr val="009999"/>
              </a:buClr>
              <a:defRPr/>
            </a:pPr>
            <a:endParaRPr lang="en-US" altLang="zh-TW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>
                <a:latin typeface="Tahoma" panose="020B0604030504040204" pitchFamily="34" charset="0"/>
                <a:ea typeface="超研澤中粗隸" pitchFamily="49" charset="-120"/>
              </a:defRPr>
            </a:lvl1pPr>
          </a:lstStyle>
          <a:p>
            <a:pPr>
              <a:buClr>
                <a:srgbClr val="009999"/>
              </a:buClr>
            </a:pPr>
            <a:fld id="{819D2B08-207E-48F0-8BCD-E9004D07B174}" type="slidenum">
              <a:rPr lang="en-US" altLang="zh-TW"/>
              <a:pPr>
                <a:buClr>
                  <a:srgbClr val="009999"/>
                </a:buClr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08765237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>
                <a:ea typeface="超研澤中粗隸" pitchFamily="49" charset="-120"/>
              </a:defRPr>
            </a:lvl1pPr>
          </a:lstStyle>
          <a:p>
            <a:pPr>
              <a:buClr>
                <a:srgbClr val="009999"/>
              </a:buClr>
              <a:defRPr/>
            </a:pPr>
            <a:endParaRPr lang="en-US" altLang="zh-TW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>
                <a:ea typeface="超研澤中粗隸" pitchFamily="49" charset="-120"/>
              </a:defRPr>
            </a:lvl1pPr>
          </a:lstStyle>
          <a:p>
            <a:pPr>
              <a:buClr>
                <a:srgbClr val="009999"/>
              </a:buClr>
              <a:defRPr/>
            </a:pPr>
            <a:endParaRPr lang="en-US" altLang="zh-TW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>
                <a:latin typeface="Tahoma" panose="020B0604030504040204" pitchFamily="34" charset="0"/>
                <a:ea typeface="超研澤中粗隸" pitchFamily="49" charset="-120"/>
              </a:defRPr>
            </a:lvl1pPr>
          </a:lstStyle>
          <a:p>
            <a:pPr>
              <a:buClr>
                <a:srgbClr val="009999"/>
              </a:buClr>
            </a:pPr>
            <a:fld id="{49D991C9-324B-4DA5-982C-AA9AC49B24D3}" type="slidenum">
              <a:rPr lang="en-US" altLang="zh-TW"/>
              <a:pPr>
                <a:buClr>
                  <a:srgbClr val="009999"/>
                </a:buClr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42096855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只有標題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latinLnBrk="0" hangingPunct="1">
              <a:defRPr kumimoji="0" lang="zh-TW">
                <a:solidFill>
                  <a:schemeClr val="bg1"/>
                </a:solidFill>
              </a:defRPr>
            </a:lvl1pPr>
          </a:lstStyle>
          <a:p>
            <a:fld id="{CF6AFAC7-7E0B-4947-83A9-CA7616A20BA1}" type="slidenum">
              <a:rPr altLang="en-US" smtClean="0">
                <a:solidFill>
                  <a:prstClr val="white"/>
                </a:solidFill>
              </a:rPr>
              <a:pPr/>
              <a:t>‹#›</a:t>
            </a:fld>
            <a:endParaRPr alt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4400" y="2077200"/>
            <a:ext cx="7010400" cy="1143000"/>
          </a:xfrm>
        </p:spPr>
        <p:txBody>
          <a:bodyPr/>
          <a:lstStyle>
            <a:lvl1pPr algn="l" eaLnBrk="1" latinLnBrk="0" hangingPunct="1">
              <a:defRPr kumimoji="0" lang="zh-TW"/>
            </a:lvl1pPr>
          </a:lstStyle>
          <a:p>
            <a:pPr eaLnBrk="1" latinLnBrk="0" hangingPunct="1"/>
            <a:r>
              <a:rPr lang="zh-TW" altLang="en-US" smtClean="0"/>
              <a:t>按一下以編輯母片標題樣式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178590792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TW" altLang="en-US" noProof="0" smtClean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>
                <a:ea typeface="超研澤中粗隸" pitchFamily="49" charset="-120"/>
              </a:defRPr>
            </a:lvl1pPr>
          </a:lstStyle>
          <a:p>
            <a:pPr>
              <a:buClr>
                <a:srgbClr val="009999"/>
              </a:buClr>
              <a:defRPr/>
            </a:pPr>
            <a:endParaRPr lang="en-US" altLang="zh-TW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>
                <a:ea typeface="超研澤中粗隸" pitchFamily="49" charset="-120"/>
              </a:defRPr>
            </a:lvl1pPr>
          </a:lstStyle>
          <a:p>
            <a:pPr>
              <a:buClr>
                <a:srgbClr val="009999"/>
              </a:buClr>
              <a:defRPr/>
            </a:pPr>
            <a:endParaRPr lang="en-US" altLang="zh-TW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>
                <a:latin typeface="Tahoma" panose="020B0604030504040204" pitchFamily="34" charset="0"/>
                <a:ea typeface="超研澤中粗隸" pitchFamily="49" charset="-120"/>
              </a:defRPr>
            </a:lvl1pPr>
          </a:lstStyle>
          <a:p>
            <a:pPr>
              <a:buClr>
                <a:srgbClr val="009999"/>
              </a:buClr>
            </a:pPr>
            <a:fld id="{7377D7E3-43A8-40B0-B0C2-D29D1889B281}" type="slidenum">
              <a:rPr lang="en-US" altLang="zh-TW"/>
              <a:pPr>
                <a:buClr>
                  <a:srgbClr val="009999"/>
                </a:buClr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575394084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>
                <a:ea typeface="超研澤中粗隸" pitchFamily="49" charset="-120"/>
              </a:defRPr>
            </a:lvl1pPr>
          </a:lstStyle>
          <a:p>
            <a:pPr>
              <a:buClr>
                <a:srgbClr val="009999"/>
              </a:buClr>
              <a:defRPr/>
            </a:pPr>
            <a:endParaRPr lang="en-US" altLang="zh-TW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>
                <a:ea typeface="超研澤中粗隸" pitchFamily="49" charset="-120"/>
              </a:defRPr>
            </a:lvl1pPr>
          </a:lstStyle>
          <a:p>
            <a:pPr>
              <a:buClr>
                <a:srgbClr val="009999"/>
              </a:buClr>
              <a:defRPr/>
            </a:pPr>
            <a:endParaRPr lang="en-US" altLang="zh-TW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>
                <a:latin typeface="Tahoma" panose="020B0604030504040204" pitchFamily="34" charset="0"/>
                <a:ea typeface="超研澤中粗隸" pitchFamily="49" charset="-120"/>
              </a:defRPr>
            </a:lvl1pPr>
          </a:lstStyle>
          <a:p>
            <a:pPr>
              <a:buClr>
                <a:srgbClr val="009999"/>
              </a:buClr>
            </a:pPr>
            <a:fld id="{D22CAD42-BEB6-47C1-A23F-E50AC0A5179E}" type="slidenum">
              <a:rPr lang="en-US" altLang="zh-TW"/>
              <a:pPr>
                <a:buClr>
                  <a:srgbClr val="009999"/>
                </a:buClr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573306684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>
                <a:ea typeface="超研澤中粗隸" pitchFamily="49" charset="-120"/>
              </a:defRPr>
            </a:lvl1pPr>
          </a:lstStyle>
          <a:p>
            <a:pPr>
              <a:buClr>
                <a:srgbClr val="009999"/>
              </a:buClr>
              <a:defRPr/>
            </a:pPr>
            <a:endParaRPr lang="en-US" altLang="zh-TW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>
                <a:ea typeface="超研澤中粗隸" pitchFamily="49" charset="-120"/>
              </a:defRPr>
            </a:lvl1pPr>
          </a:lstStyle>
          <a:p>
            <a:pPr>
              <a:buClr>
                <a:srgbClr val="009999"/>
              </a:buClr>
              <a:defRPr/>
            </a:pPr>
            <a:endParaRPr lang="en-US" altLang="zh-TW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>
                <a:latin typeface="Tahoma" panose="020B0604030504040204" pitchFamily="34" charset="0"/>
                <a:ea typeface="超研澤中粗隸" pitchFamily="49" charset="-120"/>
              </a:defRPr>
            </a:lvl1pPr>
          </a:lstStyle>
          <a:p>
            <a:pPr>
              <a:buClr>
                <a:srgbClr val="009999"/>
              </a:buClr>
            </a:pPr>
            <a:fld id="{ECA6FBB6-490A-4D3E-969E-C6723A51E317}" type="slidenum">
              <a:rPr lang="en-US" altLang="zh-TW"/>
              <a:pPr>
                <a:buClr>
                  <a:srgbClr val="009999"/>
                </a:buClr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928636668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>
                <a:ea typeface="超研澤中粗隸" pitchFamily="49" charset="-120"/>
              </a:defRPr>
            </a:lvl1pPr>
          </a:lstStyle>
          <a:p>
            <a:pPr>
              <a:buClr>
                <a:srgbClr val="009999"/>
              </a:buClr>
              <a:defRPr/>
            </a:pPr>
            <a:endParaRPr lang="en-US" altLang="zh-TW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>
                <a:ea typeface="超研澤中粗隸" pitchFamily="49" charset="-120"/>
              </a:defRPr>
            </a:lvl1pPr>
          </a:lstStyle>
          <a:p>
            <a:pPr>
              <a:buClr>
                <a:srgbClr val="009999"/>
              </a:buClr>
              <a:defRPr/>
            </a:pPr>
            <a:endParaRPr lang="en-US" altLang="zh-TW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>
                <a:latin typeface="Tahoma" panose="020B0604030504040204" pitchFamily="34" charset="0"/>
                <a:ea typeface="超研澤中粗隸" pitchFamily="49" charset="-120"/>
              </a:defRPr>
            </a:lvl1pPr>
          </a:lstStyle>
          <a:p>
            <a:pPr>
              <a:buClr>
                <a:srgbClr val="009999"/>
              </a:buClr>
            </a:pPr>
            <a:fld id="{4028F454-FBC3-45E6-AC14-6AEFDD6C9695}" type="slidenum">
              <a:rPr lang="en-US" altLang="zh-TW"/>
              <a:pPr>
                <a:buClr>
                  <a:srgbClr val="009999"/>
                </a:buClr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799257497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>
                <a:ea typeface="超研澤中粗隸" pitchFamily="49" charset="-120"/>
              </a:defRPr>
            </a:lvl1pPr>
          </a:lstStyle>
          <a:p>
            <a:pPr>
              <a:buClr>
                <a:srgbClr val="009999"/>
              </a:buClr>
              <a:defRPr/>
            </a:pPr>
            <a:endParaRPr lang="en-US" altLang="zh-TW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>
                <a:ea typeface="超研澤中粗隸" pitchFamily="49" charset="-120"/>
              </a:defRPr>
            </a:lvl1pPr>
          </a:lstStyle>
          <a:p>
            <a:pPr>
              <a:buClr>
                <a:srgbClr val="009999"/>
              </a:buClr>
              <a:defRPr/>
            </a:pPr>
            <a:endParaRPr lang="en-US" altLang="zh-TW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>
                <a:latin typeface="Tahoma" panose="020B0604030504040204" pitchFamily="34" charset="0"/>
                <a:ea typeface="超研澤中粗隸" pitchFamily="49" charset="-120"/>
              </a:defRPr>
            </a:lvl1pPr>
          </a:lstStyle>
          <a:p>
            <a:pPr>
              <a:buClr>
                <a:srgbClr val="009999"/>
              </a:buClr>
            </a:pPr>
            <a:fld id="{55C924C8-B8CA-4ED5-910E-8E49FA50D026}" type="slidenum">
              <a:rPr lang="en-US" altLang="zh-TW"/>
              <a:pPr>
                <a:buClr>
                  <a:srgbClr val="009999"/>
                </a:buClr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119394411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>
                <a:ea typeface="超研澤中粗隸" pitchFamily="49" charset="-120"/>
              </a:defRPr>
            </a:lvl1pPr>
          </a:lstStyle>
          <a:p>
            <a:pPr>
              <a:buClr>
                <a:srgbClr val="009999"/>
              </a:buClr>
              <a:defRPr/>
            </a:pPr>
            <a:endParaRPr lang="en-US" altLang="zh-TW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>
                <a:ea typeface="超研澤中粗隸" pitchFamily="49" charset="-120"/>
              </a:defRPr>
            </a:lvl1pPr>
          </a:lstStyle>
          <a:p>
            <a:pPr>
              <a:buClr>
                <a:srgbClr val="009999"/>
              </a:buClr>
              <a:defRPr/>
            </a:pPr>
            <a:endParaRPr lang="en-US" altLang="zh-TW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>
                <a:latin typeface="Tahoma" panose="020B0604030504040204" pitchFamily="34" charset="0"/>
                <a:ea typeface="超研澤中粗隸" pitchFamily="49" charset="-120"/>
              </a:defRPr>
            </a:lvl1pPr>
          </a:lstStyle>
          <a:p>
            <a:pPr>
              <a:buClr>
                <a:srgbClr val="009999"/>
              </a:buClr>
            </a:pPr>
            <a:fld id="{903A2C74-25D6-494D-81D3-658E8EC94264}" type="slidenum">
              <a:rPr lang="en-US" altLang="zh-TW"/>
              <a:pPr>
                <a:buClr>
                  <a:srgbClr val="009999"/>
                </a:buClr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557609170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>
                <a:ea typeface="超研澤中粗隸" pitchFamily="49" charset="-120"/>
              </a:defRPr>
            </a:lvl1pPr>
          </a:lstStyle>
          <a:p>
            <a:pPr>
              <a:buClr>
                <a:srgbClr val="009999"/>
              </a:buClr>
              <a:defRPr/>
            </a:pPr>
            <a:endParaRPr lang="en-US" altLang="zh-TW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>
                <a:ea typeface="超研澤中粗隸" pitchFamily="49" charset="-120"/>
              </a:defRPr>
            </a:lvl1pPr>
          </a:lstStyle>
          <a:p>
            <a:pPr>
              <a:buClr>
                <a:srgbClr val="009999"/>
              </a:buClr>
              <a:defRPr/>
            </a:pPr>
            <a:endParaRPr lang="en-US" altLang="zh-TW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>
                <a:latin typeface="Tahoma" panose="020B0604030504040204" pitchFamily="34" charset="0"/>
                <a:ea typeface="超研澤中粗隸" pitchFamily="49" charset="-120"/>
              </a:defRPr>
            </a:lvl1pPr>
          </a:lstStyle>
          <a:p>
            <a:pPr>
              <a:buClr>
                <a:srgbClr val="009999"/>
              </a:buClr>
            </a:pPr>
            <a:fld id="{FCE74D0A-E7F9-48CE-83FD-3E7C31B480D0}" type="slidenum">
              <a:rPr lang="en-US" altLang="zh-TW"/>
              <a:pPr>
                <a:buClr>
                  <a:srgbClr val="009999"/>
                </a:buClr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431340577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>
                <a:ea typeface="超研澤中粗隸" pitchFamily="49" charset="-120"/>
              </a:defRPr>
            </a:lvl1pPr>
          </a:lstStyle>
          <a:p>
            <a:pPr>
              <a:buClr>
                <a:srgbClr val="009999"/>
              </a:buClr>
              <a:defRPr/>
            </a:pPr>
            <a:endParaRPr lang="en-US" altLang="zh-TW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>
                <a:ea typeface="超研澤中粗隸" pitchFamily="49" charset="-120"/>
              </a:defRPr>
            </a:lvl1pPr>
          </a:lstStyle>
          <a:p>
            <a:pPr>
              <a:buClr>
                <a:srgbClr val="009999"/>
              </a:buClr>
              <a:defRPr/>
            </a:pPr>
            <a:endParaRPr lang="en-US" altLang="zh-TW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>
                <a:latin typeface="Tahoma" panose="020B0604030504040204" pitchFamily="34" charset="0"/>
                <a:ea typeface="超研澤中粗隸" pitchFamily="49" charset="-120"/>
              </a:defRPr>
            </a:lvl1pPr>
          </a:lstStyle>
          <a:p>
            <a:pPr>
              <a:buClr>
                <a:srgbClr val="009999"/>
              </a:buClr>
            </a:pPr>
            <a:fld id="{95A36DB5-A3A7-4E5D-8AA7-BDA1020DC677}" type="slidenum">
              <a:rPr lang="en-US" altLang="zh-TW"/>
              <a:pPr>
                <a:buClr>
                  <a:srgbClr val="009999"/>
                </a:buClr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806390952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>
                <a:ea typeface="超研澤中粗隸" pitchFamily="49" charset="-120"/>
              </a:defRPr>
            </a:lvl1pPr>
          </a:lstStyle>
          <a:p>
            <a:pPr>
              <a:buClr>
                <a:srgbClr val="009999"/>
              </a:buClr>
              <a:defRPr/>
            </a:pPr>
            <a:endParaRPr lang="en-US" altLang="zh-TW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>
                <a:ea typeface="超研澤中粗隸" pitchFamily="49" charset="-120"/>
              </a:defRPr>
            </a:lvl1pPr>
          </a:lstStyle>
          <a:p>
            <a:pPr>
              <a:buClr>
                <a:srgbClr val="009999"/>
              </a:buClr>
              <a:defRPr/>
            </a:pPr>
            <a:endParaRPr lang="en-US" altLang="zh-TW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>
                <a:latin typeface="Tahoma" panose="020B0604030504040204" pitchFamily="34" charset="0"/>
                <a:ea typeface="超研澤中粗隸" pitchFamily="49" charset="-120"/>
              </a:defRPr>
            </a:lvl1pPr>
          </a:lstStyle>
          <a:p>
            <a:pPr>
              <a:buClr>
                <a:srgbClr val="009999"/>
              </a:buClr>
            </a:pPr>
            <a:fld id="{6E212282-9027-4465-ACA0-6363E4EA7DBD}" type="slidenum">
              <a:rPr lang="en-US" altLang="zh-TW"/>
              <a:pPr>
                <a:buClr>
                  <a:srgbClr val="009999"/>
                </a:buClr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4185635354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>
                <a:ea typeface="超研澤中粗隸" pitchFamily="49" charset="-120"/>
              </a:defRPr>
            </a:lvl1pPr>
          </a:lstStyle>
          <a:p>
            <a:pPr>
              <a:buClr>
                <a:srgbClr val="009999"/>
              </a:buClr>
              <a:defRPr/>
            </a:pPr>
            <a:endParaRPr lang="en-US" altLang="zh-TW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>
                <a:ea typeface="超研澤中粗隸" pitchFamily="49" charset="-120"/>
              </a:defRPr>
            </a:lvl1pPr>
          </a:lstStyle>
          <a:p>
            <a:pPr>
              <a:buClr>
                <a:srgbClr val="009999"/>
              </a:buClr>
              <a:defRPr/>
            </a:pPr>
            <a:endParaRPr lang="en-US" altLang="zh-TW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>
                <a:latin typeface="Tahoma" panose="020B0604030504040204" pitchFamily="34" charset="0"/>
                <a:ea typeface="超研澤中粗隸" pitchFamily="49" charset="-120"/>
              </a:defRPr>
            </a:lvl1pPr>
          </a:lstStyle>
          <a:p>
            <a:pPr>
              <a:buClr>
                <a:srgbClr val="009999"/>
              </a:buClr>
            </a:pPr>
            <a:fld id="{819D2B08-207E-48F0-8BCD-E9004D07B174}" type="slidenum">
              <a:rPr lang="en-US" altLang="zh-TW"/>
              <a:pPr>
                <a:buClr>
                  <a:srgbClr val="009999"/>
                </a:buClr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5256309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只有標題: 強調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6AFAC7-7E0B-4947-83A9-CA7616A20BA1}" type="slidenum">
              <a:rPr altLang="en-US" smtClean="0">
                <a:solidFill>
                  <a:srgbClr val="262626"/>
                </a:solidFill>
              </a:rPr>
              <a:pPr/>
              <a:t>‹#›</a:t>
            </a:fld>
            <a:endParaRPr altLang="en-US">
              <a:solidFill>
                <a:srgbClr val="262626"/>
              </a:solidFill>
            </a:endParaRPr>
          </a:p>
        </p:txBody>
      </p:sp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290400" y="3052372"/>
            <a:ext cx="8686800" cy="1095600"/>
          </a:xfrm>
        </p:spPr>
        <p:txBody>
          <a:bodyPr>
            <a:normAutofit/>
          </a:bodyPr>
          <a:lstStyle>
            <a:lvl1pPr algn="ctr" eaLnBrk="1" latinLnBrk="0" hangingPunct="1">
              <a:defRPr kumimoji="0" lang="zh-TW" sz="4600" b="1" kern="1200" spc="-150" baseline="0">
                <a:ln>
                  <a:gradFill>
                    <a:gsLst>
                      <a:gs pos="0">
                        <a:schemeClr val="bg1"/>
                      </a:gs>
                      <a:gs pos="50000">
                        <a:schemeClr val="bg1">
                          <a:lumMod val="75000"/>
                        </a:schemeClr>
                      </a:gs>
                    </a:gsLst>
                    <a:lin ang="5400000" scaled="0"/>
                  </a:gradFill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38100" algn="ctr" rotWithShape="0">
                    <a:prstClr val="black">
                      <a:alpha val="25000"/>
                    </a:prstClr>
                  </a:outerShdw>
                  <a:reflection blurRad="6350" stA="60000" endA="900" endPos="58000" dir="5400000" sy="-100000" algn="bl" rotWithShape="0"/>
                </a:effectLst>
                <a:latin typeface="微軟正黑體" pitchFamily="34" charset="-120"/>
                <a:ea typeface="微軟正黑體" pitchFamily="34" charset="-120"/>
                <a:cs typeface="+mn-cs"/>
              </a:defRPr>
            </a:lvl1pPr>
          </a:lstStyle>
          <a:p>
            <a:r>
              <a:rPr kumimoji="0" lang="zh-TW" dirty="0"/>
              <a:t>按一下以編輯母片標題樣式</a:t>
            </a:r>
          </a:p>
        </p:txBody>
      </p:sp>
    </p:spTree>
    <p:extLst>
      <p:ext uri="{BB962C8B-B14F-4D97-AF65-F5344CB8AC3E}">
        <p14:creationId xmlns:p14="http://schemas.microsoft.com/office/powerpoint/2010/main" val="3914009005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>
                <a:ea typeface="超研澤中粗隸" pitchFamily="49" charset="-120"/>
              </a:defRPr>
            </a:lvl1pPr>
          </a:lstStyle>
          <a:p>
            <a:pPr>
              <a:buClr>
                <a:srgbClr val="009999"/>
              </a:buClr>
              <a:defRPr/>
            </a:pPr>
            <a:endParaRPr lang="en-US" altLang="zh-TW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>
                <a:ea typeface="超研澤中粗隸" pitchFamily="49" charset="-120"/>
              </a:defRPr>
            </a:lvl1pPr>
          </a:lstStyle>
          <a:p>
            <a:pPr>
              <a:buClr>
                <a:srgbClr val="009999"/>
              </a:buClr>
              <a:defRPr/>
            </a:pPr>
            <a:endParaRPr lang="en-US" altLang="zh-TW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>
                <a:latin typeface="Tahoma" panose="020B0604030504040204" pitchFamily="34" charset="0"/>
                <a:ea typeface="超研澤中粗隸" pitchFamily="49" charset="-120"/>
              </a:defRPr>
            </a:lvl1pPr>
          </a:lstStyle>
          <a:p>
            <a:pPr>
              <a:buClr>
                <a:srgbClr val="009999"/>
              </a:buClr>
            </a:pPr>
            <a:fld id="{49D991C9-324B-4DA5-982C-AA9AC49B24D3}" type="slidenum">
              <a:rPr lang="en-US" altLang="zh-TW"/>
              <a:pPr>
                <a:buClr>
                  <a:srgbClr val="009999"/>
                </a:buClr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470339942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TW" altLang="en-US" noProof="0" smtClean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>
                <a:ea typeface="超研澤中粗隸" pitchFamily="49" charset="-120"/>
              </a:defRPr>
            </a:lvl1pPr>
          </a:lstStyle>
          <a:p>
            <a:pPr>
              <a:buClr>
                <a:srgbClr val="009999"/>
              </a:buClr>
              <a:defRPr/>
            </a:pPr>
            <a:endParaRPr lang="en-US" altLang="zh-TW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>
                <a:ea typeface="超研澤中粗隸" pitchFamily="49" charset="-120"/>
              </a:defRPr>
            </a:lvl1pPr>
          </a:lstStyle>
          <a:p>
            <a:pPr>
              <a:buClr>
                <a:srgbClr val="009999"/>
              </a:buClr>
              <a:defRPr/>
            </a:pPr>
            <a:endParaRPr lang="en-US" altLang="zh-TW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>
                <a:latin typeface="Tahoma" panose="020B0604030504040204" pitchFamily="34" charset="0"/>
                <a:ea typeface="超研澤中粗隸" pitchFamily="49" charset="-120"/>
              </a:defRPr>
            </a:lvl1pPr>
          </a:lstStyle>
          <a:p>
            <a:pPr>
              <a:buClr>
                <a:srgbClr val="009999"/>
              </a:buClr>
            </a:pPr>
            <a:fld id="{7377D7E3-43A8-40B0-B0C2-D29D1889B281}" type="slidenum">
              <a:rPr lang="en-US" altLang="zh-TW"/>
              <a:pPr>
                <a:buClr>
                  <a:srgbClr val="009999"/>
                </a:buClr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47933713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>
                <a:ea typeface="超研澤中粗隸" pitchFamily="49" charset="-120"/>
              </a:defRPr>
            </a:lvl1pPr>
          </a:lstStyle>
          <a:p>
            <a:pPr>
              <a:buClr>
                <a:srgbClr val="009999"/>
              </a:buClr>
              <a:defRPr/>
            </a:pPr>
            <a:endParaRPr lang="en-US" altLang="zh-TW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>
                <a:ea typeface="超研澤中粗隸" pitchFamily="49" charset="-120"/>
              </a:defRPr>
            </a:lvl1pPr>
          </a:lstStyle>
          <a:p>
            <a:pPr>
              <a:buClr>
                <a:srgbClr val="009999"/>
              </a:buClr>
              <a:defRPr/>
            </a:pPr>
            <a:endParaRPr lang="en-US" altLang="zh-TW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>
                <a:latin typeface="Tahoma" panose="020B0604030504040204" pitchFamily="34" charset="0"/>
                <a:ea typeface="超研澤中粗隸" pitchFamily="49" charset="-120"/>
              </a:defRPr>
            </a:lvl1pPr>
          </a:lstStyle>
          <a:p>
            <a:pPr>
              <a:buClr>
                <a:srgbClr val="009999"/>
              </a:buClr>
            </a:pPr>
            <a:fld id="{D22CAD42-BEB6-47C1-A23F-E50AC0A5179E}" type="slidenum">
              <a:rPr lang="en-US" altLang="zh-TW"/>
              <a:pPr>
                <a:buClr>
                  <a:srgbClr val="009999"/>
                </a:buClr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747338898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>
                <a:ea typeface="超研澤中粗隸" pitchFamily="49" charset="-120"/>
              </a:defRPr>
            </a:lvl1pPr>
          </a:lstStyle>
          <a:p>
            <a:pPr>
              <a:buClr>
                <a:srgbClr val="009999"/>
              </a:buClr>
              <a:defRPr/>
            </a:pPr>
            <a:endParaRPr lang="en-US" altLang="zh-TW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>
                <a:ea typeface="超研澤中粗隸" pitchFamily="49" charset="-120"/>
              </a:defRPr>
            </a:lvl1pPr>
          </a:lstStyle>
          <a:p>
            <a:pPr>
              <a:buClr>
                <a:srgbClr val="009999"/>
              </a:buClr>
              <a:defRPr/>
            </a:pPr>
            <a:endParaRPr lang="en-US" altLang="zh-TW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>
                <a:latin typeface="Tahoma" panose="020B0604030504040204" pitchFamily="34" charset="0"/>
                <a:ea typeface="超研澤中粗隸" pitchFamily="49" charset="-120"/>
              </a:defRPr>
            </a:lvl1pPr>
          </a:lstStyle>
          <a:p>
            <a:pPr>
              <a:buClr>
                <a:srgbClr val="009999"/>
              </a:buClr>
            </a:pPr>
            <a:fld id="{ECA6FBB6-490A-4D3E-969E-C6723A51E317}" type="slidenum">
              <a:rPr lang="en-US" altLang="zh-TW"/>
              <a:pPr>
                <a:buClr>
                  <a:srgbClr val="009999"/>
                </a:buClr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062324059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bg bwMode="gray"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rgbClr val="655E39"/>
                </a:solidFill>
                <a:effectLst>
                  <a:outerShdw blurRad="50800" dist="38100" dir="2700000" algn="tl" rotWithShape="0">
                    <a:schemeClr val="bg1">
                      <a:alpha val="80000"/>
                    </a:scheme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buClr>
                <a:srgbClr val="DB5353"/>
              </a:buClr>
              <a:buSzPct val="55000"/>
              <a:buFont typeface="Wingdings" pitchFamily="2" charset="2"/>
              <a:buChar char="n"/>
              <a:defRPr kumimoji="1">
                <a:solidFill>
                  <a:srgbClr val="E8B7B7">
                    <a:lumMod val="25000"/>
                  </a:srgbClr>
                </a:solidFill>
              </a:defRPr>
            </a:lvl1pPr>
          </a:lstStyle>
          <a:p>
            <a:pPr>
              <a:defRPr/>
            </a:pPr>
            <a:fld id="{E21A8C5C-BFA1-4C7C-A4E3-868C8BCAA713}" type="datetimeFigureOut">
              <a:rPr lang="zh-TW" altLang="en-US"/>
              <a:pPr>
                <a:defRPr/>
              </a:pPr>
              <a:t>2019/2/15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buClr>
                <a:srgbClr val="DB5353"/>
              </a:buClr>
              <a:buSzPct val="55000"/>
              <a:buFont typeface="Wingdings" pitchFamily="2" charset="2"/>
              <a:buChar char="n"/>
              <a:defRPr kumimoji="1">
                <a:solidFill>
                  <a:srgbClr val="E8B7B7">
                    <a:lumMod val="25000"/>
                  </a:srgbClr>
                </a:solidFill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buClr>
                <a:srgbClr val="DB5353"/>
              </a:buClr>
              <a:buSzPct val="55000"/>
              <a:buFont typeface="Wingdings" panose="05000000000000000000" pitchFamily="2" charset="2"/>
              <a:buChar char="n"/>
              <a:defRPr kumimoji="1">
                <a:solidFill>
                  <a:srgbClr val="4F1919"/>
                </a:solidFill>
              </a:defRPr>
            </a:lvl1pPr>
          </a:lstStyle>
          <a:p>
            <a:fld id="{482DCED8-0464-49BC-8FA3-BCC7E4E46350}" type="slidenum">
              <a:rPr lang="zh-TW" altLang="en-US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0309121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buClr>
                <a:srgbClr val="DB5353"/>
              </a:buClr>
              <a:buSzPct val="55000"/>
              <a:buFont typeface="Wingdings" pitchFamily="2" charset="2"/>
              <a:buChar char="n"/>
              <a:defRPr kumimoji="1"/>
            </a:lvl1pPr>
          </a:lstStyle>
          <a:p>
            <a:pPr>
              <a:defRPr/>
            </a:pPr>
            <a:fld id="{2512AAA6-39EA-4105-B77F-311C6AC02EAC}" type="datetimeFigureOut">
              <a:rPr lang="zh-TW" altLang="en-US"/>
              <a:pPr>
                <a:defRPr/>
              </a:pPr>
              <a:t>2019/2/15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buClr>
                <a:srgbClr val="DB5353"/>
              </a:buClr>
              <a:buSzPct val="55000"/>
              <a:buFont typeface="Wingdings" pitchFamily="2" charset="2"/>
              <a:buChar char="n"/>
              <a:defRPr kumimoji="1"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buClr>
                <a:srgbClr val="DB5353"/>
              </a:buClr>
              <a:buSzPct val="55000"/>
              <a:buFont typeface="Wingdings" panose="05000000000000000000" pitchFamily="2" charset="2"/>
              <a:buChar char="n"/>
              <a:defRPr kumimoji="1"/>
            </a:lvl1pPr>
          </a:lstStyle>
          <a:p>
            <a:fld id="{0D6548FC-4A02-40CD-89EA-8CB2C124F2BB}" type="slidenum">
              <a:rPr lang="zh-TW" altLang="en-US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14836720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rgbClr val="948A54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buClr>
                <a:srgbClr val="DB5353"/>
              </a:buClr>
              <a:buSzPct val="55000"/>
              <a:buFont typeface="Wingdings" pitchFamily="2" charset="2"/>
              <a:buChar char="n"/>
              <a:defRPr kumimoji="1"/>
            </a:lvl1pPr>
          </a:lstStyle>
          <a:p>
            <a:pPr>
              <a:defRPr/>
            </a:pPr>
            <a:fld id="{3998F4AE-FB4B-4987-BCC5-DCDFDAB1F00F}" type="datetimeFigureOut">
              <a:rPr lang="zh-TW" altLang="en-US"/>
              <a:pPr>
                <a:defRPr/>
              </a:pPr>
              <a:t>2019/2/15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buClr>
                <a:srgbClr val="DB5353"/>
              </a:buClr>
              <a:buSzPct val="55000"/>
              <a:buFont typeface="Wingdings" pitchFamily="2" charset="2"/>
              <a:buChar char="n"/>
              <a:defRPr kumimoji="1"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buClr>
                <a:srgbClr val="DB5353"/>
              </a:buClr>
              <a:buSzPct val="55000"/>
              <a:buFont typeface="Wingdings" panose="05000000000000000000" pitchFamily="2" charset="2"/>
              <a:buChar char="n"/>
              <a:defRPr kumimoji="1"/>
            </a:lvl1pPr>
          </a:lstStyle>
          <a:p>
            <a:fld id="{8A0317FB-B0C2-49C6-93A9-959AD92EFCA0}" type="slidenum">
              <a:rPr lang="zh-TW" altLang="en-US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40812453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>
                <a:solidFill>
                  <a:srgbClr val="D69473"/>
                </a:solidFill>
              </a:defRPr>
            </a:lvl1pPr>
            <a:lvl2pPr>
              <a:defRPr sz="2400">
                <a:solidFill>
                  <a:srgbClr val="D69473"/>
                </a:solidFill>
              </a:defRPr>
            </a:lvl2pPr>
            <a:lvl3pPr>
              <a:defRPr sz="2000">
                <a:solidFill>
                  <a:srgbClr val="D69473"/>
                </a:solidFill>
              </a:defRPr>
            </a:lvl3pPr>
            <a:lvl4pPr>
              <a:defRPr sz="1800">
                <a:solidFill>
                  <a:srgbClr val="D69473"/>
                </a:solidFill>
              </a:defRPr>
            </a:lvl4pPr>
            <a:lvl5pPr>
              <a:defRPr sz="1800">
                <a:solidFill>
                  <a:srgbClr val="D69473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buClr>
                <a:srgbClr val="DB5353"/>
              </a:buClr>
              <a:buSzPct val="55000"/>
              <a:buFont typeface="Wingdings" pitchFamily="2" charset="2"/>
              <a:buChar char="n"/>
              <a:defRPr kumimoji="1"/>
            </a:lvl1pPr>
          </a:lstStyle>
          <a:p>
            <a:pPr>
              <a:defRPr/>
            </a:pPr>
            <a:fld id="{21CE1850-9628-4A1E-A3EC-D46EE7F26C8E}" type="datetimeFigureOut">
              <a:rPr lang="zh-TW" altLang="en-US"/>
              <a:pPr>
                <a:defRPr/>
              </a:pPr>
              <a:t>2019/2/15</a:t>
            </a:fld>
            <a:endParaRPr lang="zh-TW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buClr>
                <a:srgbClr val="DB5353"/>
              </a:buClr>
              <a:buSzPct val="55000"/>
              <a:buFont typeface="Wingdings" pitchFamily="2" charset="2"/>
              <a:buChar char="n"/>
              <a:defRPr kumimoji="1"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buClr>
                <a:srgbClr val="DB5353"/>
              </a:buClr>
              <a:buSzPct val="55000"/>
              <a:buFont typeface="Wingdings" panose="05000000000000000000" pitchFamily="2" charset="2"/>
              <a:buChar char="n"/>
              <a:defRPr kumimoji="1"/>
            </a:lvl1pPr>
          </a:lstStyle>
          <a:p>
            <a:fld id="{317E8A8B-CDCA-4860-A851-B5CF6004E3EF}" type="slidenum">
              <a:rPr lang="zh-TW" altLang="en-US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52626864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FB81A4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FB81A4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>
                <a:solidFill>
                  <a:srgbClr val="D69473"/>
                </a:solidFill>
              </a:defRPr>
            </a:lvl1pPr>
            <a:lvl2pPr>
              <a:defRPr sz="2000">
                <a:solidFill>
                  <a:srgbClr val="D69473"/>
                </a:solidFill>
              </a:defRPr>
            </a:lvl2pPr>
            <a:lvl3pPr>
              <a:defRPr sz="1800">
                <a:solidFill>
                  <a:srgbClr val="D69473"/>
                </a:solidFill>
              </a:defRPr>
            </a:lvl3pPr>
            <a:lvl4pPr>
              <a:defRPr sz="1600">
                <a:solidFill>
                  <a:srgbClr val="D69473"/>
                </a:solidFill>
              </a:defRPr>
            </a:lvl4pPr>
            <a:lvl5pPr>
              <a:defRPr sz="1600">
                <a:solidFill>
                  <a:srgbClr val="D69473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buClr>
                <a:srgbClr val="DB5353"/>
              </a:buClr>
              <a:buSzPct val="55000"/>
              <a:buFont typeface="Wingdings" pitchFamily="2" charset="2"/>
              <a:buChar char="n"/>
              <a:defRPr kumimoji="1"/>
            </a:lvl1pPr>
          </a:lstStyle>
          <a:p>
            <a:pPr>
              <a:defRPr/>
            </a:pPr>
            <a:fld id="{8D6F76C3-43AE-4A49-82E3-CD3F281BA989}" type="datetimeFigureOut">
              <a:rPr lang="zh-TW" altLang="en-US"/>
              <a:pPr>
                <a:defRPr/>
              </a:pPr>
              <a:t>2019/2/15</a:t>
            </a:fld>
            <a:endParaRPr lang="zh-TW" alt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buClr>
                <a:srgbClr val="DB5353"/>
              </a:buClr>
              <a:buSzPct val="55000"/>
              <a:buFont typeface="Wingdings" pitchFamily="2" charset="2"/>
              <a:buChar char="n"/>
              <a:defRPr kumimoji="1"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buClr>
                <a:srgbClr val="DB5353"/>
              </a:buClr>
              <a:buSzPct val="55000"/>
              <a:buFont typeface="Wingdings" panose="05000000000000000000" pitchFamily="2" charset="2"/>
              <a:buChar char="n"/>
              <a:defRPr kumimoji="1"/>
            </a:lvl1pPr>
          </a:lstStyle>
          <a:p>
            <a:fld id="{403F0155-25C3-47F9-A18C-C3CFDC78F22B}" type="slidenum">
              <a:rPr lang="zh-TW" altLang="en-US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85426742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buClr>
                <a:srgbClr val="DB5353"/>
              </a:buClr>
              <a:buSzPct val="55000"/>
              <a:buFont typeface="Wingdings" pitchFamily="2" charset="2"/>
              <a:buChar char="n"/>
              <a:defRPr kumimoji="1"/>
            </a:lvl1pPr>
          </a:lstStyle>
          <a:p>
            <a:pPr>
              <a:defRPr/>
            </a:pPr>
            <a:fld id="{A753E979-269B-4003-8372-C50DE4A207FD}" type="datetimeFigureOut">
              <a:rPr lang="zh-TW" altLang="en-US"/>
              <a:pPr>
                <a:defRPr/>
              </a:pPr>
              <a:t>2019/2/15</a:t>
            </a:fld>
            <a:endParaRPr lang="zh-TW" alt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buClr>
                <a:srgbClr val="DB5353"/>
              </a:buClr>
              <a:buSzPct val="55000"/>
              <a:buFont typeface="Wingdings" pitchFamily="2" charset="2"/>
              <a:buChar char="n"/>
              <a:defRPr kumimoji="1"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buClr>
                <a:srgbClr val="DB5353"/>
              </a:buClr>
              <a:buSzPct val="55000"/>
              <a:buFont typeface="Wingdings" panose="05000000000000000000" pitchFamily="2" charset="2"/>
              <a:buChar char="n"/>
              <a:defRPr kumimoji="1"/>
            </a:lvl1pPr>
          </a:lstStyle>
          <a:p>
            <a:fld id="{6A366377-0B79-498A-B2A5-55870AA5EB71}" type="slidenum">
              <a:rPr lang="zh-TW" altLang="en-US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524442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含文字的標題 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latinLnBrk="0" hangingPunct="1">
              <a:defRPr kumimoji="0" lang="zh-TW">
                <a:solidFill>
                  <a:schemeClr val="bg1"/>
                </a:solidFill>
              </a:defRPr>
            </a:lvl1pPr>
          </a:lstStyle>
          <a:p>
            <a:fld id="{CF6AFAC7-7E0B-4947-83A9-CA7616A20BA1}" type="slidenum">
              <a:rPr altLang="en-US" smtClean="0">
                <a:solidFill>
                  <a:prstClr val="white"/>
                </a:solidFill>
              </a:rPr>
              <a:pPr/>
              <a:t>‹#›</a:t>
            </a:fld>
            <a:endParaRPr altLang="en-US">
              <a:solidFill>
                <a:prstClr val="white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2895600"/>
            <a:ext cx="7543800" cy="2133600"/>
          </a:xfrm>
          <a:prstGeom prst="rect">
            <a:avLst/>
          </a:prstGeom>
          <a:gradFill flip="none" rotWithShape="1">
            <a:gsLst>
              <a:gs pos="63000">
                <a:schemeClr val="tx1">
                  <a:lumMod val="85000"/>
                  <a:lumOff val="15000"/>
                  <a:alpha val="49000"/>
                </a:schemeClr>
              </a:gs>
              <a:gs pos="100000">
                <a:schemeClr val="tx1">
                  <a:lumMod val="95000"/>
                  <a:lumOff val="5000"/>
                  <a:alpha val="5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prstClr val="white"/>
              </a:solidFill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414867" y="3200400"/>
            <a:ext cx="7010400" cy="1676400"/>
          </a:xfrm>
        </p:spPr>
        <p:txBody>
          <a:bodyPr>
            <a:normAutofit/>
          </a:bodyPr>
          <a:lstStyle>
            <a:lvl1pPr marL="0" algn="l" defTabSz="914400" rtl="0" eaLnBrk="1" latinLnBrk="0" hangingPunct="1">
              <a:defRPr kumimoji="0" lang="zh-TW" sz="4000" kern="120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  <a:cs typeface="+mn-cs"/>
              </a:defRPr>
            </a:lvl1pPr>
          </a:lstStyle>
          <a:p>
            <a:pPr eaLnBrk="1" latinLnBrk="0" hangingPunct="1"/>
            <a:r>
              <a:rPr lang="zh-TW" altLang="en-US" smtClean="0"/>
              <a:t>按一下以編輯母片標題樣式</a:t>
            </a:r>
            <a:endParaRPr/>
          </a:p>
        </p:txBody>
      </p:sp>
      <p:sp>
        <p:nvSpPr>
          <p:cNvPr id="10" name="Text Placeholder 15"/>
          <p:cNvSpPr>
            <a:spLocks noGrp="1"/>
          </p:cNvSpPr>
          <p:nvPr>
            <p:ph type="body" sz="quarter" idx="14" hasCustomPrompt="1"/>
          </p:nvPr>
        </p:nvSpPr>
        <p:spPr>
          <a:xfrm>
            <a:off x="4648200" y="664780"/>
            <a:ext cx="4191000" cy="381000"/>
          </a:xfrm>
        </p:spPr>
        <p:txBody>
          <a:bodyPr>
            <a:normAutofit/>
          </a:bodyPr>
          <a:lstStyle>
            <a:lvl1pPr algn="r" eaLnBrk="1" latinLnBrk="0" hangingPunct="1">
              <a:buNone/>
              <a:defRPr kumimoji="0" lang="zh-TW" sz="1800" b="1" kern="1200">
                <a:solidFill>
                  <a:schemeClr val="bg1">
                    <a:lumMod val="65000"/>
                  </a:schemeClr>
                </a:solidFill>
                <a:latin typeface="微軟正黑體" pitchFamily="34" charset="-120"/>
                <a:ea typeface="微軟正黑體" pitchFamily="34" charset="-120"/>
                <a:cs typeface="+mn-cs"/>
              </a:defRPr>
            </a:lvl1pPr>
          </a:lstStyle>
          <a:p>
            <a:pPr lvl="0"/>
            <a:r>
              <a:rPr kumimoji="0" lang="zh-TW"/>
              <a:t>按一下以編輯母片副標題樣式</a:t>
            </a:r>
          </a:p>
        </p:txBody>
      </p:sp>
    </p:spTree>
    <p:extLst>
      <p:ext uri="{BB962C8B-B14F-4D97-AF65-F5344CB8AC3E}">
        <p14:creationId xmlns:p14="http://schemas.microsoft.com/office/powerpoint/2010/main" val="2349118010"/>
      </p:ext>
    </p:ext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ntr" presetSubtype="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utoUpdateAnimBg="0"/>
    </p:bldLst>
  </p:timing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buClr>
                <a:srgbClr val="DB5353"/>
              </a:buClr>
              <a:buSzPct val="55000"/>
              <a:buFont typeface="Wingdings" pitchFamily="2" charset="2"/>
              <a:buChar char="n"/>
              <a:defRPr kumimoji="1"/>
            </a:lvl1pPr>
          </a:lstStyle>
          <a:p>
            <a:pPr>
              <a:defRPr/>
            </a:pPr>
            <a:fld id="{4E5CAC6A-3A22-48C7-8BE5-D354957C44C0}" type="datetimeFigureOut">
              <a:rPr lang="zh-TW" altLang="en-US"/>
              <a:pPr>
                <a:defRPr/>
              </a:pPr>
              <a:t>2019/2/15</a:t>
            </a:fld>
            <a:endParaRPr lang="zh-TW" alt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buClr>
                <a:srgbClr val="DB5353"/>
              </a:buClr>
              <a:buSzPct val="55000"/>
              <a:buFont typeface="Wingdings" pitchFamily="2" charset="2"/>
              <a:buChar char="n"/>
              <a:defRPr kumimoji="1"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buClr>
                <a:srgbClr val="DB5353"/>
              </a:buClr>
              <a:buSzPct val="55000"/>
              <a:buFont typeface="Wingdings" panose="05000000000000000000" pitchFamily="2" charset="2"/>
              <a:buChar char="n"/>
              <a:defRPr kumimoji="1"/>
            </a:lvl1pPr>
          </a:lstStyle>
          <a:p>
            <a:fld id="{E060A6C1-1F24-4E5F-BE20-5DABA08D55C4}" type="slidenum">
              <a:rPr lang="zh-TW" altLang="en-US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86385090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buClr>
                <a:srgbClr val="DB5353"/>
              </a:buClr>
              <a:buSzPct val="55000"/>
              <a:buFont typeface="Wingdings" pitchFamily="2" charset="2"/>
              <a:buChar char="n"/>
              <a:defRPr kumimoji="1"/>
            </a:lvl1pPr>
          </a:lstStyle>
          <a:p>
            <a:pPr>
              <a:defRPr/>
            </a:pPr>
            <a:fld id="{86DE248F-91B1-481F-9478-C717A00C8522}" type="datetimeFigureOut">
              <a:rPr lang="zh-TW" altLang="en-US"/>
              <a:pPr>
                <a:defRPr/>
              </a:pPr>
              <a:t>2019/2/15</a:t>
            </a:fld>
            <a:endParaRPr lang="zh-TW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buClr>
                <a:srgbClr val="DB5353"/>
              </a:buClr>
              <a:buSzPct val="55000"/>
              <a:buFont typeface="Wingdings" pitchFamily="2" charset="2"/>
              <a:buChar char="n"/>
              <a:defRPr kumimoji="1"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buClr>
                <a:srgbClr val="DB5353"/>
              </a:buClr>
              <a:buSzPct val="55000"/>
              <a:buFont typeface="Wingdings" panose="05000000000000000000" pitchFamily="2" charset="2"/>
              <a:buChar char="n"/>
              <a:defRPr kumimoji="1"/>
            </a:lvl1pPr>
          </a:lstStyle>
          <a:p>
            <a:fld id="{AB25A48C-7F1B-4AEF-BC02-270C0B8CD5C5}" type="slidenum">
              <a:rPr lang="zh-TW" altLang="en-US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11935934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zh-TW" altLang="en-US" noProof="0" smtClean="0"/>
              <a:t>按一下圖示以新增圖片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buClr>
                <a:srgbClr val="DB5353"/>
              </a:buClr>
              <a:buSzPct val="55000"/>
              <a:buFont typeface="Wingdings" pitchFamily="2" charset="2"/>
              <a:buChar char="n"/>
              <a:defRPr kumimoji="1"/>
            </a:lvl1pPr>
          </a:lstStyle>
          <a:p>
            <a:pPr>
              <a:defRPr/>
            </a:pPr>
            <a:fld id="{11EA9D38-E142-473E-B7A5-982FBDBE4C4A}" type="datetimeFigureOut">
              <a:rPr lang="zh-TW" altLang="en-US"/>
              <a:pPr>
                <a:defRPr/>
              </a:pPr>
              <a:t>2019/2/15</a:t>
            </a:fld>
            <a:endParaRPr lang="zh-TW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buClr>
                <a:srgbClr val="DB5353"/>
              </a:buClr>
              <a:buSzPct val="55000"/>
              <a:buFont typeface="Wingdings" pitchFamily="2" charset="2"/>
              <a:buChar char="n"/>
              <a:defRPr kumimoji="1"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buClr>
                <a:srgbClr val="DB5353"/>
              </a:buClr>
              <a:buSzPct val="55000"/>
              <a:buFont typeface="Wingdings" panose="05000000000000000000" pitchFamily="2" charset="2"/>
              <a:buChar char="n"/>
              <a:defRPr kumimoji="1"/>
            </a:lvl1pPr>
          </a:lstStyle>
          <a:p>
            <a:fld id="{9F0126C5-246B-450D-8C5C-53F70EF81142}" type="slidenum">
              <a:rPr lang="zh-TW" altLang="en-US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127921490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buClr>
                <a:srgbClr val="DB5353"/>
              </a:buClr>
              <a:buSzPct val="55000"/>
              <a:buFont typeface="Wingdings" pitchFamily="2" charset="2"/>
              <a:buChar char="n"/>
              <a:defRPr kumimoji="1"/>
            </a:lvl1pPr>
          </a:lstStyle>
          <a:p>
            <a:pPr>
              <a:defRPr/>
            </a:pPr>
            <a:fld id="{3BCB3150-D873-442E-AA3D-794A6227ED2D}" type="datetimeFigureOut">
              <a:rPr lang="zh-TW" altLang="en-US"/>
              <a:pPr>
                <a:defRPr/>
              </a:pPr>
              <a:t>2019/2/15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buClr>
                <a:srgbClr val="DB5353"/>
              </a:buClr>
              <a:buSzPct val="55000"/>
              <a:buFont typeface="Wingdings" pitchFamily="2" charset="2"/>
              <a:buChar char="n"/>
              <a:defRPr kumimoji="1"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buClr>
                <a:srgbClr val="DB5353"/>
              </a:buClr>
              <a:buSzPct val="55000"/>
              <a:buFont typeface="Wingdings" panose="05000000000000000000" pitchFamily="2" charset="2"/>
              <a:buChar char="n"/>
              <a:defRPr kumimoji="1"/>
            </a:lvl1pPr>
          </a:lstStyle>
          <a:p>
            <a:fld id="{4D40EA34-BF14-41F4-A806-7D9EE027306B}" type="slidenum">
              <a:rPr lang="zh-TW" altLang="en-US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67281904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buClr>
                <a:srgbClr val="DB5353"/>
              </a:buClr>
              <a:buSzPct val="55000"/>
              <a:buFont typeface="Wingdings" pitchFamily="2" charset="2"/>
              <a:buChar char="n"/>
              <a:defRPr kumimoji="1"/>
            </a:lvl1pPr>
          </a:lstStyle>
          <a:p>
            <a:pPr>
              <a:defRPr/>
            </a:pPr>
            <a:fld id="{CE54D38A-EF0B-4392-AD7F-42C3E2B307B9}" type="datetimeFigureOut">
              <a:rPr lang="zh-TW" altLang="en-US"/>
              <a:pPr>
                <a:defRPr/>
              </a:pPr>
              <a:t>2019/2/15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buClr>
                <a:srgbClr val="DB5353"/>
              </a:buClr>
              <a:buSzPct val="55000"/>
              <a:buFont typeface="Wingdings" pitchFamily="2" charset="2"/>
              <a:buChar char="n"/>
              <a:defRPr kumimoji="1"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buClr>
                <a:srgbClr val="DB5353"/>
              </a:buClr>
              <a:buSzPct val="55000"/>
              <a:buFont typeface="Wingdings" panose="05000000000000000000" pitchFamily="2" charset="2"/>
              <a:buChar char="n"/>
              <a:defRPr kumimoji="1"/>
            </a:lvl1pPr>
          </a:lstStyle>
          <a:p>
            <a:fld id="{CAE92FB4-3FA4-4558-B986-B86B7C0A38CC}" type="slidenum">
              <a:rPr lang="zh-TW" altLang="en-US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883459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含標題的內容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609600"/>
            <a:ext cx="3008313" cy="825500"/>
          </a:xfrm>
        </p:spPr>
        <p:txBody>
          <a:bodyPr anchor="b"/>
          <a:lstStyle>
            <a:lvl1pPr algn="l" eaLnBrk="1" latinLnBrk="0" hangingPunct="1">
              <a:defRPr kumimoji="0" lang="zh-TW" sz="2000" b="1"/>
            </a:lvl1pPr>
          </a:lstStyle>
          <a:p>
            <a:pPr eaLnBrk="1" latinLnBrk="0" hangingPunct="1"/>
            <a:r>
              <a:rPr lang="zh-TW" altLang="en-US" smtClean="0"/>
              <a:t>按一下以編輯母片標題樣式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03650" y="609600"/>
            <a:ext cx="5111750" cy="5334000"/>
          </a:xfrm>
        </p:spPr>
        <p:txBody>
          <a:bodyPr/>
          <a:lstStyle>
            <a:lvl1pPr eaLnBrk="1" latinLnBrk="0" hangingPunct="1">
              <a:defRPr kumimoji="0" lang="zh-TW" sz="2800">
                <a:solidFill>
                  <a:schemeClr val="bg1"/>
                </a:solidFill>
              </a:defRPr>
            </a:lvl1pPr>
            <a:lvl2pPr eaLnBrk="1" latinLnBrk="0" hangingPunct="1">
              <a:defRPr kumimoji="0" lang="zh-TW" sz="2800">
                <a:solidFill>
                  <a:schemeClr val="bg1"/>
                </a:solidFill>
              </a:defRPr>
            </a:lvl2pPr>
            <a:lvl3pPr eaLnBrk="1" latinLnBrk="0" hangingPunct="1">
              <a:defRPr kumimoji="0" lang="zh-TW" sz="2400">
                <a:solidFill>
                  <a:schemeClr val="bg1"/>
                </a:solidFill>
              </a:defRPr>
            </a:lvl3pPr>
            <a:lvl4pPr eaLnBrk="1" latinLnBrk="0" hangingPunct="1">
              <a:defRPr kumimoji="0" lang="zh-TW" sz="2000">
                <a:solidFill>
                  <a:schemeClr val="bg1"/>
                </a:solidFill>
              </a:defRPr>
            </a:lvl4pPr>
            <a:lvl5pPr eaLnBrk="1" latinLnBrk="0" hangingPunct="1">
              <a:defRPr kumimoji="0" lang="zh-TW" sz="2000">
                <a:solidFill>
                  <a:schemeClr val="bg1"/>
                </a:solidFill>
              </a:defRPr>
            </a:lvl5pPr>
            <a:lvl6pPr eaLnBrk="1" latinLnBrk="0" hangingPunct="1">
              <a:defRPr kumimoji="0" lang="zh-TW" sz="2000"/>
            </a:lvl6pPr>
            <a:lvl7pPr eaLnBrk="1" latinLnBrk="0" hangingPunct="1">
              <a:defRPr kumimoji="0" lang="zh-TW" sz="2000"/>
            </a:lvl7pPr>
            <a:lvl8pPr eaLnBrk="1" latinLnBrk="0" hangingPunct="1">
              <a:defRPr kumimoji="0" lang="zh-TW" sz="2000"/>
            </a:lvl8pPr>
            <a:lvl9pPr eaLnBrk="1" latinLnBrk="0" hangingPunct="1">
              <a:defRPr kumimoji="0" lang="zh-TW" sz="2000"/>
            </a:lvl9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8600" y="1435101"/>
            <a:ext cx="3008313" cy="3822699"/>
          </a:xfrm>
        </p:spPr>
        <p:txBody>
          <a:bodyPr/>
          <a:lstStyle>
            <a:lvl1pPr marL="0" indent="0" eaLnBrk="1" latinLnBrk="0" hangingPunct="1">
              <a:buNone/>
              <a:defRPr kumimoji="0" lang="zh-TW"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eaLnBrk="1" latinLnBrk="0" hangingPunct="1">
              <a:buNone/>
              <a:defRPr kumimoji="0" lang="zh-TW" sz="1200"/>
            </a:lvl2pPr>
            <a:lvl3pPr marL="914400" indent="0" eaLnBrk="1" latinLnBrk="0" hangingPunct="1">
              <a:buNone/>
              <a:defRPr kumimoji="0" lang="zh-TW" sz="1000"/>
            </a:lvl3pPr>
            <a:lvl4pPr marL="1371600" indent="0" eaLnBrk="1" latinLnBrk="0" hangingPunct="1">
              <a:buNone/>
              <a:defRPr kumimoji="0" lang="zh-TW" sz="900"/>
            </a:lvl4pPr>
            <a:lvl5pPr marL="1828800" indent="0" eaLnBrk="1" latinLnBrk="0" hangingPunct="1">
              <a:buNone/>
              <a:defRPr kumimoji="0" lang="zh-TW" sz="900"/>
            </a:lvl5pPr>
            <a:lvl6pPr marL="2286000" indent="0" eaLnBrk="1" latinLnBrk="0" hangingPunct="1">
              <a:buNone/>
              <a:defRPr kumimoji="0" lang="zh-TW" sz="900"/>
            </a:lvl6pPr>
            <a:lvl7pPr marL="2743200" indent="0" eaLnBrk="1" latinLnBrk="0" hangingPunct="1">
              <a:buNone/>
              <a:defRPr kumimoji="0" lang="zh-TW" sz="900"/>
            </a:lvl7pPr>
            <a:lvl8pPr marL="3200400" indent="0" eaLnBrk="1" latinLnBrk="0" hangingPunct="1">
              <a:buNone/>
              <a:defRPr kumimoji="0" lang="zh-TW" sz="900"/>
            </a:lvl8pPr>
            <a:lvl9pPr marL="3657600" indent="0" eaLnBrk="1" latinLnBrk="0" hangingPunct="1">
              <a:buNone/>
              <a:defRPr kumimoji="0" lang="zh-TW" sz="900"/>
            </a:lvl9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latinLnBrk="0" hangingPunct="1">
              <a:defRPr kumimoji="0" lang="zh-TW">
                <a:solidFill>
                  <a:schemeClr val="bg1"/>
                </a:solidFill>
              </a:defRPr>
            </a:lvl1pPr>
          </a:lstStyle>
          <a:p>
            <a:fld id="{CF6AFAC7-7E0B-4947-83A9-CA7616A20BA1}" type="slidenum">
              <a:rPr altLang="en-US" smtClean="0">
                <a:solidFill>
                  <a:prstClr val="white"/>
                </a:solidFill>
              </a:rPr>
              <a:pPr/>
              <a:t>‹#›</a:t>
            </a:fld>
            <a:endParaRPr alt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9849596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13" Type="http://schemas.openxmlformats.org/officeDocument/2006/relationships/slideLayout" Target="../slideLayouts/slideLayout30.xml"/><Relationship Id="rId18" Type="http://schemas.openxmlformats.org/officeDocument/2006/relationships/slideLayout" Target="../slideLayouts/slideLayout35.xml"/><Relationship Id="rId3" Type="http://schemas.openxmlformats.org/officeDocument/2006/relationships/slideLayout" Target="../slideLayouts/slideLayout20.xml"/><Relationship Id="rId21" Type="http://schemas.openxmlformats.org/officeDocument/2006/relationships/slideLayout" Target="../slideLayouts/slideLayout38.xml"/><Relationship Id="rId7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9.xml"/><Relationship Id="rId17" Type="http://schemas.openxmlformats.org/officeDocument/2006/relationships/slideLayout" Target="../slideLayouts/slideLayout34.xml"/><Relationship Id="rId25" Type="http://schemas.openxmlformats.org/officeDocument/2006/relationships/image" Target="../media/image22.png"/><Relationship Id="rId2" Type="http://schemas.openxmlformats.org/officeDocument/2006/relationships/slideLayout" Target="../slideLayouts/slideLayout19.xml"/><Relationship Id="rId16" Type="http://schemas.openxmlformats.org/officeDocument/2006/relationships/slideLayout" Target="../slideLayouts/slideLayout33.xml"/><Relationship Id="rId20" Type="http://schemas.openxmlformats.org/officeDocument/2006/relationships/slideLayout" Target="../slideLayouts/slideLayout37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24" Type="http://schemas.openxmlformats.org/officeDocument/2006/relationships/theme" Target="../theme/theme2.xml"/><Relationship Id="rId5" Type="http://schemas.openxmlformats.org/officeDocument/2006/relationships/slideLayout" Target="../slideLayouts/slideLayout22.xml"/><Relationship Id="rId15" Type="http://schemas.openxmlformats.org/officeDocument/2006/relationships/slideLayout" Target="../slideLayouts/slideLayout32.xml"/><Relationship Id="rId23" Type="http://schemas.openxmlformats.org/officeDocument/2006/relationships/slideLayout" Target="../slideLayouts/slideLayout40.xml"/><Relationship Id="rId10" Type="http://schemas.openxmlformats.org/officeDocument/2006/relationships/slideLayout" Target="../slideLayouts/slideLayout27.xml"/><Relationship Id="rId19" Type="http://schemas.openxmlformats.org/officeDocument/2006/relationships/slideLayout" Target="../slideLayouts/slideLayout36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Relationship Id="rId14" Type="http://schemas.openxmlformats.org/officeDocument/2006/relationships/slideLayout" Target="../slideLayouts/slideLayout31.xml"/><Relationship Id="rId22" Type="http://schemas.openxmlformats.org/officeDocument/2006/relationships/slideLayout" Target="../slideLayouts/slideLayout39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8.xml"/><Relationship Id="rId13" Type="http://schemas.openxmlformats.org/officeDocument/2006/relationships/image" Target="../media/image22.png"/><Relationship Id="rId3" Type="http://schemas.openxmlformats.org/officeDocument/2006/relationships/slideLayout" Target="../slideLayouts/slideLayout43.xml"/><Relationship Id="rId7" Type="http://schemas.openxmlformats.org/officeDocument/2006/relationships/slideLayout" Target="../slideLayouts/slideLayout47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42.xml"/><Relationship Id="rId1" Type="http://schemas.openxmlformats.org/officeDocument/2006/relationships/slideLayout" Target="../slideLayouts/slideLayout41.xml"/><Relationship Id="rId6" Type="http://schemas.openxmlformats.org/officeDocument/2006/relationships/slideLayout" Target="../slideLayouts/slideLayout46.xml"/><Relationship Id="rId11" Type="http://schemas.openxmlformats.org/officeDocument/2006/relationships/slideLayout" Target="../slideLayouts/slideLayout51.xml"/><Relationship Id="rId5" Type="http://schemas.openxmlformats.org/officeDocument/2006/relationships/slideLayout" Target="../slideLayouts/slideLayout45.xml"/><Relationship Id="rId10" Type="http://schemas.openxmlformats.org/officeDocument/2006/relationships/slideLayout" Target="../slideLayouts/slideLayout50.xml"/><Relationship Id="rId4" Type="http://schemas.openxmlformats.org/officeDocument/2006/relationships/slideLayout" Target="../slideLayouts/slideLayout44.xml"/><Relationship Id="rId9" Type="http://schemas.openxmlformats.org/officeDocument/2006/relationships/slideLayout" Target="../slideLayouts/slideLayout49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9.xml"/><Relationship Id="rId3" Type="http://schemas.openxmlformats.org/officeDocument/2006/relationships/slideLayout" Target="../slideLayouts/slideLayout54.xml"/><Relationship Id="rId7" Type="http://schemas.openxmlformats.org/officeDocument/2006/relationships/slideLayout" Target="../slideLayouts/slideLayout58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53.xml"/><Relationship Id="rId1" Type="http://schemas.openxmlformats.org/officeDocument/2006/relationships/slideLayout" Target="../slideLayouts/slideLayout52.xml"/><Relationship Id="rId6" Type="http://schemas.openxmlformats.org/officeDocument/2006/relationships/slideLayout" Target="../slideLayouts/slideLayout57.xml"/><Relationship Id="rId11" Type="http://schemas.openxmlformats.org/officeDocument/2006/relationships/slideLayout" Target="../slideLayouts/slideLayout62.xml"/><Relationship Id="rId5" Type="http://schemas.openxmlformats.org/officeDocument/2006/relationships/slideLayout" Target="../slideLayouts/slideLayout56.xml"/><Relationship Id="rId10" Type="http://schemas.openxmlformats.org/officeDocument/2006/relationships/slideLayout" Target="../slideLayouts/slideLayout61.xml"/><Relationship Id="rId4" Type="http://schemas.openxmlformats.org/officeDocument/2006/relationships/slideLayout" Target="../slideLayouts/slideLayout55.xml"/><Relationship Id="rId9" Type="http://schemas.openxmlformats.org/officeDocument/2006/relationships/slideLayout" Target="../slideLayouts/slideLayout60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0.xml"/><Relationship Id="rId3" Type="http://schemas.openxmlformats.org/officeDocument/2006/relationships/slideLayout" Target="../slideLayouts/slideLayout65.xml"/><Relationship Id="rId7" Type="http://schemas.openxmlformats.org/officeDocument/2006/relationships/slideLayout" Target="../slideLayouts/slideLayout69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64.xml"/><Relationship Id="rId1" Type="http://schemas.openxmlformats.org/officeDocument/2006/relationships/slideLayout" Target="../slideLayouts/slideLayout63.xml"/><Relationship Id="rId6" Type="http://schemas.openxmlformats.org/officeDocument/2006/relationships/slideLayout" Target="../slideLayouts/slideLayout68.xml"/><Relationship Id="rId11" Type="http://schemas.openxmlformats.org/officeDocument/2006/relationships/slideLayout" Target="../slideLayouts/slideLayout73.xml"/><Relationship Id="rId5" Type="http://schemas.openxmlformats.org/officeDocument/2006/relationships/slideLayout" Target="../slideLayouts/slideLayout67.xml"/><Relationship Id="rId10" Type="http://schemas.openxmlformats.org/officeDocument/2006/relationships/slideLayout" Target="../slideLayouts/slideLayout72.xml"/><Relationship Id="rId4" Type="http://schemas.openxmlformats.org/officeDocument/2006/relationships/slideLayout" Target="../slideLayouts/slideLayout66.xml"/><Relationship Id="rId9" Type="http://schemas.openxmlformats.org/officeDocument/2006/relationships/slideLayout" Target="../slideLayouts/slideLayout71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1.xml"/><Relationship Id="rId13" Type="http://schemas.openxmlformats.org/officeDocument/2006/relationships/image" Target="../media/image38.jpeg"/><Relationship Id="rId18" Type="http://schemas.openxmlformats.org/officeDocument/2006/relationships/image" Target="../media/image43.png"/><Relationship Id="rId3" Type="http://schemas.openxmlformats.org/officeDocument/2006/relationships/slideLayout" Target="../slideLayouts/slideLayout76.xml"/><Relationship Id="rId7" Type="http://schemas.openxmlformats.org/officeDocument/2006/relationships/slideLayout" Target="../slideLayouts/slideLayout80.xml"/><Relationship Id="rId12" Type="http://schemas.openxmlformats.org/officeDocument/2006/relationships/theme" Target="../theme/theme6.xml"/><Relationship Id="rId17" Type="http://schemas.openxmlformats.org/officeDocument/2006/relationships/image" Target="../media/image42.png"/><Relationship Id="rId2" Type="http://schemas.openxmlformats.org/officeDocument/2006/relationships/slideLayout" Target="../slideLayouts/slideLayout75.xml"/><Relationship Id="rId16" Type="http://schemas.openxmlformats.org/officeDocument/2006/relationships/image" Target="../media/image41.png"/><Relationship Id="rId1" Type="http://schemas.openxmlformats.org/officeDocument/2006/relationships/slideLayout" Target="../slideLayouts/slideLayout74.xml"/><Relationship Id="rId6" Type="http://schemas.openxmlformats.org/officeDocument/2006/relationships/slideLayout" Target="../slideLayouts/slideLayout79.xml"/><Relationship Id="rId11" Type="http://schemas.openxmlformats.org/officeDocument/2006/relationships/slideLayout" Target="../slideLayouts/slideLayout84.xml"/><Relationship Id="rId5" Type="http://schemas.openxmlformats.org/officeDocument/2006/relationships/slideLayout" Target="../slideLayouts/slideLayout78.xml"/><Relationship Id="rId15" Type="http://schemas.openxmlformats.org/officeDocument/2006/relationships/image" Target="../media/image40.png"/><Relationship Id="rId10" Type="http://schemas.openxmlformats.org/officeDocument/2006/relationships/slideLayout" Target="../slideLayouts/slideLayout83.xml"/><Relationship Id="rId4" Type="http://schemas.openxmlformats.org/officeDocument/2006/relationships/slideLayout" Target="../slideLayouts/slideLayout77.xml"/><Relationship Id="rId9" Type="http://schemas.openxmlformats.org/officeDocument/2006/relationships/slideLayout" Target="../slideLayouts/slideLayout82.xml"/><Relationship Id="rId14" Type="http://schemas.openxmlformats.org/officeDocument/2006/relationships/image" Target="../media/image39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9" cstate="print"/>
          <a:srcRect l="2599" r="5874" b="5262"/>
          <a:stretch/>
        </p:blipFill>
        <p:spPr>
          <a:xfrm>
            <a:off x="3530" y="5867400"/>
            <a:ext cx="9144000" cy="1053694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eaLnBrk="1" latinLnBrk="0" hangingPunct="1"/>
            <a:r>
              <a:rPr kumimoji="0" lang="zh-TW" altLang="en-US" dirty="0" smtClean="0"/>
              <a:t>按一下以編輯母片標題樣式</a:t>
            </a:r>
            <a:endParaRPr kumimoji="0" lang="en-US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latinLnBrk="0" hangingPunct="1">
              <a:defRPr kumimoji="0" lang="zh-TW" sz="2000" b="1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1pPr>
          </a:lstStyle>
          <a:p>
            <a:fld id="{CF6AFAC7-7E0B-4947-83A9-CA7616A20BA1}" type="slidenum">
              <a:rPr altLang="en-US" smtClean="0">
                <a:solidFill>
                  <a:srgbClr val="262626"/>
                </a:solidFill>
              </a:rPr>
              <a:pPr/>
              <a:t>‹#›</a:t>
            </a:fld>
            <a:endParaRPr altLang="en-US">
              <a:solidFill>
                <a:srgbClr val="262626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8229600" cy="492941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eaLnBrk="1" latinLnBrk="0" hangingPunct="1"/>
            <a:r>
              <a:rPr kumimoji="0" lang="zh-TW" altLang="en-US" dirty="0" smtClean="0"/>
              <a:t>按一下以編輯母片文字樣式</a:t>
            </a:r>
          </a:p>
          <a:p>
            <a:pPr lvl="1" eaLnBrk="1" latinLnBrk="0" hangingPunct="1"/>
            <a:r>
              <a:rPr kumimoji="0" lang="zh-TW" altLang="en-US" dirty="0" smtClean="0"/>
              <a:t>第二層</a:t>
            </a:r>
          </a:p>
          <a:p>
            <a:pPr lvl="2" eaLnBrk="1" latinLnBrk="0" hangingPunct="1"/>
            <a:r>
              <a:rPr kumimoji="0" lang="zh-TW" altLang="en-US" dirty="0" smtClean="0"/>
              <a:t>第三層</a:t>
            </a:r>
          </a:p>
        </p:txBody>
      </p:sp>
      <p:sp>
        <p:nvSpPr>
          <p:cNvPr id="8" name="Rectangle 11"/>
          <p:cNvSpPr/>
          <p:nvPr/>
        </p:nvSpPr>
        <p:spPr>
          <a:xfrm>
            <a:off x="1691680" y="980728"/>
            <a:ext cx="7452320" cy="72008"/>
          </a:xfrm>
          <a:prstGeom prst="rect">
            <a:avLst/>
          </a:prstGeom>
          <a:solidFill>
            <a:srgbClr val="FF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>
                <a:solidFill>
                  <a:srgbClr val="FF6600"/>
                </a:solidFill>
              </a:rPr>
              <a:t>           </a:t>
            </a:r>
          </a:p>
        </p:txBody>
      </p:sp>
    </p:spTree>
    <p:extLst>
      <p:ext uri="{BB962C8B-B14F-4D97-AF65-F5344CB8AC3E}">
        <p14:creationId xmlns:p14="http://schemas.microsoft.com/office/powerpoint/2010/main" val="13036183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8" r:id="rId17"/>
  </p:sldLayoutIdLst>
  <p:transition>
    <p:random/>
  </p:transition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kumimoji="0" lang="zh-TW" sz="4000" kern="1200">
          <a:solidFill>
            <a:schemeClr val="tx1"/>
          </a:solidFill>
          <a:latin typeface="微軟正黑體" pitchFamily="34" charset="-120"/>
          <a:ea typeface="微軟正黑體" pitchFamily="34" charset="-120"/>
          <a:cs typeface="+mj-cs"/>
        </a:defRPr>
      </a:lvl1pPr>
    </p:titleStyle>
    <p:bodyStyle>
      <a:lvl1pPr marL="442913" indent="-442913" algn="l" defTabSz="914400" rtl="0" eaLnBrk="1" latinLnBrk="0" hangingPunct="1">
        <a:spcBef>
          <a:spcPct val="20000"/>
        </a:spcBef>
        <a:buClr>
          <a:schemeClr val="bg2">
            <a:lumMod val="25000"/>
          </a:schemeClr>
        </a:buClr>
        <a:buFont typeface="微軟正黑體" pitchFamily="34" charset="-120"/>
        <a:buChar char="Æ"/>
        <a:defRPr kumimoji="0" lang="zh-TW" sz="3200" kern="1200">
          <a:solidFill>
            <a:schemeClr val="tx1"/>
          </a:solidFill>
          <a:latin typeface="微軟正黑體" pitchFamily="34" charset="-120"/>
          <a:ea typeface="微軟正黑體" pitchFamily="34" charset="-120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Clr>
          <a:schemeClr val="bg2">
            <a:lumMod val="50000"/>
          </a:schemeClr>
        </a:buClr>
        <a:buFont typeface="Arial" pitchFamily="34" charset="0"/>
        <a:buChar char="α"/>
        <a:defRPr kumimoji="0" lang="zh-TW" sz="2800" kern="1200">
          <a:solidFill>
            <a:schemeClr val="tx1"/>
          </a:solidFill>
          <a:latin typeface="微軟正黑體" pitchFamily="34" charset="-120"/>
          <a:ea typeface="微軟正黑體" pitchFamily="34" charset="-120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chemeClr val="bg2">
            <a:lumMod val="75000"/>
          </a:schemeClr>
        </a:buClr>
        <a:buFont typeface="微軟正黑體" pitchFamily="34" charset="-120"/>
        <a:buChar char="»"/>
        <a:defRPr kumimoji="0" lang="zh-TW" sz="2400" kern="1200">
          <a:solidFill>
            <a:schemeClr val="tx1"/>
          </a:solidFill>
          <a:latin typeface="微軟正黑體" pitchFamily="34" charset="-120"/>
          <a:ea typeface="微軟正黑體" pitchFamily="34" charset="-120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0" lang="zh-TW" sz="2000" kern="1200">
          <a:solidFill>
            <a:schemeClr val="tx1"/>
          </a:solidFill>
          <a:latin typeface="微軟正黑體" pitchFamily="34" charset="-120"/>
          <a:ea typeface="微軟正黑體" pitchFamily="34" charset="-120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kumimoji="0" lang="zh-TW" sz="2000" kern="1200">
          <a:solidFill>
            <a:schemeClr val="tx1"/>
          </a:solidFill>
          <a:latin typeface="微軟正黑體" pitchFamily="34" charset="-120"/>
          <a:ea typeface="微軟正黑體" pitchFamily="34" charset="-120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0" lang="zh-TW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0" lang="zh-TW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0" lang="zh-TW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0" lang="zh-TW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kumimoji="0" lang="zh-TW"/>
      </a:defPPr>
      <a:lvl1pPr marL="0" algn="l" defTabSz="914400" rtl="0" eaLnBrk="1" latinLnBrk="0" hangingPunct="1">
        <a:defRPr kumimoji="0" lang="zh-TW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0" lang="zh-TW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0" lang="zh-TW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0" lang="zh-TW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0" lang="zh-TW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0" lang="zh-TW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0" lang="zh-TW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0" lang="zh-TW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0" lang="zh-TW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16"/>
          <p:cNvGrpSpPr>
            <a:grpSpLocks/>
          </p:cNvGrpSpPr>
          <p:nvPr userDrawn="1"/>
        </p:nvGrpSpPr>
        <p:grpSpPr bwMode="auto">
          <a:xfrm>
            <a:off x="103188" y="317500"/>
            <a:ext cx="8669337" cy="1052513"/>
            <a:chOff x="0" y="624"/>
            <a:chExt cx="5461" cy="663"/>
          </a:xfrm>
        </p:grpSpPr>
        <p:sp>
          <p:nvSpPr>
            <p:cNvPr id="1033" name="Rectangle 2"/>
            <p:cNvSpPr>
              <a:spLocks noChangeArrowheads="1"/>
            </p:cNvSpPr>
            <p:nvPr/>
          </p:nvSpPr>
          <p:spPr bwMode="ltGray">
            <a:xfrm>
              <a:off x="263" y="692"/>
              <a:ext cx="276" cy="299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kumimoji="1" sz="4000">
                  <a:solidFill>
                    <a:schemeClr val="tx1"/>
                  </a:solidFill>
                  <a:latin typeface="Tahoma" panose="020B0604030504040204" pitchFamily="34" charset="0"/>
                  <a:ea typeface="超研澤中粗隸" pitchFamily="49" charset="-120"/>
                </a:defRPr>
              </a:lvl1pPr>
              <a:lvl2pPr marL="742950" indent="-285750" eaLnBrk="0" hangingPunct="0">
                <a:defRPr kumimoji="1" sz="4000">
                  <a:solidFill>
                    <a:schemeClr val="tx1"/>
                  </a:solidFill>
                  <a:latin typeface="Tahoma" panose="020B0604030504040204" pitchFamily="34" charset="0"/>
                  <a:ea typeface="超研澤中粗隸" pitchFamily="49" charset="-120"/>
                </a:defRPr>
              </a:lvl2pPr>
              <a:lvl3pPr marL="1143000" indent="-228600" eaLnBrk="0" hangingPunct="0">
                <a:defRPr kumimoji="1" sz="4000">
                  <a:solidFill>
                    <a:schemeClr val="tx1"/>
                  </a:solidFill>
                  <a:latin typeface="Tahoma" panose="020B0604030504040204" pitchFamily="34" charset="0"/>
                  <a:ea typeface="超研澤中粗隸" pitchFamily="49" charset="-120"/>
                </a:defRPr>
              </a:lvl3pPr>
              <a:lvl4pPr marL="1600200" indent="-228600" eaLnBrk="0" hangingPunct="0">
                <a:defRPr kumimoji="1" sz="4000">
                  <a:solidFill>
                    <a:schemeClr val="tx1"/>
                  </a:solidFill>
                  <a:latin typeface="Tahoma" panose="020B0604030504040204" pitchFamily="34" charset="0"/>
                  <a:ea typeface="超研澤中粗隸" pitchFamily="49" charset="-120"/>
                </a:defRPr>
              </a:lvl4pPr>
              <a:lvl5pPr marL="2057400" indent="-228600" eaLnBrk="0" hangingPunct="0">
                <a:defRPr kumimoji="1" sz="4000">
                  <a:solidFill>
                    <a:schemeClr val="tx1"/>
                  </a:solidFill>
                  <a:latin typeface="Tahoma" panose="020B0604030504040204" pitchFamily="34" charset="0"/>
                  <a:ea typeface="超研澤中粗隸" pitchFamily="49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55000"/>
                <a:buFont typeface="Wingdings" panose="05000000000000000000" pitchFamily="2" charset="2"/>
                <a:buChar char="n"/>
                <a:defRPr kumimoji="1" sz="4000">
                  <a:solidFill>
                    <a:schemeClr val="tx1"/>
                  </a:solidFill>
                  <a:latin typeface="Tahoma" panose="020B0604030504040204" pitchFamily="34" charset="0"/>
                  <a:ea typeface="超研澤中粗隸" pitchFamily="49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55000"/>
                <a:buFont typeface="Wingdings" panose="05000000000000000000" pitchFamily="2" charset="2"/>
                <a:buChar char="n"/>
                <a:defRPr kumimoji="1" sz="4000">
                  <a:solidFill>
                    <a:schemeClr val="tx1"/>
                  </a:solidFill>
                  <a:latin typeface="Tahoma" panose="020B0604030504040204" pitchFamily="34" charset="0"/>
                  <a:ea typeface="超研澤中粗隸" pitchFamily="49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55000"/>
                <a:buFont typeface="Wingdings" panose="05000000000000000000" pitchFamily="2" charset="2"/>
                <a:buChar char="n"/>
                <a:defRPr kumimoji="1" sz="4000">
                  <a:solidFill>
                    <a:schemeClr val="tx1"/>
                  </a:solidFill>
                  <a:latin typeface="Tahoma" panose="020B0604030504040204" pitchFamily="34" charset="0"/>
                  <a:ea typeface="超研澤中粗隸" pitchFamily="49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55000"/>
                <a:buFont typeface="Wingdings" panose="05000000000000000000" pitchFamily="2" charset="2"/>
                <a:buChar char="n"/>
                <a:defRPr kumimoji="1" sz="4000">
                  <a:solidFill>
                    <a:schemeClr val="tx1"/>
                  </a:solidFill>
                  <a:latin typeface="Tahoma" panose="020B0604030504040204" pitchFamily="34" charset="0"/>
                  <a:ea typeface="超研澤中粗隸" pitchFamily="49" charset="-120"/>
                </a:defRPr>
              </a:lvl9pPr>
            </a:lstStyle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zh-TW" altLang="zh-TW" sz="2400" smtClean="0">
                <a:solidFill>
                  <a:srgbClr val="000000"/>
                </a:solidFill>
                <a:ea typeface="新細明體" panose="02020500000000000000" pitchFamily="18" charset="-120"/>
              </a:endParaRPr>
            </a:p>
          </p:txBody>
        </p:sp>
        <p:sp>
          <p:nvSpPr>
            <p:cNvPr id="1034" name="Rectangle 3"/>
            <p:cNvSpPr>
              <a:spLocks noChangeArrowheads="1"/>
            </p:cNvSpPr>
            <p:nvPr/>
          </p:nvSpPr>
          <p:spPr bwMode="ltGray">
            <a:xfrm>
              <a:off x="504" y="692"/>
              <a:ext cx="207" cy="299"/>
            </a:xfrm>
            <a:prstGeom prst="rect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kumimoji="1" sz="4000">
                  <a:solidFill>
                    <a:schemeClr val="tx1"/>
                  </a:solidFill>
                  <a:latin typeface="Tahoma" panose="020B0604030504040204" pitchFamily="34" charset="0"/>
                  <a:ea typeface="超研澤中粗隸" pitchFamily="49" charset="-120"/>
                </a:defRPr>
              </a:lvl1pPr>
              <a:lvl2pPr marL="742950" indent="-285750" eaLnBrk="0" hangingPunct="0">
                <a:defRPr kumimoji="1" sz="4000">
                  <a:solidFill>
                    <a:schemeClr val="tx1"/>
                  </a:solidFill>
                  <a:latin typeface="Tahoma" panose="020B0604030504040204" pitchFamily="34" charset="0"/>
                  <a:ea typeface="超研澤中粗隸" pitchFamily="49" charset="-120"/>
                </a:defRPr>
              </a:lvl2pPr>
              <a:lvl3pPr marL="1143000" indent="-228600" eaLnBrk="0" hangingPunct="0">
                <a:defRPr kumimoji="1" sz="4000">
                  <a:solidFill>
                    <a:schemeClr val="tx1"/>
                  </a:solidFill>
                  <a:latin typeface="Tahoma" panose="020B0604030504040204" pitchFamily="34" charset="0"/>
                  <a:ea typeface="超研澤中粗隸" pitchFamily="49" charset="-120"/>
                </a:defRPr>
              </a:lvl3pPr>
              <a:lvl4pPr marL="1600200" indent="-228600" eaLnBrk="0" hangingPunct="0">
                <a:defRPr kumimoji="1" sz="4000">
                  <a:solidFill>
                    <a:schemeClr val="tx1"/>
                  </a:solidFill>
                  <a:latin typeface="Tahoma" panose="020B0604030504040204" pitchFamily="34" charset="0"/>
                  <a:ea typeface="超研澤中粗隸" pitchFamily="49" charset="-120"/>
                </a:defRPr>
              </a:lvl4pPr>
              <a:lvl5pPr marL="2057400" indent="-228600" eaLnBrk="0" hangingPunct="0">
                <a:defRPr kumimoji="1" sz="4000">
                  <a:solidFill>
                    <a:schemeClr val="tx1"/>
                  </a:solidFill>
                  <a:latin typeface="Tahoma" panose="020B0604030504040204" pitchFamily="34" charset="0"/>
                  <a:ea typeface="超研澤中粗隸" pitchFamily="49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55000"/>
                <a:buFont typeface="Wingdings" panose="05000000000000000000" pitchFamily="2" charset="2"/>
                <a:buChar char="n"/>
                <a:defRPr kumimoji="1" sz="4000">
                  <a:solidFill>
                    <a:schemeClr val="tx1"/>
                  </a:solidFill>
                  <a:latin typeface="Tahoma" panose="020B0604030504040204" pitchFamily="34" charset="0"/>
                  <a:ea typeface="超研澤中粗隸" pitchFamily="49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55000"/>
                <a:buFont typeface="Wingdings" panose="05000000000000000000" pitchFamily="2" charset="2"/>
                <a:buChar char="n"/>
                <a:defRPr kumimoji="1" sz="4000">
                  <a:solidFill>
                    <a:schemeClr val="tx1"/>
                  </a:solidFill>
                  <a:latin typeface="Tahoma" panose="020B0604030504040204" pitchFamily="34" charset="0"/>
                  <a:ea typeface="超研澤中粗隸" pitchFamily="49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55000"/>
                <a:buFont typeface="Wingdings" panose="05000000000000000000" pitchFamily="2" charset="2"/>
                <a:buChar char="n"/>
                <a:defRPr kumimoji="1" sz="4000">
                  <a:solidFill>
                    <a:schemeClr val="tx1"/>
                  </a:solidFill>
                  <a:latin typeface="Tahoma" panose="020B0604030504040204" pitchFamily="34" charset="0"/>
                  <a:ea typeface="超研澤中粗隸" pitchFamily="49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55000"/>
                <a:buFont typeface="Wingdings" panose="05000000000000000000" pitchFamily="2" charset="2"/>
                <a:buChar char="n"/>
                <a:defRPr kumimoji="1" sz="4000">
                  <a:solidFill>
                    <a:schemeClr val="tx1"/>
                  </a:solidFill>
                  <a:latin typeface="Tahoma" panose="020B0604030504040204" pitchFamily="34" charset="0"/>
                  <a:ea typeface="超研澤中粗隸" pitchFamily="49" charset="-120"/>
                </a:defRPr>
              </a:lvl9pPr>
            </a:lstStyle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zh-TW" altLang="zh-TW" sz="2400" smtClean="0">
                <a:solidFill>
                  <a:srgbClr val="000000"/>
                </a:solidFill>
                <a:ea typeface="新細明體" panose="02020500000000000000" pitchFamily="18" charset="-120"/>
              </a:endParaRPr>
            </a:p>
          </p:txBody>
        </p:sp>
        <p:sp>
          <p:nvSpPr>
            <p:cNvPr id="1035" name="Rectangle 4"/>
            <p:cNvSpPr>
              <a:spLocks noChangeArrowheads="1"/>
            </p:cNvSpPr>
            <p:nvPr/>
          </p:nvSpPr>
          <p:spPr bwMode="ltGray">
            <a:xfrm>
              <a:off x="341" y="958"/>
              <a:ext cx="266" cy="299"/>
            </a:xfrm>
            <a:prstGeom prst="rect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kumimoji="1" sz="4000">
                  <a:solidFill>
                    <a:schemeClr val="tx1"/>
                  </a:solidFill>
                  <a:latin typeface="Tahoma" panose="020B0604030504040204" pitchFamily="34" charset="0"/>
                  <a:ea typeface="超研澤中粗隸" pitchFamily="49" charset="-120"/>
                </a:defRPr>
              </a:lvl1pPr>
              <a:lvl2pPr marL="742950" indent="-285750" eaLnBrk="0" hangingPunct="0">
                <a:defRPr kumimoji="1" sz="4000">
                  <a:solidFill>
                    <a:schemeClr val="tx1"/>
                  </a:solidFill>
                  <a:latin typeface="Tahoma" panose="020B0604030504040204" pitchFamily="34" charset="0"/>
                  <a:ea typeface="超研澤中粗隸" pitchFamily="49" charset="-120"/>
                </a:defRPr>
              </a:lvl2pPr>
              <a:lvl3pPr marL="1143000" indent="-228600" eaLnBrk="0" hangingPunct="0">
                <a:defRPr kumimoji="1" sz="4000">
                  <a:solidFill>
                    <a:schemeClr val="tx1"/>
                  </a:solidFill>
                  <a:latin typeface="Tahoma" panose="020B0604030504040204" pitchFamily="34" charset="0"/>
                  <a:ea typeface="超研澤中粗隸" pitchFamily="49" charset="-120"/>
                </a:defRPr>
              </a:lvl3pPr>
              <a:lvl4pPr marL="1600200" indent="-228600" eaLnBrk="0" hangingPunct="0">
                <a:defRPr kumimoji="1" sz="4000">
                  <a:solidFill>
                    <a:schemeClr val="tx1"/>
                  </a:solidFill>
                  <a:latin typeface="Tahoma" panose="020B0604030504040204" pitchFamily="34" charset="0"/>
                  <a:ea typeface="超研澤中粗隸" pitchFamily="49" charset="-120"/>
                </a:defRPr>
              </a:lvl4pPr>
              <a:lvl5pPr marL="2057400" indent="-228600" eaLnBrk="0" hangingPunct="0">
                <a:defRPr kumimoji="1" sz="4000">
                  <a:solidFill>
                    <a:schemeClr val="tx1"/>
                  </a:solidFill>
                  <a:latin typeface="Tahoma" panose="020B0604030504040204" pitchFamily="34" charset="0"/>
                  <a:ea typeface="超研澤中粗隸" pitchFamily="49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55000"/>
                <a:buFont typeface="Wingdings" panose="05000000000000000000" pitchFamily="2" charset="2"/>
                <a:buChar char="n"/>
                <a:defRPr kumimoji="1" sz="4000">
                  <a:solidFill>
                    <a:schemeClr val="tx1"/>
                  </a:solidFill>
                  <a:latin typeface="Tahoma" panose="020B0604030504040204" pitchFamily="34" charset="0"/>
                  <a:ea typeface="超研澤中粗隸" pitchFamily="49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55000"/>
                <a:buFont typeface="Wingdings" panose="05000000000000000000" pitchFamily="2" charset="2"/>
                <a:buChar char="n"/>
                <a:defRPr kumimoji="1" sz="4000">
                  <a:solidFill>
                    <a:schemeClr val="tx1"/>
                  </a:solidFill>
                  <a:latin typeface="Tahoma" panose="020B0604030504040204" pitchFamily="34" charset="0"/>
                  <a:ea typeface="超研澤中粗隸" pitchFamily="49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55000"/>
                <a:buFont typeface="Wingdings" panose="05000000000000000000" pitchFamily="2" charset="2"/>
                <a:buChar char="n"/>
                <a:defRPr kumimoji="1" sz="4000">
                  <a:solidFill>
                    <a:schemeClr val="tx1"/>
                  </a:solidFill>
                  <a:latin typeface="Tahoma" panose="020B0604030504040204" pitchFamily="34" charset="0"/>
                  <a:ea typeface="超研澤中粗隸" pitchFamily="49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55000"/>
                <a:buFont typeface="Wingdings" panose="05000000000000000000" pitchFamily="2" charset="2"/>
                <a:buChar char="n"/>
                <a:defRPr kumimoji="1" sz="4000">
                  <a:solidFill>
                    <a:schemeClr val="tx1"/>
                  </a:solidFill>
                  <a:latin typeface="Tahoma" panose="020B0604030504040204" pitchFamily="34" charset="0"/>
                  <a:ea typeface="超研澤中粗隸" pitchFamily="49" charset="-120"/>
                </a:defRPr>
              </a:lvl9pPr>
            </a:lstStyle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zh-TW" altLang="zh-TW" sz="2400" smtClean="0">
                <a:solidFill>
                  <a:srgbClr val="000000"/>
                </a:solidFill>
                <a:ea typeface="新細明體" panose="02020500000000000000" pitchFamily="18" charset="-120"/>
              </a:endParaRPr>
            </a:p>
          </p:txBody>
        </p:sp>
        <p:sp>
          <p:nvSpPr>
            <p:cNvPr id="1036" name="Rectangle 5"/>
            <p:cNvSpPr>
              <a:spLocks noChangeArrowheads="1"/>
            </p:cNvSpPr>
            <p:nvPr/>
          </p:nvSpPr>
          <p:spPr bwMode="ltGray">
            <a:xfrm>
              <a:off x="574" y="958"/>
              <a:ext cx="232" cy="299"/>
            </a:xfrm>
            <a:prstGeom prst="rect">
              <a:avLst/>
            </a:pr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kumimoji="1" sz="4000">
                  <a:solidFill>
                    <a:schemeClr val="tx1"/>
                  </a:solidFill>
                  <a:latin typeface="Tahoma" panose="020B0604030504040204" pitchFamily="34" charset="0"/>
                  <a:ea typeface="超研澤中粗隸" pitchFamily="49" charset="-120"/>
                </a:defRPr>
              </a:lvl1pPr>
              <a:lvl2pPr marL="742950" indent="-285750" eaLnBrk="0" hangingPunct="0">
                <a:defRPr kumimoji="1" sz="4000">
                  <a:solidFill>
                    <a:schemeClr val="tx1"/>
                  </a:solidFill>
                  <a:latin typeface="Tahoma" panose="020B0604030504040204" pitchFamily="34" charset="0"/>
                  <a:ea typeface="超研澤中粗隸" pitchFamily="49" charset="-120"/>
                </a:defRPr>
              </a:lvl2pPr>
              <a:lvl3pPr marL="1143000" indent="-228600" eaLnBrk="0" hangingPunct="0">
                <a:defRPr kumimoji="1" sz="4000">
                  <a:solidFill>
                    <a:schemeClr val="tx1"/>
                  </a:solidFill>
                  <a:latin typeface="Tahoma" panose="020B0604030504040204" pitchFamily="34" charset="0"/>
                  <a:ea typeface="超研澤中粗隸" pitchFamily="49" charset="-120"/>
                </a:defRPr>
              </a:lvl3pPr>
              <a:lvl4pPr marL="1600200" indent="-228600" eaLnBrk="0" hangingPunct="0">
                <a:defRPr kumimoji="1" sz="4000">
                  <a:solidFill>
                    <a:schemeClr val="tx1"/>
                  </a:solidFill>
                  <a:latin typeface="Tahoma" panose="020B0604030504040204" pitchFamily="34" charset="0"/>
                  <a:ea typeface="超研澤中粗隸" pitchFamily="49" charset="-120"/>
                </a:defRPr>
              </a:lvl4pPr>
              <a:lvl5pPr marL="2057400" indent="-228600" eaLnBrk="0" hangingPunct="0">
                <a:defRPr kumimoji="1" sz="4000">
                  <a:solidFill>
                    <a:schemeClr val="tx1"/>
                  </a:solidFill>
                  <a:latin typeface="Tahoma" panose="020B0604030504040204" pitchFamily="34" charset="0"/>
                  <a:ea typeface="超研澤中粗隸" pitchFamily="49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55000"/>
                <a:buFont typeface="Wingdings" panose="05000000000000000000" pitchFamily="2" charset="2"/>
                <a:buChar char="n"/>
                <a:defRPr kumimoji="1" sz="4000">
                  <a:solidFill>
                    <a:schemeClr val="tx1"/>
                  </a:solidFill>
                  <a:latin typeface="Tahoma" panose="020B0604030504040204" pitchFamily="34" charset="0"/>
                  <a:ea typeface="超研澤中粗隸" pitchFamily="49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55000"/>
                <a:buFont typeface="Wingdings" panose="05000000000000000000" pitchFamily="2" charset="2"/>
                <a:buChar char="n"/>
                <a:defRPr kumimoji="1" sz="4000">
                  <a:solidFill>
                    <a:schemeClr val="tx1"/>
                  </a:solidFill>
                  <a:latin typeface="Tahoma" panose="020B0604030504040204" pitchFamily="34" charset="0"/>
                  <a:ea typeface="超研澤中粗隸" pitchFamily="49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55000"/>
                <a:buFont typeface="Wingdings" panose="05000000000000000000" pitchFamily="2" charset="2"/>
                <a:buChar char="n"/>
                <a:defRPr kumimoji="1" sz="4000">
                  <a:solidFill>
                    <a:schemeClr val="tx1"/>
                  </a:solidFill>
                  <a:latin typeface="Tahoma" panose="020B0604030504040204" pitchFamily="34" charset="0"/>
                  <a:ea typeface="超研澤中粗隸" pitchFamily="49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55000"/>
                <a:buFont typeface="Wingdings" panose="05000000000000000000" pitchFamily="2" charset="2"/>
                <a:buChar char="n"/>
                <a:defRPr kumimoji="1" sz="4000">
                  <a:solidFill>
                    <a:schemeClr val="tx1"/>
                  </a:solidFill>
                  <a:latin typeface="Tahoma" panose="020B0604030504040204" pitchFamily="34" charset="0"/>
                  <a:ea typeface="超研澤中粗隸" pitchFamily="49" charset="-120"/>
                </a:defRPr>
              </a:lvl9pPr>
            </a:lstStyle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zh-TW" altLang="zh-TW" sz="2400" smtClean="0">
                <a:solidFill>
                  <a:srgbClr val="000000"/>
                </a:solidFill>
                <a:ea typeface="新細明體" panose="02020500000000000000" pitchFamily="18" charset="-120"/>
              </a:endParaRPr>
            </a:p>
          </p:txBody>
        </p:sp>
        <p:sp>
          <p:nvSpPr>
            <p:cNvPr id="1037" name="Rectangle 6"/>
            <p:cNvSpPr>
              <a:spLocks noChangeArrowheads="1"/>
            </p:cNvSpPr>
            <p:nvPr/>
          </p:nvSpPr>
          <p:spPr bwMode="ltGray">
            <a:xfrm>
              <a:off x="0" y="890"/>
              <a:ext cx="353" cy="26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hlink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kumimoji="1" sz="4000">
                  <a:solidFill>
                    <a:schemeClr val="tx1"/>
                  </a:solidFill>
                  <a:latin typeface="Tahoma" panose="020B0604030504040204" pitchFamily="34" charset="0"/>
                  <a:ea typeface="超研澤中粗隸" pitchFamily="49" charset="-120"/>
                </a:defRPr>
              </a:lvl1pPr>
              <a:lvl2pPr marL="742950" indent="-285750" eaLnBrk="0" hangingPunct="0">
                <a:defRPr kumimoji="1" sz="4000">
                  <a:solidFill>
                    <a:schemeClr val="tx1"/>
                  </a:solidFill>
                  <a:latin typeface="Tahoma" panose="020B0604030504040204" pitchFamily="34" charset="0"/>
                  <a:ea typeface="超研澤中粗隸" pitchFamily="49" charset="-120"/>
                </a:defRPr>
              </a:lvl2pPr>
              <a:lvl3pPr marL="1143000" indent="-228600" eaLnBrk="0" hangingPunct="0">
                <a:defRPr kumimoji="1" sz="4000">
                  <a:solidFill>
                    <a:schemeClr val="tx1"/>
                  </a:solidFill>
                  <a:latin typeface="Tahoma" panose="020B0604030504040204" pitchFamily="34" charset="0"/>
                  <a:ea typeface="超研澤中粗隸" pitchFamily="49" charset="-120"/>
                </a:defRPr>
              </a:lvl3pPr>
              <a:lvl4pPr marL="1600200" indent="-228600" eaLnBrk="0" hangingPunct="0">
                <a:defRPr kumimoji="1" sz="4000">
                  <a:solidFill>
                    <a:schemeClr val="tx1"/>
                  </a:solidFill>
                  <a:latin typeface="Tahoma" panose="020B0604030504040204" pitchFamily="34" charset="0"/>
                  <a:ea typeface="超研澤中粗隸" pitchFamily="49" charset="-120"/>
                </a:defRPr>
              </a:lvl4pPr>
              <a:lvl5pPr marL="2057400" indent="-228600" eaLnBrk="0" hangingPunct="0">
                <a:defRPr kumimoji="1" sz="4000">
                  <a:solidFill>
                    <a:schemeClr val="tx1"/>
                  </a:solidFill>
                  <a:latin typeface="Tahoma" panose="020B0604030504040204" pitchFamily="34" charset="0"/>
                  <a:ea typeface="超研澤中粗隸" pitchFamily="49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55000"/>
                <a:buFont typeface="Wingdings" panose="05000000000000000000" pitchFamily="2" charset="2"/>
                <a:buChar char="n"/>
                <a:defRPr kumimoji="1" sz="4000">
                  <a:solidFill>
                    <a:schemeClr val="tx1"/>
                  </a:solidFill>
                  <a:latin typeface="Tahoma" panose="020B0604030504040204" pitchFamily="34" charset="0"/>
                  <a:ea typeface="超研澤中粗隸" pitchFamily="49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55000"/>
                <a:buFont typeface="Wingdings" panose="05000000000000000000" pitchFamily="2" charset="2"/>
                <a:buChar char="n"/>
                <a:defRPr kumimoji="1" sz="4000">
                  <a:solidFill>
                    <a:schemeClr val="tx1"/>
                  </a:solidFill>
                  <a:latin typeface="Tahoma" panose="020B0604030504040204" pitchFamily="34" charset="0"/>
                  <a:ea typeface="超研澤中粗隸" pitchFamily="49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55000"/>
                <a:buFont typeface="Wingdings" panose="05000000000000000000" pitchFamily="2" charset="2"/>
                <a:buChar char="n"/>
                <a:defRPr kumimoji="1" sz="4000">
                  <a:solidFill>
                    <a:schemeClr val="tx1"/>
                  </a:solidFill>
                  <a:latin typeface="Tahoma" panose="020B0604030504040204" pitchFamily="34" charset="0"/>
                  <a:ea typeface="超研澤中粗隸" pitchFamily="49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55000"/>
                <a:buFont typeface="Wingdings" panose="05000000000000000000" pitchFamily="2" charset="2"/>
                <a:buChar char="n"/>
                <a:defRPr kumimoji="1" sz="4000">
                  <a:solidFill>
                    <a:schemeClr val="tx1"/>
                  </a:solidFill>
                  <a:latin typeface="Tahoma" panose="020B0604030504040204" pitchFamily="34" charset="0"/>
                  <a:ea typeface="超研澤中粗隸" pitchFamily="49" charset="-120"/>
                </a:defRPr>
              </a:lvl9pPr>
            </a:lstStyle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zh-TW" altLang="zh-TW" sz="2400" smtClean="0">
                <a:solidFill>
                  <a:srgbClr val="000000"/>
                </a:solidFill>
                <a:ea typeface="新細明體" panose="02020500000000000000" pitchFamily="18" charset="-120"/>
              </a:endParaRPr>
            </a:p>
          </p:txBody>
        </p:sp>
        <p:sp>
          <p:nvSpPr>
            <p:cNvPr id="1038" name="Rectangle 7"/>
            <p:cNvSpPr>
              <a:spLocks noChangeArrowheads="1"/>
            </p:cNvSpPr>
            <p:nvPr/>
          </p:nvSpPr>
          <p:spPr bwMode="gray">
            <a:xfrm>
              <a:off x="480" y="624"/>
              <a:ext cx="20" cy="663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kumimoji="1" sz="4000">
                  <a:solidFill>
                    <a:schemeClr val="tx1"/>
                  </a:solidFill>
                  <a:latin typeface="Tahoma" panose="020B0604030504040204" pitchFamily="34" charset="0"/>
                  <a:ea typeface="超研澤中粗隸" pitchFamily="49" charset="-120"/>
                </a:defRPr>
              </a:lvl1pPr>
              <a:lvl2pPr marL="742950" indent="-285750" eaLnBrk="0" hangingPunct="0">
                <a:defRPr kumimoji="1" sz="4000">
                  <a:solidFill>
                    <a:schemeClr val="tx1"/>
                  </a:solidFill>
                  <a:latin typeface="Tahoma" panose="020B0604030504040204" pitchFamily="34" charset="0"/>
                  <a:ea typeface="超研澤中粗隸" pitchFamily="49" charset="-120"/>
                </a:defRPr>
              </a:lvl2pPr>
              <a:lvl3pPr marL="1143000" indent="-228600" eaLnBrk="0" hangingPunct="0">
                <a:defRPr kumimoji="1" sz="4000">
                  <a:solidFill>
                    <a:schemeClr val="tx1"/>
                  </a:solidFill>
                  <a:latin typeface="Tahoma" panose="020B0604030504040204" pitchFamily="34" charset="0"/>
                  <a:ea typeface="超研澤中粗隸" pitchFamily="49" charset="-120"/>
                </a:defRPr>
              </a:lvl3pPr>
              <a:lvl4pPr marL="1600200" indent="-228600" eaLnBrk="0" hangingPunct="0">
                <a:defRPr kumimoji="1" sz="4000">
                  <a:solidFill>
                    <a:schemeClr val="tx1"/>
                  </a:solidFill>
                  <a:latin typeface="Tahoma" panose="020B0604030504040204" pitchFamily="34" charset="0"/>
                  <a:ea typeface="超研澤中粗隸" pitchFamily="49" charset="-120"/>
                </a:defRPr>
              </a:lvl4pPr>
              <a:lvl5pPr marL="2057400" indent="-228600" eaLnBrk="0" hangingPunct="0">
                <a:defRPr kumimoji="1" sz="4000">
                  <a:solidFill>
                    <a:schemeClr val="tx1"/>
                  </a:solidFill>
                  <a:latin typeface="Tahoma" panose="020B0604030504040204" pitchFamily="34" charset="0"/>
                  <a:ea typeface="超研澤中粗隸" pitchFamily="49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55000"/>
                <a:buFont typeface="Wingdings" panose="05000000000000000000" pitchFamily="2" charset="2"/>
                <a:buChar char="n"/>
                <a:defRPr kumimoji="1" sz="4000">
                  <a:solidFill>
                    <a:schemeClr val="tx1"/>
                  </a:solidFill>
                  <a:latin typeface="Tahoma" panose="020B0604030504040204" pitchFamily="34" charset="0"/>
                  <a:ea typeface="超研澤中粗隸" pitchFamily="49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55000"/>
                <a:buFont typeface="Wingdings" panose="05000000000000000000" pitchFamily="2" charset="2"/>
                <a:buChar char="n"/>
                <a:defRPr kumimoji="1" sz="4000">
                  <a:solidFill>
                    <a:schemeClr val="tx1"/>
                  </a:solidFill>
                  <a:latin typeface="Tahoma" panose="020B0604030504040204" pitchFamily="34" charset="0"/>
                  <a:ea typeface="超研澤中粗隸" pitchFamily="49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55000"/>
                <a:buFont typeface="Wingdings" panose="05000000000000000000" pitchFamily="2" charset="2"/>
                <a:buChar char="n"/>
                <a:defRPr kumimoji="1" sz="4000">
                  <a:solidFill>
                    <a:schemeClr val="tx1"/>
                  </a:solidFill>
                  <a:latin typeface="Tahoma" panose="020B0604030504040204" pitchFamily="34" charset="0"/>
                  <a:ea typeface="超研澤中粗隸" pitchFamily="49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55000"/>
                <a:buFont typeface="Wingdings" panose="05000000000000000000" pitchFamily="2" charset="2"/>
                <a:buChar char="n"/>
                <a:defRPr kumimoji="1" sz="4000">
                  <a:solidFill>
                    <a:schemeClr val="tx1"/>
                  </a:solidFill>
                  <a:latin typeface="Tahoma" panose="020B0604030504040204" pitchFamily="34" charset="0"/>
                  <a:ea typeface="超研澤中粗隸" pitchFamily="49" charset="-120"/>
                </a:defRPr>
              </a:lvl9pPr>
            </a:lstStyle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zh-TW" altLang="zh-TW" sz="2400" smtClean="0">
                <a:solidFill>
                  <a:srgbClr val="000000"/>
                </a:solidFill>
                <a:ea typeface="新細明體" panose="02020500000000000000" pitchFamily="18" charset="-120"/>
              </a:endParaRPr>
            </a:p>
          </p:txBody>
        </p:sp>
        <p:sp>
          <p:nvSpPr>
            <p:cNvPr id="1039" name="Rectangle 8"/>
            <p:cNvSpPr>
              <a:spLocks noChangeArrowheads="1"/>
            </p:cNvSpPr>
            <p:nvPr/>
          </p:nvSpPr>
          <p:spPr bwMode="gray">
            <a:xfrm>
              <a:off x="279" y="1122"/>
              <a:ext cx="5182" cy="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kumimoji="1" sz="4000">
                  <a:solidFill>
                    <a:schemeClr val="tx1"/>
                  </a:solidFill>
                  <a:latin typeface="Tahoma" panose="020B0604030504040204" pitchFamily="34" charset="0"/>
                  <a:ea typeface="超研澤中粗隸" pitchFamily="49" charset="-120"/>
                </a:defRPr>
              </a:lvl1pPr>
              <a:lvl2pPr marL="742950" indent="-285750" eaLnBrk="0" hangingPunct="0">
                <a:defRPr kumimoji="1" sz="4000">
                  <a:solidFill>
                    <a:schemeClr val="tx1"/>
                  </a:solidFill>
                  <a:latin typeface="Tahoma" panose="020B0604030504040204" pitchFamily="34" charset="0"/>
                  <a:ea typeface="超研澤中粗隸" pitchFamily="49" charset="-120"/>
                </a:defRPr>
              </a:lvl2pPr>
              <a:lvl3pPr marL="1143000" indent="-228600" eaLnBrk="0" hangingPunct="0">
                <a:defRPr kumimoji="1" sz="4000">
                  <a:solidFill>
                    <a:schemeClr val="tx1"/>
                  </a:solidFill>
                  <a:latin typeface="Tahoma" panose="020B0604030504040204" pitchFamily="34" charset="0"/>
                  <a:ea typeface="超研澤中粗隸" pitchFamily="49" charset="-120"/>
                </a:defRPr>
              </a:lvl3pPr>
              <a:lvl4pPr marL="1600200" indent="-228600" eaLnBrk="0" hangingPunct="0">
                <a:defRPr kumimoji="1" sz="4000">
                  <a:solidFill>
                    <a:schemeClr val="tx1"/>
                  </a:solidFill>
                  <a:latin typeface="Tahoma" panose="020B0604030504040204" pitchFamily="34" charset="0"/>
                  <a:ea typeface="超研澤中粗隸" pitchFamily="49" charset="-120"/>
                </a:defRPr>
              </a:lvl4pPr>
              <a:lvl5pPr marL="2057400" indent="-228600" eaLnBrk="0" hangingPunct="0">
                <a:defRPr kumimoji="1" sz="4000">
                  <a:solidFill>
                    <a:schemeClr val="tx1"/>
                  </a:solidFill>
                  <a:latin typeface="Tahoma" panose="020B0604030504040204" pitchFamily="34" charset="0"/>
                  <a:ea typeface="超研澤中粗隸" pitchFamily="49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55000"/>
                <a:buFont typeface="Wingdings" panose="05000000000000000000" pitchFamily="2" charset="2"/>
                <a:buChar char="n"/>
                <a:defRPr kumimoji="1" sz="4000">
                  <a:solidFill>
                    <a:schemeClr val="tx1"/>
                  </a:solidFill>
                  <a:latin typeface="Tahoma" panose="020B0604030504040204" pitchFamily="34" charset="0"/>
                  <a:ea typeface="超研澤中粗隸" pitchFamily="49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55000"/>
                <a:buFont typeface="Wingdings" panose="05000000000000000000" pitchFamily="2" charset="2"/>
                <a:buChar char="n"/>
                <a:defRPr kumimoji="1" sz="4000">
                  <a:solidFill>
                    <a:schemeClr val="tx1"/>
                  </a:solidFill>
                  <a:latin typeface="Tahoma" panose="020B0604030504040204" pitchFamily="34" charset="0"/>
                  <a:ea typeface="超研澤中粗隸" pitchFamily="49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55000"/>
                <a:buFont typeface="Wingdings" panose="05000000000000000000" pitchFamily="2" charset="2"/>
                <a:buChar char="n"/>
                <a:defRPr kumimoji="1" sz="4000">
                  <a:solidFill>
                    <a:schemeClr val="tx1"/>
                  </a:solidFill>
                  <a:latin typeface="Tahoma" panose="020B0604030504040204" pitchFamily="34" charset="0"/>
                  <a:ea typeface="超研澤中粗隸" pitchFamily="49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55000"/>
                <a:buFont typeface="Wingdings" panose="05000000000000000000" pitchFamily="2" charset="2"/>
                <a:buChar char="n"/>
                <a:defRPr kumimoji="1" sz="4000">
                  <a:solidFill>
                    <a:schemeClr val="tx1"/>
                  </a:solidFill>
                  <a:latin typeface="Tahoma" panose="020B0604030504040204" pitchFamily="34" charset="0"/>
                  <a:ea typeface="超研澤中粗隸" pitchFamily="49" charset="-120"/>
                </a:defRPr>
              </a:lvl9pPr>
            </a:lstStyle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zh-TW" altLang="zh-TW" sz="2400" smtClean="0">
                <a:solidFill>
                  <a:srgbClr val="000000"/>
                </a:solidFill>
                <a:ea typeface="新細明體" panose="02020500000000000000" pitchFamily="18" charset="-120"/>
              </a:endParaRPr>
            </a:p>
          </p:txBody>
        </p:sp>
      </p:grpSp>
      <p:sp>
        <p:nvSpPr>
          <p:cNvPr id="1027" name="Rectangle 9"/>
          <p:cNvSpPr>
            <a:spLocks noGrp="1" noChangeArrowheads="1"/>
          </p:cNvSpPr>
          <p:nvPr>
            <p:ph type="title"/>
          </p:nvPr>
        </p:nvSpPr>
        <p:spPr bwMode="auto">
          <a:xfrm>
            <a:off x="1323975" y="166688"/>
            <a:ext cx="7745413" cy="688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</a:p>
        </p:txBody>
      </p:sp>
      <p:sp>
        <p:nvSpPr>
          <p:cNvPr id="1028" name="Rectangle 10"/>
          <p:cNvSpPr>
            <a:spLocks noGrp="1" noChangeArrowheads="1"/>
          </p:cNvSpPr>
          <p:nvPr>
            <p:ph type="body" idx="1"/>
          </p:nvPr>
        </p:nvSpPr>
        <p:spPr bwMode="auto">
          <a:xfrm>
            <a:off x="731838" y="1693863"/>
            <a:ext cx="5910262" cy="292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</a:p>
        </p:txBody>
      </p:sp>
      <p:sp>
        <p:nvSpPr>
          <p:cNvPr id="55307" name="Rectangle 1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62050" y="6243638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ClrTx/>
              <a:buSzTx/>
              <a:buFontTx/>
              <a:buNone/>
              <a:defRPr kumimoji="0" sz="1400">
                <a:ea typeface="新細明體" pitchFamily="18" charset="-120"/>
              </a:defRPr>
            </a:lvl1pPr>
          </a:lstStyle>
          <a:p>
            <a:pPr fontAlgn="base">
              <a:spcAft>
                <a:spcPct val="0"/>
              </a:spcAft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55308" name="Rectangle 1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657600" y="6243638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spcBef>
                <a:spcPct val="0"/>
              </a:spcBef>
              <a:buClrTx/>
              <a:buSzTx/>
              <a:buFontTx/>
              <a:buNone/>
              <a:defRPr kumimoji="0" sz="1400">
                <a:ea typeface="新細明體" pitchFamily="18" charset="-120"/>
              </a:defRPr>
            </a:lvl1pPr>
          </a:lstStyle>
          <a:p>
            <a:pPr fontAlgn="base">
              <a:spcAft>
                <a:spcPct val="0"/>
              </a:spcAft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55309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42150" y="6243638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ClrTx/>
              <a:buSzTx/>
              <a:buFontTx/>
              <a:buNone/>
              <a:defRPr kumimoji="0" sz="1400">
                <a:ea typeface="新細明體" panose="02020500000000000000" pitchFamily="18" charset="-120"/>
              </a:defRPr>
            </a:lvl1pPr>
          </a:lstStyle>
          <a:p>
            <a:pPr fontAlgn="base">
              <a:spcAft>
                <a:spcPct val="0"/>
              </a:spcAft>
            </a:pPr>
            <a:fld id="{917C9518-A6AE-4180-AD4A-85335EBCFF70}" type="slidenum">
              <a:rPr lang="en-US" altLang="zh-TW" smtClean="0">
                <a:solidFill>
                  <a:srgbClr val="000000"/>
                </a:solidFill>
              </a:rPr>
              <a:pPr fontAlgn="base">
                <a:spcAft>
                  <a:spcPct val="0"/>
                </a:spcAft>
              </a:pPr>
              <a:t>‹#›</a:t>
            </a:fld>
            <a:endParaRPr lang="en-US" altLang="zh-TW" smtClean="0">
              <a:solidFill>
                <a:srgbClr val="000000"/>
              </a:solidFill>
            </a:endParaRPr>
          </a:p>
        </p:txBody>
      </p:sp>
      <p:pic>
        <p:nvPicPr>
          <p:cNvPr id="1032" name="Picture 17" descr="竹北高中校徽_2"/>
          <p:cNvPicPr>
            <a:picLocks noChangeAspect="1" noChangeArrowheads="1"/>
          </p:cNvPicPr>
          <p:nvPr userDrawn="1"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13" y="6135688"/>
            <a:ext cx="625475" cy="663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803412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  <p:sldLayoutId id="2147483708" r:id="rId2"/>
    <p:sldLayoutId id="2147483709" r:id="rId3"/>
    <p:sldLayoutId id="2147483710" r:id="rId4"/>
    <p:sldLayoutId id="2147483711" r:id="rId5"/>
    <p:sldLayoutId id="2147483712" r:id="rId6"/>
    <p:sldLayoutId id="2147483713" r:id="rId7"/>
    <p:sldLayoutId id="2147483714" r:id="rId8"/>
    <p:sldLayoutId id="2147483715" r:id="rId9"/>
    <p:sldLayoutId id="2147483716" r:id="rId10"/>
    <p:sldLayoutId id="2147483717" r:id="rId11"/>
    <p:sldLayoutId id="2147483802" r:id="rId12"/>
    <p:sldLayoutId id="2147483682" r:id="rId13"/>
    <p:sldLayoutId id="2147483684" r:id="rId14"/>
    <p:sldLayoutId id="2147483685" r:id="rId15"/>
    <p:sldLayoutId id="2147483686" r:id="rId16"/>
    <p:sldLayoutId id="2147483687" r:id="rId17"/>
    <p:sldLayoutId id="2147483688" r:id="rId18"/>
    <p:sldLayoutId id="2147483689" r:id="rId19"/>
    <p:sldLayoutId id="2147483690" r:id="rId20"/>
    <p:sldLayoutId id="2147483691" r:id="rId21"/>
    <p:sldLayoutId id="2147483692" r:id="rId22"/>
    <p:sldLayoutId id="2147483693" r:id="rId23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kumimoji="1" sz="5400">
          <a:solidFill>
            <a:srgbClr val="23D410"/>
          </a:solidFill>
          <a:latin typeface="Arial" pitchFamily="34" charset="0"/>
          <a:ea typeface="標楷體" pitchFamily="65" charset="-120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kumimoji="1" sz="5400">
          <a:solidFill>
            <a:srgbClr val="23D410"/>
          </a:solidFill>
          <a:latin typeface="Arial" pitchFamily="34" charset="0"/>
          <a:ea typeface="標楷體" pitchFamily="65" charset="-12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kumimoji="1" sz="5400">
          <a:solidFill>
            <a:srgbClr val="23D410"/>
          </a:solidFill>
          <a:latin typeface="Arial" pitchFamily="34" charset="0"/>
          <a:ea typeface="標楷體" pitchFamily="65" charset="-12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kumimoji="1" sz="5400">
          <a:solidFill>
            <a:srgbClr val="23D410"/>
          </a:solidFill>
          <a:latin typeface="Arial" pitchFamily="34" charset="0"/>
          <a:ea typeface="標楷體" pitchFamily="65" charset="-12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kumimoji="1" sz="5400">
          <a:solidFill>
            <a:srgbClr val="23D410"/>
          </a:solidFill>
          <a:latin typeface="Arial" pitchFamily="34" charset="0"/>
          <a:ea typeface="標楷體" pitchFamily="65" charset="-120"/>
        </a:defRPr>
      </a:lvl5pPr>
      <a:lvl6pPr marL="457200" algn="l" rtl="0" fontAlgn="base">
        <a:spcBef>
          <a:spcPct val="0"/>
        </a:spcBef>
        <a:spcAft>
          <a:spcPct val="0"/>
        </a:spcAft>
        <a:defRPr kumimoji="1" sz="5400">
          <a:solidFill>
            <a:srgbClr val="23D410"/>
          </a:solidFill>
          <a:latin typeface="Tahoma" pitchFamily="34" charset="0"/>
          <a:ea typeface="超研澤海報體" pitchFamily="49" charset="-120"/>
        </a:defRPr>
      </a:lvl6pPr>
      <a:lvl7pPr marL="914400" algn="l" rtl="0" fontAlgn="base">
        <a:spcBef>
          <a:spcPct val="0"/>
        </a:spcBef>
        <a:spcAft>
          <a:spcPct val="0"/>
        </a:spcAft>
        <a:defRPr kumimoji="1" sz="5400">
          <a:solidFill>
            <a:srgbClr val="23D410"/>
          </a:solidFill>
          <a:latin typeface="Tahoma" pitchFamily="34" charset="0"/>
          <a:ea typeface="超研澤海報體" pitchFamily="49" charset="-120"/>
        </a:defRPr>
      </a:lvl7pPr>
      <a:lvl8pPr marL="1371600" algn="l" rtl="0" fontAlgn="base">
        <a:spcBef>
          <a:spcPct val="0"/>
        </a:spcBef>
        <a:spcAft>
          <a:spcPct val="0"/>
        </a:spcAft>
        <a:defRPr kumimoji="1" sz="5400">
          <a:solidFill>
            <a:srgbClr val="23D410"/>
          </a:solidFill>
          <a:latin typeface="Tahoma" pitchFamily="34" charset="0"/>
          <a:ea typeface="超研澤海報體" pitchFamily="49" charset="-120"/>
        </a:defRPr>
      </a:lvl8pPr>
      <a:lvl9pPr marL="1828800" algn="l" rtl="0" fontAlgn="base">
        <a:spcBef>
          <a:spcPct val="0"/>
        </a:spcBef>
        <a:spcAft>
          <a:spcPct val="0"/>
        </a:spcAft>
        <a:defRPr kumimoji="1" sz="5400">
          <a:solidFill>
            <a:srgbClr val="23D410"/>
          </a:solidFill>
          <a:latin typeface="Tahoma" pitchFamily="34" charset="0"/>
          <a:ea typeface="超研澤海報體" pitchFamily="49" charset="-12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anose="05000000000000000000" pitchFamily="2" charset="2"/>
        <a:buChar char="n"/>
        <a:defRPr kumimoji="1" sz="4400">
          <a:solidFill>
            <a:srgbClr val="FF33CC"/>
          </a:solidFill>
          <a:latin typeface="Arial" pitchFamily="34" charset="0"/>
          <a:ea typeface="標楷體" pitchFamily="65" charset="-120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55000"/>
        <a:buFont typeface="Wingdings" panose="05000000000000000000" pitchFamily="2" charset="2"/>
        <a:buChar char="n"/>
        <a:defRPr kumimoji="1" sz="4000">
          <a:solidFill>
            <a:schemeClr val="tx1"/>
          </a:solidFill>
          <a:latin typeface="Arial" pitchFamily="34" charset="0"/>
          <a:ea typeface="標楷體" pitchFamily="65" charset="-12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panose="05000000000000000000" pitchFamily="2" charset="2"/>
        <a:buChar char="n"/>
        <a:defRPr kumimoji="1" sz="2400">
          <a:solidFill>
            <a:schemeClr val="tx1"/>
          </a:solidFill>
          <a:latin typeface="Arial" pitchFamily="34" charset="0"/>
          <a:ea typeface="標楷體" pitchFamily="65" charset="-12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55000"/>
        <a:buFont typeface="Wingdings" panose="05000000000000000000" pitchFamily="2" charset="2"/>
        <a:buChar char="n"/>
        <a:defRPr kumimoji="1" sz="2000">
          <a:solidFill>
            <a:schemeClr val="tx1"/>
          </a:solidFill>
          <a:latin typeface="Arial" pitchFamily="34" charset="0"/>
          <a:ea typeface="標楷體" pitchFamily="65" charset="-12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anose="05000000000000000000" pitchFamily="2" charset="2"/>
        <a:buChar char="n"/>
        <a:defRPr kumimoji="1" sz="2000">
          <a:solidFill>
            <a:schemeClr val="tx1"/>
          </a:solidFill>
          <a:latin typeface="Arial" pitchFamily="34" charset="0"/>
          <a:ea typeface="標楷體" pitchFamily="65" charset="-12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kumimoji="1" sz="2000">
          <a:solidFill>
            <a:schemeClr val="tx1"/>
          </a:solidFill>
          <a:latin typeface="+mn-lt"/>
          <a:ea typeface="新細明體" pitchFamily="18" charset="-120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kumimoji="1" sz="2000">
          <a:solidFill>
            <a:schemeClr val="tx1"/>
          </a:solidFill>
          <a:latin typeface="+mn-lt"/>
          <a:ea typeface="新細明體" pitchFamily="18" charset="-120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kumimoji="1" sz="2000">
          <a:solidFill>
            <a:schemeClr val="tx1"/>
          </a:solidFill>
          <a:latin typeface="+mn-lt"/>
          <a:ea typeface="新細明體" pitchFamily="18" charset="-120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kumimoji="1" sz="2000">
          <a:solidFill>
            <a:schemeClr val="tx1"/>
          </a:solidFill>
          <a:latin typeface="+mn-lt"/>
          <a:ea typeface="新細明體" pitchFamily="18" charset="-120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16"/>
          <p:cNvGrpSpPr>
            <a:grpSpLocks/>
          </p:cNvGrpSpPr>
          <p:nvPr userDrawn="1"/>
        </p:nvGrpSpPr>
        <p:grpSpPr bwMode="auto">
          <a:xfrm>
            <a:off x="103188" y="317500"/>
            <a:ext cx="8669337" cy="1052513"/>
            <a:chOff x="0" y="624"/>
            <a:chExt cx="5461" cy="663"/>
          </a:xfrm>
        </p:grpSpPr>
        <p:sp>
          <p:nvSpPr>
            <p:cNvPr id="1033" name="Rectangle 2"/>
            <p:cNvSpPr>
              <a:spLocks noChangeArrowheads="1"/>
            </p:cNvSpPr>
            <p:nvPr/>
          </p:nvSpPr>
          <p:spPr bwMode="ltGray">
            <a:xfrm>
              <a:off x="263" y="692"/>
              <a:ext cx="276" cy="299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kumimoji="1" sz="4000">
                  <a:solidFill>
                    <a:schemeClr val="tx1"/>
                  </a:solidFill>
                  <a:latin typeface="Tahoma" panose="020B0604030504040204" pitchFamily="34" charset="0"/>
                  <a:ea typeface="超研澤中粗隸" pitchFamily="49" charset="-120"/>
                </a:defRPr>
              </a:lvl1pPr>
              <a:lvl2pPr marL="742950" indent="-285750" eaLnBrk="0" hangingPunct="0">
                <a:defRPr kumimoji="1" sz="4000">
                  <a:solidFill>
                    <a:schemeClr val="tx1"/>
                  </a:solidFill>
                  <a:latin typeface="Tahoma" panose="020B0604030504040204" pitchFamily="34" charset="0"/>
                  <a:ea typeface="超研澤中粗隸" pitchFamily="49" charset="-120"/>
                </a:defRPr>
              </a:lvl2pPr>
              <a:lvl3pPr marL="1143000" indent="-228600" eaLnBrk="0" hangingPunct="0">
                <a:defRPr kumimoji="1" sz="4000">
                  <a:solidFill>
                    <a:schemeClr val="tx1"/>
                  </a:solidFill>
                  <a:latin typeface="Tahoma" panose="020B0604030504040204" pitchFamily="34" charset="0"/>
                  <a:ea typeface="超研澤中粗隸" pitchFamily="49" charset="-120"/>
                </a:defRPr>
              </a:lvl3pPr>
              <a:lvl4pPr marL="1600200" indent="-228600" eaLnBrk="0" hangingPunct="0">
                <a:defRPr kumimoji="1" sz="4000">
                  <a:solidFill>
                    <a:schemeClr val="tx1"/>
                  </a:solidFill>
                  <a:latin typeface="Tahoma" panose="020B0604030504040204" pitchFamily="34" charset="0"/>
                  <a:ea typeface="超研澤中粗隸" pitchFamily="49" charset="-120"/>
                </a:defRPr>
              </a:lvl4pPr>
              <a:lvl5pPr marL="2057400" indent="-228600" eaLnBrk="0" hangingPunct="0">
                <a:defRPr kumimoji="1" sz="4000">
                  <a:solidFill>
                    <a:schemeClr val="tx1"/>
                  </a:solidFill>
                  <a:latin typeface="Tahoma" panose="020B0604030504040204" pitchFamily="34" charset="0"/>
                  <a:ea typeface="超研澤中粗隸" pitchFamily="49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55000"/>
                <a:buFont typeface="Wingdings" panose="05000000000000000000" pitchFamily="2" charset="2"/>
                <a:buChar char="n"/>
                <a:defRPr kumimoji="1" sz="4000">
                  <a:solidFill>
                    <a:schemeClr val="tx1"/>
                  </a:solidFill>
                  <a:latin typeface="Tahoma" panose="020B0604030504040204" pitchFamily="34" charset="0"/>
                  <a:ea typeface="超研澤中粗隸" pitchFamily="49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55000"/>
                <a:buFont typeface="Wingdings" panose="05000000000000000000" pitchFamily="2" charset="2"/>
                <a:buChar char="n"/>
                <a:defRPr kumimoji="1" sz="4000">
                  <a:solidFill>
                    <a:schemeClr val="tx1"/>
                  </a:solidFill>
                  <a:latin typeface="Tahoma" panose="020B0604030504040204" pitchFamily="34" charset="0"/>
                  <a:ea typeface="超研澤中粗隸" pitchFamily="49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55000"/>
                <a:buFont typeface="Wingdings" panose="05000000000000000000" pitchFamily="2" charset="2"/>
                <a:buChar char="n"/>
                <a:defRPr kumimoji="1" sz="4000">
                  <a:solidFill>
                    <a:schemeClr val="tx1"/>
                  </a:solidFill>
                  <a:latin typeface="Tahoma" panose="020B0604030504040204" pitchFamily="34" charset="0"/>
                  <a:ea typeface="超研澤中粗隸" pitchFamily="49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55000"/>
                <a:buFont typeface="Wingdings" panose="05000000000000000000" pitchFamily="2" charset="2"/>
                <a:buChar char="n"/>
                <a:defRPr kumimoji="1" sz="4000">
                  <a:solidFill>
                    <a:schemeClr val="tx1"/>
                  </a:solidFill>
                  <a:latin typeface="Tahoma" panose="020B0604030504040204" pitchFamily="34" charset="0"/>
                  <a:ea typeface="超研澤中粗隸" pitchFamily="49" charset="-120"/>
                </a:defRPr>
              </a:lvl9pPr>
            </a:lstStyle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zh-TW" altLang="zh-TW" sz="2400" smtClean="0">
                <a:solidFill>
                  <a:srgbClr val="000000"/>
                </a:solidFill>
                <a:ea typeface="新細明體" panose="02020500000000000000" pitchFamily="18" charset="-120"/>
              </a:endParaRPr>
            </a:p>
          </p:txBody>
        </p:sp>
        <p:sp>
          <p:nvSpPr>
            <p:cNvPr id="1034" name="Rectangle 3"/>
            <p:cNvSpPr>
              <a:spLocks noChangeArrowheads="1"/>
            </p:cNvSpPr>
            <p:nvPr/>
          </p:nvSpPr>
          <p:spPr bwMode="ltGray">
            <a:xfrm>
              <a:off x="504" y="692"/>
              <a:ext cx="207" cy="299"/>
            </a:xfrm>
            <a:prstGeom prst="rect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kumimoji="1" sz="4000">
                  <a:solidFill>
                    <a:schemeClr val="tx1"/>
                  </a:solidFill>
                  <a:latin typeface="Tahoma" panose="020B0604030504040204" pitchFamily="34" charset="0"/>
                  <a:ea typeface="超研澤中粗隸" pitchFamily="49" charset="-120"/>
                </a:defRPr>
              </a:lvl1pPr>
              <a:lvl2pPr marL="742950" indent="-285750" eaLnBrk="0" hangingPunct="0">
                <a:defRPr kumimoji="1" sz="4000">
                  <a:solidFill>
                    <a:schemeClr val="tx1"/>
                  </a:solidFill>
                  <a:latin typeface="Tahoma" panose="020B0604030504040204" pitchFamily="34" charset="0"/>
                  <a:ea typeface="超研澤中粗隸" pitchFamily="49" charset="-120"/>
                </a:defRPr>
              </a:lvl2pPr>
              <a:lvl3pPr marL="1143000" indent="-228600" eaLnBrk="0" hangingPunct="0">
                <a:defRPr kumimoji="1" sz="4000">
                  <a:solidFill>
                    <a:schemeClr val="tx1"/>
                  </a:solidFill>
                  <a:latin typeface="Tahoma" panose="020B0604030504040204" pitchFamily="34" charset="0"/>
                  <a:ea typeface="超研澤中粗隸" pitchFamily="49" charset="-120"/>
                </a:defRPr>
              </a:lvl3pPr>
              <a:lvl4pPr marL="1600200" indent="-228600" eaLnBrk="0" hangingPunct="0">
                <a:defRPr kumimoji="1" sz="4000">
                  <a:solidFill>
                    <a:schemeClr val="tx1"/>
                  </a:solidFill>
                  <a:latin typeface="Tahoma" panose="020B0604030504040204" pitchFamily="34" charset="0"/>
                  <a:ea typeface="超研澤中粗隸" pitchFamily="49" charset="-120"/>
                </a:defRPr>
              </a:lvl4pPr>
              <a:lvl5pPr marL="2057400" indent="-228600" eaLnBrk="0" hangingPunct="0">
                <a:defRPr kumimoji="1" sz="4000">
                  <a:solidFill>
                    <a:schemeClr val="tx1"/>
                  </a:solidFill>
                  <a:latin typeface="Tahoma" panose="020B0604030504040204" pitchFamily="34" charset="0"/>
                  <a:ea typeface="超研澤中粗隸" pitchFamily="49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55000"/>
                <a:buFont typeface="Wingdings" panose="05000000000000000000" pitchFamily="2" charset="2"/>
                <a:buChar char="n"/>
                <a:defRPr kumimoji="1" sz="4000">
                  <a:solidFill>
                    <a:schemeClr val="tx1"/>
                  </a:solidFill>
                  <a:latin typeface="Tahoma" panose="020B0604030504040204" pitchFamily="34" charset="0"/>
                  <a:ea typeface="超研澤中粗隸" pitchFamily="49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55000"/>
                <a:buFont typeface="Wingdings" panose="05000000000000000000" pitchFamily="2" charset="2"/>
                <a:buChar char="n"/>
                <a:defRPr kumimoji="1" sz="4000">
                  <a:solidFill>
                    <a:schemeClr val="tx1"/>
                  </a:solidFill>
                  <a:latin typeface="Tahoma" panose="020B0604030504040204" pitchFamily="34" charset="0"/>
                  <a:ea typeface="超研澤中粗隸" pitchFamily="49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55000"/>
                <a:buFont typeface="Wingdings" panose="05000000000000000000" pitchFamily="2" charset="2"/>
                <a:buChar char="n"/>
                <a:defRPr kumimoji="1" sz="4000">
                  <a:solidFill>
                    <a:schemeClr val="tx1"/>
                  </a:solidFill>
                  <a:latin typeface="Tahoma" panose="020B0604030504040204" pitchFamily="34" charset="0"/>
                  <a:ea typeface="超研澤中粗隸" pitchFamily="49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55000"/>
                <a:buFont typeface="Wingdings" panose="05000000000000000000" pitchFamily="2" charset="2"/>
                <a:buChar char="n"/>
                <a:defRPr kumimoji="1" sz="4000">
                  <a:solidFill>
                    <a:schemeClr val="tx1"/>
                  </a:solidFill>
                  <a:latin typeface="Tahoma" panose="020B0604030504040204" pitchFamily="34" charset="0"/>
                  <a:ea typeface="超研澤中粗隸" pitchFamily="49" charset="-120"/>
                </a:defRPr>
              </a:lvl9pPr>
            </a:lstStyle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zh-TW" altLang="zh-TW" sz="2400" smtClean="0">
                <a:solidFill>
                  <a:srgbClr val="000000"/>
                </a:solidFill>
                <a:ea typeface="新細明體" panose="02020500000000000000" pitchFamily="18" charset="-120"/>
              </a:endParaRPr>
            </a:p>
          </p:txBody>
        </p:sp>
        <p:sp>
          <p:nvSpPr>
            <p:cNvPr id="1035" name="Rectangle 4"/>
            <p:cNvSpPr>
              <a:spLocks noChangeArrowheads="1"/>
            </p:cNvSpPr>
            <p:nvPr/>
          </p:nvSpPr>
          <p:spPr bwMode="ltGray">
            <a:xfrm>
              <a:off x="341" y="958"/>
              <a:ext cx="266" cy="299"/>
            </a:xfrm>
            <a:prstGeom prst="rect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kumimoji="1" sz="4000">
                  <a:solidFill>
                    <a:schemeClr val="tx1"/>
                  </a:solidFill>
                  <a:latin typeface="Tahoma" panose="020B0604030504040204" pitchFamily="34" charset="0"/>
                  <a:ea typeface="超研澤中粗隸" pitchFamily="49" charset="-120"/>
                </a:defRPr>
              </a:lvl1pPr>
              <a:lvl2pPr marL="742950" indent="-285750" eaLnBrk="0" hangingPunct="0">
                <a:defRPr kumimoji="1" sz="4000">
                  <a:solidFill>
                    <a:schemeClr val="tx1"/>
                  </a:solidFill>
                  <a:latin typeface="Tahoma" panose="020B0604030504040204" pitchFamily="34" charset="0"/>
                  <a:ea typeface="超研澤中粗隸" pitchFamily="49" charset="-120"/>
                </a:defRPr>
              </a:lvl2pPr>
              <a:lvl3pPr marL="1143000" indent="-228600" eaLnBrk="0" hangingPunct="0">
                <a:defRPr kumimoji="1" sz="4000">
                  <a:solidFill>
                    <a:schemeClr val="tx1"/>
                  </a:solidFill>
                  <a:latin typeface="Tahoma" panose="020B0604030504040204" pitchFamily="34" charset="0"/>
                  <a:ea typeface="超研澤中粗隸" pitchFamily="49" charset="-120"/>
                </a:defRPr>
              </a:lvl3pPr>
              <a:lvl4pPr marL="1600200" indent="-228600" eaLnBrk="0" hangingPunct="0">
                <a:defRPr kumimoji="1" sz="4000">
                  <a:solidFill>
                    <a:schemeClr val="tx1"/>
                  </a:solidFill>
                  <a:latin typeface="Tahoma" panose="020B0604030504040204" pitchFamily="34" charset="0"/>
                  <a:ea typeface="超研澤中粗隸" pitchFamily="49" charset="-120"/>
                </a:defRPr>
              </a:lvl4pPr>
              <a:lvl5pPr marL="2057400" indent="-228600" eaLnBrk="0" hangingPunct="0">
                <a:defRPr kumimoji="1" sz="4000">
                  <a:solidFill>
                    <a:schemeClr val="tx1"/>
                  </a:solidFill>
                  <a:latin typeface="Tahoma" panose="020B0604030504040204" pitchFamily="34" charset="0"/>
                  <a:ea typeface="超研澤中粗隸" pitchFamily="49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55000"/>
                <a:buFont typeface="Wingdings" panose="05000000000000000000" pitchFamily="2" charset="2"/>
                <a:buChar char="n"/>
                <a:defRPr kumimoji="1" sz="4000">
                  <a:solidFill>
                    <a:schemeClr val="tx1"/>
                  </a:solidFill>
                  <a:latin typeface="Tahoma" panose="020B0604030504040204" pitchFamily="34" charset="0"/>
                  <a:ea typeface="超研澤中粗隸" pitchFamily="49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55000"/>
                <a:buFont typeface="Wingdings" panose="05000000000000000000" pitchFamily="2" charset="2"/>
                <a:buChar char="n"/>
                <a:defRPr kumimoji="1" sz="4000">
                  <a:solidFill>
                    <a:schemeClr val="tx1"/>
                  </a:solidFill>
                  <a:latin typeface="Tahoma" panose="020B0604030504040204" pitchFamily="34" charset="0"/>
                  <a:ea typeface="超研澤中粗隸" pitchFamily="49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55000"/>
                <a:buFont typeface="Wingdings" panose="05000000000000000000" pitchFamily="2" charset="2"/>
                <a:buChar char="n"/>
                <a:defRPr kumimoji="1" sz="4000">
                  <a:solidFill>
                    <a:schemeClr val="tx1"/>
                  </a:solidFill>
                  <a:latin typeface="Tahoma" panose="020B0604030504040204" pitchFamily="34" charset="0"/>
                  <a:ea typeface="超研澤中粗隸" pitchFamily="49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55000"/>
                <a:buFont typeface="Wingdings" panose="05000000000000000000" pitchFamily="2" charset="2"/>
                <a:buChar char="n"/>
                <a:defRPr kumimoji="1" sz="4000">
                  <a:solidFill>
                    <a:schemeClr val="tx1"/>
                  </a:solidFill>
                  <a:latin typeface="Tahoma" panose="020B0604030504040204" pitchFamily="34" charset="0"/>
                  <a:ea typeface="超研澤中粗隸" pitchFamily="49" charset="-120"/>
                </a:defRPr>
              </a:lvl9pPr>
            </a:lstStyle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zh-TW" altLang="zh-TW" sz="2400" smtClean="0">
                <a:solidFill>
                  <a:srgbClr val="000000"/>
                </a:solidFill>
                <a:ea typeface="新細明體" panose="02020500000000000000" pitchFamily="18" charset="-120"/>
              </a:endParaRPr>
            </a:p>
          </p:txBody>
        </p:sp>
        <p:sp>
          <p:nvSpPr>
            <p:cNvPr id="1036" name="Rectangle 5"/>
            <p:cNvSpPr>
              <a:spLocks noChangeArrowheads="1"/>
            </p:cNvSpPr>
            <p:nvPr/>
          </p:nvSpPr>
          <p:spPr bwMode="ltGray">
            <a:xfrm>
              <a:off x="574" y="958"/>
              <a:ext cx="232" cy="299"/>
            </a:xfrm>
            <a:prstGeom prst="rect">
              <a:avLst/>
            </a:pr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kumimoji="1" sz="4000">
                  <a:solidFill>
                    <a:schemeClr val="tx1"/>
                  </a:solidFill>
                  <a:latin typeface="Tahoma" panose="020B0604030504040204" pitchFamily="34" charset="0"/>
                  <a:ea typeface="超研澤中粗隸" pitchFamily="49" charset="-120"/>
                </a:defRPr>
              </a:lvl1pPr>
              <a:lvl2pPr marL="742950" indent="-285750" eaLnBrk="0" hangingPunct="0">
                <a:defRPr kumimoji="1" sz="4000">
                  <a:solidFill>
                    <a:schemeClr val="tx1"/>
                  </a:solidFill>
                  <a:latin typeface="Tahoma" panose="020B0604030504040204" pitchFamily="34" charset="0"/>
                  <a:ea typeface="超研澤中粗隸" pitchFamily="49" charset="-120"/>
                </a:defRPr>
              </a:lvl2pPr>
              <a:lvl3pPr marL="1143000" indent="-228600" eaLnBrk="0" hangingPunct="0">
                <a:defRPr kumimoji="1" sz="4000">
                  <a:solidFill>
                    <a:schemeClr val="tx1"/>
                  </a:solidFill>
                  <a:latin typeface="Tahoma" panose="020B0604030504040204" pitchFamily="34" charset="0"/>
                  <a:ea typeface="超研澤中粗隸" pitchFamily="49" charset="-120"/>
                </a:defRPr>
              </a:lvl3pPr>
              <a:lvl4pPr marL="1600200" indent="-228600" eaLnBrk="0" hangingPunct="0">
                <a:defRPr kumimoji="1" sz="4000">
                  <a:solidFill>
                    <a:schemeClr val="tx1"/>
                  </a:solidFill>
                  <a:latin typeface="Tahoma" panose="020B0604030504040204" pitchFamily="34" charset="0"/>
                  <a:ea typeface="超研澤中粗隸" pitchFamily="49" charset="-120"/>
                </a:defRPr>
              </a:lvl4pPr>
              <a:lvl5pPr marL="2057400" indent="-228600" eaLnBrk="0" hangingPunct="0">
                <a:defRPr kumimoji="1" sz="4000">
                  <a:solidFill>
                    <a:schemeClr val="tx1"/>
                  </a:solidFill>
                  <a:latin typeface="Tahoma" panose="020B0604030504040204" pitchFamily="34" charset="0"/>
                  <a:ea typeface="超研澤中粗隸" pitchFamily="49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55000"/>
                <a:buFont typeface="Wingdings" panose="05000000000000000000" pitchFamily="2" charset="2"/>
                <a:buChar char="n"/>
                <a:defRPr kumimoji="1" sz="4000">
                  <a:solidFill>
                    <a:schemeClr val="tx1"/>
                  </a:solidFill>
                  <a:latin typeface="Tahoma" panose="020B0604030504040204" pitchFamily="34" charset="0"/>
                  <a:ea typeface="超研澤中粗隸" pitchFamily="49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55000"/>
                <a:buFont typeface="Wingdings" panose="05000000000000000000" pitchFamily="2" charset="2"/>
                <a:buChar char="n"/>
                <a:defRPr kumimoji="1" sz="4000">
                  <a:solidFill>
                    <a:schemeClr val="tx1"/>
                  </a:solidFill>
                  <a:latin typeface="Tahoma" panose="020B0604030504040204" pitchFamily="34" charset="0"/>
                  <a:ea typeface="超研澤中粗隸" pitchFamily="49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55000"/>
                <a:buFont typeface="Wingdings" panose="05000000000000000000" pitchFamily="2" charset="2"/>
                <a:buChar char="n"/>
                <a:defRPr kumimoji="1" sz="4000">
                  <a:solidFill>
                    <a:schemeClr val="tx1"/>
                  </a:solidFill>
                  <a:latin typeface="Tahoma" panose="020B0604030504040204" pitchFamily="34" charset="0"/>
                  <a:ea typeface="超研澤中粗隸" pitchFamily="49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55000"/>
                <a:buFont typeface="Wingdings" panose="05000000000000000000" pitchFamily="2" charset="2"/>
                <a:buChar char="n"/>
                <a:defRPr kumimoji="1" sz="4000">
                  <a:solidFill>
                    <a:schemeClr val="tx1"/>
                  </a:solidFill>
                  <a:latin typeface="Tahoma" panose="020B0604030504040204" pitchFamily="34" charset="0"/>
                  <a:ea typeface="超研澤中粗隸" pitchFamily="49" charset="-120"/>
                </a:defRPr>
              </a:lvl9pPr>
            </a:lstStyle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zh-TW" altLang="zh-TW" sz="2400" smtClean="0">
                <a:solidFill>
                  <a:srgbClr val="000000"/>
                </a:solidFill>
                <a:ea typeface="新細明體" panose="02020500000000000000" pitchFamily="18" charset="-120"/>
              </a:endParaRPr>
            </a:p>
          </p:txBody>
        </p:sp>
        <p:sp>
          <p:nvSpPr>
            <p:cNvPr id="1037" name="Rectangle 6"/>
            <p:cNvSpPr>
              <a:spLocks noChangeArrowheads="1"/>
            </p:cNvSpPr>
            <p:nvPr/>
          </p:nvSpPr>
          <p:spPr bwMode="ltGray">
            <a:xfrm>
              <a:off x="0" y="890"/>
              <a:ext cx="353" cy="26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hlink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kumimoji="1" sz="4000">
                  <a:solidFill>
                    <a:schemeClr val="tx1"/>
                  </a:solidFill>
                  <a:latin typeface="Tahoma" panose="020B0604030504040204" pitchFamily="34" charset="0"/>
                  <a:ea typeface="超研澤中粗隸" pitchFamily="49" charset="-120"/>
                </a:defRPr>
              </a:lvl1pPr>
              <a:lvl2pPr marL="742950" indent="-285750" eaLnBrk="0" hangingPunct="0">
                <a:defRPr kumimoji="1" sz="4000">
                  <a:solidFill>
                    <a:schemeClr val="tx1"/>
                  </a:solidFill>
                  <a:latin typeface="Tahoma" panose="020B0604030504040204" pitchFamily="34" charset="0"/>
                  <a:ea typeface="超研澤中粗隸" pitchFamily="49" charset="-120"/>
                </a:defRPr>
              </a:lvl2pPr>
              <a:lvl3pPr marL="1143000" indent="-228600" eaLnBrk="0" hangingPunct="0">
                <a:defRPr kumimoji="1" sz="4000">
                  <a:solidFill>
                    <a:schemeClr val="tx1"/>
                  </a:solidFill>
                  <a:latin typeface="Tahoma" panose="020B0604030504040204" pitchFamily="34" charset="0"/>
                  <a:ea typeface="超研澤中粗隸" pitchFamily="49" charset="-120"/>
                </a:defRPr>
              </a:lvl3pPr>
              <a:lvl4pPr marL="1600200" indent="-228600" eaLnBrk="0" hangingPunct="0">
                <a:defRPr kumimoji="1" sz="4000">
                  <a:solidFill>
                    <a:schemeClr val="tx1"/>
                  </a:solidFill>
                  <a:latin typeface="Tahoma" panose="020B0604030504040204" pitchFamily="34" charset="0"/>
                  <a:ea typeface="超研澤中粗隸" pitchFamily="49" charset="-120"/>
                </a:defRPr>
              </a:lvl4pPr>
              <a:lvl5pPr marL="2057400" indent="-228600" eaLnBrk="0" hangingPunct="0">
                <a:defRPr kumimoji="1" sz="4000">
                  <a:solidFill>
                    <a:schemeClr val="tx1"/>
                  </a:solidFill>
                  <a:latin typeface="Tahoma" panose="020B0604030504040204" pitchFamily="34" charset="0"/>
                  <a:ea typeface="超研澤中粗隸" pitchFamily="49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55000"/>
                <a:buFont typeface="Wingdings" panose="05000000000000000000" pitchFamily="2" charset="2"/>
                <a:buChar char="n"/>
                <a:defRPr kumimoji="1" sz="4000">
                  <a:solidFill>
                    <a:schemeClr val="tx1"/>
                  </a:solidFill>
                  <a:latin typeface="Tahoma" panose="020B0604030504040204" pitchFamily="34" charset="0"/>
                  <a:ea typeface="超研澤中粗隸" pitchFamily="49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55000"/>
                <a:buFont typeface="Wingdings" panose="05000000000000000000" pitchFamily="2" charset="2"/>
                <a:buChar char="n"/>
                <a:defRPr kumimoji="1" sz="4000">
                  <a:solidFill>
                    <a:schemeClr val="tx1"/>
                  </a:solidFill>
                  <a:latin typeface="Tahoma" panose="020B0604030504040204" pitchFamily="34" charset="0"/>
                  <a:ea typeface="超研澤中粗隸" pitchFamily="49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55000"/>
                <a:buFont typeface="Wingdings" panose="05000000000000000000" pitchFamily="2" charset="2"/>
                <a:buChar char="n"/>
                <a:defRPr kumimoji="1" sz="4000">
                  <a:solidFill>
                    <a:schemeClr val="tx1"/>
                  </a:solidFill>
                  <a:latin typeface="Tahoma" panose="020B0604030504040204" pitchFamily="34" charset="0"/>
                  <a:ea typeface="超研澤中粗隸" pitchFamily="49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55000"/>
                <a:buFont typeface="Wingdings" panose="05000000000000000000" pitchFamily="2" charset="2"/>
                <a:buChar char="n"/>
                <a:defRPr kumimoji="1" sz="4000">
                  <a:solidFill>
                    <a:schemeClr val="tx1"/>
                  </a:solidFill>
                  <a:latin typeface="Tahoma" panose="020B0604030504040204" pitchFamily="34" charset="0"/>
                  <a:ea typeface="超研澤中粗隸" pitchFamily="49" charset="-120"/>
                </a:defRPr>
              </a:lvl9pPr>
            </a:lstStyle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zh-TW" altLang="zh-TW" sz="2400" smtClean="0">
                <a:solidFill>
                  <a:srgbClr val="000000"/>
                </a:solidFill>
                <a:ea typeface="新細明體" panose="02020500000000000000" pitchFamily="18" charset="-120"/>
              </a:endParaRPr>
            </a:p>
          </p:txBody>
        </p:sp>
        <p:sp>
          <p:nvSpPr>
            <p:cNvPr id="1038" name="Rectangle 7"/>
            <p:cNvSpPr>
              <a:spLocks noChangeArrowheads="1"/>
            </p:cNvSpPr>
            <p:nvPr/>
          </p:nvSpPr>
          <p:spPr bwMode="gray">
            <a:xfrm>
              <a:off x="480" y="624"/>
              <a:ext cx="20" cy="663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kumimoji="1" sz="4000">
                  <a:solidFill>
                    <a:schemeClr val="tx1"/>
                  </a:solidFill>
                  <a:latin typeface="Tahoma" panose="020B0604030504040204" pitchFamily="34" charset="0"/>
                  <a:ea typeface="超研澤中粗隸" pitchFamily="49" charset="-120"/>
                </a:defRPr>
              </a:lvl1pPr>
              <a:lvl2pPr marL="742950" indent="-285750" eaLnBrk="0" hangingPunct="0">
                <a:defRPr kumimoji="1" sz="4000">
                  <a:solidFill>
                    <a:schemeClr val="tx1"/>
                  </a:solidFill>
                  <a:latin typeface="Tahoma" panose="020B0604030504040204" pitchFamily="34" charset="0"/>
                  <a:ea typeface="超研澤中粗隸" pitchFamily="49" charset="-120"/>
                </a:defRPr>
              </a:lvl2pPr>
              <a:lvl3pPr marL="1143000" indent="-228600" eaLnBrk="0" hangingPunct="0">
                <a:defRPr kumimoji="1" sz="4000">
                  <a:solidFill>
                    <a:schemeClr val="tx1"/>
                  </a:solidFill>
                  <a:latin typeface="Tahoma" panose="020B0604030504040204" pitchFamily="34" charset="0"/>
                  <a:ea typeface="超研澤中粗隸" pitchFamily="49" charset="-120"/>
                </a:defRPr>
              </a:lvl3pPr>
              <a:lvl4pPr marL="1600200" indent="-228600" eaLnBrk="0" hangingPunct="0">
                <a:defRPr kumimoji="1" sz="4000">
                  <a:solidFill>
                    <a:schemeClr val="tx1"/>
                  </a:solidFill>
                  <a:latin typeface="Tahoma" panose="020B0604030504040204" pitchFamily="34" charset="0"/>
                  <a:ea typeface="超研澤中粗隸" pitchFamily="49" charset="-120"/>
                </a:defRPr>
              </a:lvl4pPr>
              <a:lvl5pPr marL="2057400" indent="-228600" eaLnBrk="0" hangingPunct="0">
                <a:defRPr kumimoji="1" sz="4000">
                  <a:solidFill>
                    <a:schemeClr val="tx1"/>
                  </a:solidFill>
                  <a:latin typeface="Tahoma" panose="020B0604030504040204" pitchFamily="34" charset="0"/>
                  <a:ea typeface="超研澤中粗隸" pitchFamily="49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55000"/>
                <a:buFont typeface="Wingdings" panose="05000000000000000000" pitchFamily="2" charset="2"/>
                <a:buChar char="n"/>
                <a:defRPr kumimoji="1" sz="4000">
                  <a:solidFill>
                    <a:schemeClr val="tx1"/>
                  </a:solidFill>
                  <a:latin typeface="Tahoma" panose="020B0604030504040204" pitchFamily="34" charset="0"/>
                  <a:ea typeface="超研澤中粗隸" pitchFamily="49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55000"/>
                <a:buFont typeface="Wingdings" panose="05000000000000000000" pitchFamily="2" charset="2"/>
                <a:buChar char="n"/>
                <a:defRPr kumimoji="1" sz="4000">
                  <a:solidFill>
                    <a:schemeClr val="tx1"/>
                  </a:solidFill>
                  <a:latin typeface="Tahoma" panose="020B0604030504040204" pitchFamily="34" charset="0"/>
                  <a:ea typeface="超研澤中粗隸" pitchFamily="49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55000"/>
                <a:buFont typeface="Wingdings" panose="05000000000000000000" pitchFamily="2" charset="2"/>
                <a:buChar char="n"/>
                <a:defRPr kumimoji="1" sz="4000">
                  <a:solidFill>
                    <a:schemeClr val="tx1"/>
                  </a:solidFill>
                  <a:latin typeface="Tahoma" panose="020B0604030504040204" pitchFamily="34" charset="0"/>
                  <a:ea typeface="超研澤中粗隸" pitchFamily="49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55000"/>
                <a:buFont typeface="Wingdings" panose="05000000000000000000" pitchFamily="2" charset="2"/>
                <a:buChar char="n"/>
                <a:defRPr kumimoji="1" sz="4000">
                  <a:solidFill>
                    <a:schemeClr val="tx1"/>
                  </a:solidFill>
                  <a:latin typeface="Tahoma" panose="020B0604030504040204" pitchFamily="34" charset="0"/>
                  <a:ea typeface="超研澤中粗隸" pitchFamily="49" charset="-120"/>
                </a:defRPr>
              </a:lvl9pPr>
            </a:lstStyle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zh-TW" altLang="zh-TW" sz="2400" smtClean="0">
                <a:solidFill>
                  <a:srgbClr val="000000"/>
                </a:solidFill>
                <a:ea typeface="新細明體" panose="02020500000000000000" pitchFamily="18" charset="-120"/>
              </a:endParaRPr>
            </a:p>
          </p:txBody>
        </p:sp>
        <p:sp>
          <p:nvSpPr>
            <p:cNvPr id="1039" name="Rectangle 8"/>
            <p:cNvSpPr>
              <a:spLocks noChangeArrowheads="1"/>
            </p:cNvSpPr>
            <p:nvPr/>
          </p:nvSpPr>
          <p:spPr bwMode="gray">
            <a:xfrm>
              <a:off x="279" y="1122"/>
              <a:ext cx="5182" cy="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kumimoji="1" sz="4000">
                  <a:solidFill>
                    <a:schemeClr val="tx1"/>
                  </a:solidFill>
                  <a:latin typeface="Tahoma" panose="020B0604030504040204" pitchFamily="34" charset="0"/>
                  <a:ea typeface="超研澤中粗隸" pitchFamily="49" charset="-120"/>
                </a:defRPr>
              </a:lvl1pPr>
              <a:lvl2pPr marL="742950" indent="-285750" eaLnBrk="0" hangingPunct="0">
                <a:defRPr kumimoji="1" sz="4000">
                  <a:solidFill>
                    <a:schemeClr val="tx1"/>
                  </a:solidFill>
                  <a:latin typeface="Tahoma" panose="020B0604030504040204" pitchFamily="34" charset="0"/>
                  <a:ea typeface="超研澤中粗隸" pitchFamily="49" charset="-120"/>
                </a:defRPr>
              </a:lvl2pPr>
              <a:lvl3pPr marL="1143000" indent="-228600" eaLnBrk="0" hangingPunct="0">
                <a:defRPr kumimoji="1" sz="4000">
                  <a:solidFill>
                    <a:schemeClr val="tx1"/>
                  </a:solidFill>
                  <a:latin typeface="Tahoma" panose="020B0604030504040204" pitchFamily="34" charset="0"/>
                  <a:ea typeface="超研澤中粗隸" pitchFamily="49" charset="-120"/>
                </a:defRPr>
              </a:lvl3pPr>
              <a:lvl4pPr marL="1600200" indent="-228600" eaLnBrk="0" hangingPunct="0">
                <a:defRPr kumimoji="1" sz="4000">
                  <a:solidFill>
                    <a:schemeClr val="tx1"/>
                  </a:solidFill>
                  <a:latin typeface="Tahoma" panose="020B0604030504040204" pitchFamily="34" charset="0"/>
                  <a:ea typeface="超研澤中粗隸" pitchFamily="49" charset="-120"/>
                </a:defRPr>
              </a:lvl4pPr>
              <a:lvl5pPr marL="2057400" indent="-228600" eaLnBrk="0" hangingPunct="0">
                <a:defRPr kumimoji="1" sz="4000">
                  <a:solidFill>
                    <a:schemeClr val="tx1"/>
                  </a:solidFill>
                  <a:latin typeface="Tahoma" panose="020B0604030504040204" pitchFamily="34" charset="0"/>
                  <a:ea typeface="超研澤中粗隸" pitchFamily="49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55000"/>
                <a:buFont typeface="Wingdings" panose="05000000000000000000" pitchFamily="2" charset="2"/>
                <a:buChar char="n"/>
                <a:defRPr kumimoji="1" sz="4000">
                  <a:solidFill>
                    <a:schemeClr val="tx1"/>
                  </a:solidFill>
                  <a:latin typeface="Tahoma" panose="020B0604030504040204" pitchFamily="34" charset="0"/>
                  <a:ea typeface="超研澤中粗隸" pitchFamily="49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55000"/>
                <a:buFont typeface="Wingdings" panose="05000000000000000000" pitchFamily="2" charset="2"/>
                <a:buChar char="n"/>
                <a:defRPr kumimoji="1" sz="4000">
                  <a:solidFill>
                    <a:schemeClr val="tx1"/>
                  </a:solidFill>
                  <a:latin typeface="Tahoma" panose="020B0604030504040204" pitchFamily="34" charset="0"/>
                  <a:ea typeface="超研澤中粗隸" pitchFamily="49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55000"/>
                <a:buFont typeface="Wingdings" panose="05000000000000000000" pitchFamily="2" charset="2"/>
                <a:buChar char="n"/>
                <a:defRPr kumimoji="1" sz="4000">
                  <a:solidFill>
                    <a:schemeClr val="tx1"/>
                  </a:solidFill>
                  <a:latin typeface="Tahoma" panose="020B0604030504040204" pitchFamily="34" charset="0"/>
                  <a:ea typeface="超研澤中粗隸" pitchFamily="49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55000"/>
                <a:buFont typeface="Wingdings" panose="05000000000000000000" pitchFamily="2" charset="2"/>
                <a:buChar char="n"/>
                <a:defRPr kumimoji="1" sz="4000">
                  <a:solidFill>
                    <a:schemeClr val="tx1"/>
                  </a:solidFill>
                  <a:latin typeface="Tahoma" panose="020B0604030504040204" pitchFamily="34" charset="0"/>
                  <a:ea typeface="超研澤中粗隸" pitchFamily="49" charset="-120"/>
                </a:defRPr>
              </a:lvl9pPr>
            </a:lstStyle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zh-TW" altLang="zh-TW" sz="2400" smtClean="0">
                <a:solidFill>
                  <a:srgbClr val="000000"/>
                </a:solidFill>
                <a:ea typeface="新細明體" panose="02020500000000000000" pitchFamily="18" charset="-120"/>
              </a:endParaRPr>
            </a:p>
          </p:txBody>
        </p:sp>
      </p:grpSp>
      <p:sp>
        <p:nvSpPr>
          <p:cNvPr id="1027" name="Rectangle 9"/>
          <p:cNvSpPr>
            <a:spLocks noGrp="1" noChangeArrowheads="1"/>
          </p:cNvSpPr>
          <p:nvPr>
            <p:ph type="title"/>
          </p:nvPr>
        </p:nvSpPr>
        <p:spPr bwMode="auto">
          <a:xfrm>
            <a:off x="1323975" y="166688"/>
            <a:ext cx="7745413" cy="688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</a:p>
        </p:txBody>
      </p:sp>
      <p:sp>
        <p:nvSpPr>
          <p:cNvPr id="1028" name="Rectangle 10"/>
          <p:cNvSpPr>
            <a:spLocks noGrp="1" noChangeArrowheads="1"/>
          </p:cNvSpPr>
          <p:nvPr>
            <p:ph type="body" idx="1"/>
          </p:nvPr>
        </p:nvSpPr>
        <p:spPr bwMode="auto">
          <a:xfrm>
            <a:off x="731838" y="1693863"/>
            <a:ext cx="5910262" cy="292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</a:p>
        </p:txBody>
      </p:sp>
      <p:sp>
        <p:nvSpPr>
          <p:cNvPr id="55307" name="Rectangle 1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62050" y="6243638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ClrTx/>
              <a:buSzTx/>
              <a:buFontTx/>
              <a:buNone/>
              <a:defRPr kumimoji="0" sz="1400">
                <a:ea typeface="新細明體" pitchFamily="18" charset="-120"/>
              </a:defRPr>
            </a:lvl1pPr>
          </a:lstStyle>
          <a:p>
            <a:pPr fontAlgn="base">
              <a:spcAft>
                <a:spcPct val="0"/>
              </a:spcAft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55308" name="Rectangle 1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657600" y="6243638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spcBef>
                <a:spcPct val="0"/>
              </a:spcBef>
              <a:buClrTx/>
              <a:buSzTx/>
              <a:buFontTx/>
              <a:buNone/>
              <a:defRPr kumimoji="0" sz="1400">
                <a:ea typeface="新細明體" pitchFamily="18" charset="-120"/>
              </a:defRPr>
            </a:lvl1pPr>
          </a:lstStyle>
          <a:p>
            <a:pPr fontAlgn="base">
              <a:spcAft>
                <a:spcPct val="0"/>
              </a:spcAft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55309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42150" y="6243638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ClrTx/>
              <a:buSzTx/>
              <a:buFontTx/>
              <a:buNone/>
              <a:defRPr kumimoji="0" sz="1400">
                <a:ea typeface="新細明體" panose="02020500000000000000" pitchFamily="18" charset="-120"/>
              </a:defRPr>
            </a:lvl1pPr>
          </a:lstStyle>
          <a:p>
            <a:pPr fontAlgn="base">
              <a:spcAft>
                <a:spcPct val="0"/>
              </a:spcAft>
            </a:pPr>
            <a:fld id="{917C9518-A6AE-4180-AD4A-85335EBCFF70}" type="slidenum">
              <a:rPr lang="en-US" altLang="zh-TW" smtClean="0">
                <a:solidFill>
                  <a:srgbClr val="000000"/>
                </a:solidFill>
              </a:rPr>
              <a:pPr fontAlgn="base">
                <a:spcAft>
                  <a:spcPct val="0"/>
                </a:spcAft>
              </a:pPr>
              <a:t>‹#›</a:t>
            </a:fld>
            <a:endParaRPr lang="en-US" altLang="zh-TW" smtClean="0">
              <a:solidFill>
                <a:srgbClr val="000000"/>
              </a:solidFill>
            </a:endParaRPr>
          </a:p>
        </p:txBody>
      </p:sp>
      <p:pic>
        <p:nvPicPr>
          <p:cNvPr id="1032" name="Picture 17" descr="竹北高中校徽_2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13" y="6135688"/>
            <a:ext cx="625475" cy="663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636175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3" r:id="rId1"/>
    <p:sldLayoutId id="2147483744" r:id="rId2"/>
    <p:sldLayoutId id="2147483745" r:id="rId3"/>
    <p:sldLayoutId id="2147483746" r:id="rId4"/>
    <p:sldLayoutId id="2147483747" r:id="rId5"/>
    <p:sldLayoutId id="2147483748" r:id="rId6"/>
    <p:sldLayoutId id="2147483749" r:id="rId7"/>
    <p:sldLayoutId id="2147483750" r:id="rId8"/>
    <p:sldLayoutId id="2147483751" r:id="rId9"/>
    <p:sldLayoutId id="2147483752" r:id="rId10"/>
    <p:sldLayoutId id="2147483753" r:id="rId11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kumimoji="1" sz="5400">
          <a:solidFill>
            <a:srgbClr val="23D410"/>
          </a:solidFill>
          <a:latin typeface="Arial" pitchFamily="34" charset="0"/>
          <a:ea typeface="標楷體" pitchFamily="65" charset="-120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kumimoji="1" sz="5400">
          <a:solidFill>
            <a:srgbClr val="23D410"/>
          </a:solidFill>
          <a:latin typeface="Arial" pitchFamily="34" charset="0"/>
          <a:ea typeface="標楷體" pitchFamily="65" charset="-12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kumimoji="1" sz="5400">
          <a:solidFill>
            <a:srgbClr val="23D410"/>
          </a:solidFill>
          <a:latin typeface="Arial" pitchFamily="34" charset="0"/>
          <a:ea typeface="標楷體" pitchFamily="65" charset="-12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kumimoji="1" sz="5400">
          <a:solidFill>
            <a:srgbClr val="23D410"/>
          </a:solidFill>
          <a:latin typeface="Arial" pitchFamily="34" charset="0"/>
          <a:ea typeface="標楷體" pitchFamily="65" charset="-12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kumimoji="1" sz="5400">
          <a:solidFill>
            <a:srgbClr val="23D410"/>
          </a:solidFill>
          <a:latin typeface="Arial" pitchFamily="34" charset="0"/>
          <a:ea typeface="標楷體" pitchFamily="65" charset="-120"/>
        </a:defRPr>
      </a:lvl5pPr>
      <a:lvl6pPr marL="457200" algn="l" rtl="0" fontAlgn="base">
        <a:spcBef>
          <a:spcPct val="0"/>
        </a:spcBef>
        <a:spcAft>
          <a:spcPct val="0"/>
        </a:spcAft>
        <a:defRPr kumimoji="1" sz="5400">
          <a:solidFill>
            <a:srgbClr val="23D410"/>
          </a:solidFill>
          <a:latin typeface="Tahoma" pitchFamily="34" charset="0"/>
          <a:ea typeface="超研澤海報體" pitchFamily="49" charset="-120"/>
        </a:defRPr>
      </a:lvl6pPr>
      <a:lvl7pPr marL="914400" algn="l" rtl="0" fontAlgn="base">
        <a:spcBef>
          <a:spcPct val="0"/>
        </a:spcBef>
        <a:spcAft>
          <a:spcPct val="0"/>
        </a:spcAft>
        <a:defRPr kumimoji="1" sz="5400">
          <a:solidFill>
            <a:srgbClr val="23D410"/>
          </a:solidFill>
          <a:latin typeface="Tahoma" pitchFamily="34" charset="0"/>
          <a:ea typeface="超研澤海報體" pitchFamily="49" charset="-120"/>
        </a:defRPr>
      </a:lvl7pPr>
      <a:lvl8pPr marL="1371600" algn="l" rtl="0" fontAlgn="base">
        <a:spcBef>
          <a:spcPct val="0"/>
        </a:spcBef>
        <a:spcAft>
          <a:spcPct val="0"/>
        </a:spcAft>
        <a:defRPr kumimoji="1" sz="5400">
          <a:solidFill>
            <a:srgbClr val="23D410"/>
          </a:solidFill>
          <a:latin typeface="Tahoma" pitchFamily="34" charset="0"/>
          <a:ea typeface="超研澤海報體" pitchFamily="49" charset="-120"/>
        </a:defRPr>
      </a:lvl8pPr>
      <a:lvl9pPr marL="1828800" algn="l" rtl="0" fontAlgn="base">
        <a:spcBef>
          <a:spcPct val="0"/>
        </a:spcBef>
        <a:spcAft>
          <a:spcPct val="0"/>
        </a:spcAft>
        <a:defRPr kumimoji="1" sz="5400">
          <a:solidFill>
            <a:srgbClr val="23D410"/>
          </a:solidFill>
          <a:latin typeface="Tahoma" pitchFamily="34" charset="0"/>
          <a:ea typeface="超研澤海報體" pitchFamily="49" charset="-12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anose="05000000000000000000" pitchFamily="2" charset="2"/>
        <a:buChar char="n"/>
        <a:defRPr kumimoji="1" sz="4400">
          <a:solidFill>
            <a:srgbClr val="FF33CC"/>
          </a:solidFill>
          <a:latin typeface="Arial" pitchFamily="34" charset="0"/>
          <a:ea typeface="標楷體" pitchFamily="65" charset="-120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55000"/>
        <a:buFont typeface="Wingdings" panose="05000000000000000000" pitchFamily="2" charset="2"/>
        <a:buChar char="n"/>
        <a:defRPr kumimoji="1" sz="4000">
          <a:solidFill>
            <a:schemeClr val="tx1"/>
          </a:solidFill>
          <a:latin typeface="Arial" pitchFamily="34" charset="0"/>
          <a:ea typeface="標楷體" pitchFamily="65" charset="-12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panose="05000000000000000000" pitchFamily="2" charset="2"/>
        <a:buChar char="n"/>
        <a:defRPr kumimoji="1" sz="2400">
          <a:solidFill>
            <a:schemeClr val="tx1"/>
          </a:solidFill>
          <a:latin typeface="Arial" pitchFamily="34" charset="0"/>
          <a:ea typeface="標楷體" pitchFamily="65" charset="-12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55000"/>
        <a:buFont typeface="Wingdings" panose="05000000000000000000" pitchFamily="2" charset="2"/>
        <a:buChar char="n"/>
        <a:defRPr kumimoji="1" sz="2000">
          <a:solidFill>
            <a:schemeClr val="tx1"/>
          </a:solidFill>
          <a:latin typeface="Arial" pitchFamily="34" charset="0"/>
          <a:ea typeface="標楷體" pitchFamily="65" charset="-12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anose="05000000000000000000" pitchFamily="2" charset="2"/>
        <a:buChar char="n"/>
        <a:defRPr kumimoji="1" sz="2000">
          <a:solidFill>
            <a:schemeClr val="tx1"/>
          </a:solidFill>
          <a:latin typeface="Arial" pitchFamily="34" charset="0"/>
          <a:ea typeface="標楷體" pitchFamily="65" charset="-12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kumimoji="1" sz="2000">
          <a:solidFill>
            <a:schemeClr val="tx1"/>
          </a:solidFill>
          <a:latin typeface="+mn-lt"/>
          <a:ea typeface="新細明體" pitchFamily="18" charset="-120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kumimoji="1" sz="2000">
          <a:solidFill>
            <a:schemeClr val="tx1"/>
          </a:solidFill>
          <a:latin typeface="+mn-lt"/>
          <a:ea typeface="新細明體" pitchFamily="18" charset="-120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kumimoji="1" sz="2000">
          <a:solidFill>
            <a:schemeClr val="tx1"/>
          </a:solidFill>
          <a:latin typeface="+mn-lt"/>
          <a:ea typeface="新細明體" pitchFamily="18" charset="-120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kumimoji="1" sz="2000">
          <a:solidFill>
            <a:schemeClr val="tx1"/>
          </a:solidFill>
          <a:latin typeface="+mn-lt"/>
          <a:ea typeface="新細明體" pitchFamily="18" charset="-120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spcBef>
                <a:spcPct val="0"/>
              </a:spcBef>
              <a:buClrTx/>
              <a:buSzTx/>
              <a:buFontTx/>
              <a:buNone/>
              <a:defRPr sz="1400">
                <a:solidFill>
                  <a:srgbClr val="000000"/>
                </a:solidFill>
                <a:latin typeface="Arial" pitchFamily="34" charset="0"/>
                <a:ea typeface="新細明體"/>
              </a:defRPr>
            </a:lvl1pPr>
          </a:lstStyle>
          <a:p>
            <a:pPr fontAlgn="base">
              <a:spcAft>
                <a:spcPct val="0"/>
              </a:spcAft>
              <a:defRPr/>
            </a:pPr>
            <a:endParaRPr kumimoji="1" lang="en-US" altLang="zh-TW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spcBef>
                <a:spcPct val="0"/>
              </a:spcBef>
              <a:buClrTx/>
              <a:buSzTx/>
              <a:buFontTx/>
              <a:buNone/>
              <a:defRPr sz="1400">
                <a:solidFill>
                  <a:srgbClr val="000000"/>
                </a:solidFill>
                <a:latin typeface="Arial" pitchFamily="34" charset="0"/>
                <a:ea typeface="新細明體"/>
              </a:defRPr>
            </a:lvl1pPr>
          </a:lstStyle>
          <a:p>
            <a:pPr fontAlgn="base">
              <a:spcAft>
                <a:spcPct val="0"/>
              </a:spcAft>
              <a:defRPr/>
            </a:pPr>
            <a:endParaRPr kumimoji="1" lang="en-US" altLang="zh-TW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ClrTx/>
              <a:buSzTx/>
              <a:buFontTx/>
              <a:buNone/>
              <a:defRPr sz="1400">
                <a:solidFill>
                  <a:srgbClr val="000000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</a:lstStyle>
          <a:p>
            <a:pPr fontAlgn="base">
              <a:spcAft>
                <a:spcPct val="0"/>
              </a:spcAft>
            </a:pPr>
            <a:fld id="{47B64A29-1981-4775-86D4-10A319D8EEE0}" type="slidenum">
              <a:rPr kumimoji="1" lang="en-US" altLang="zh-TW" smtClean="0"/>
              <a:pPr fontAlgn="base">
                <a:spcAft>
                  <a:spcPct val="0"/>
                </a:spcAft>
              </a:pPr>
              <a:t>‹#›</a:t>
            </a:fld>
            <a:endParaRPr kumimoji="1" lang="en-US" altLang="zh-TW" smtClean="0"/>
          </a:p>
        </p:txBody>
      </p:sp>
    </p:spTree>
    <p:extLst>
      <p:ext uri="{BB962C8B-B14F-4D97-AF65-F5344CB8AC3E}">
        <p14:creationId xmlns:p14="http://schemas.microsoft.com/office/powerpoint/2010/main" val="5299658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5" r:id="rId1"/>
    <p:sldLayoutId id="2147483756" r:id="rId2"/>
    <p:sldLayoutId id="2147483757" r:id="rId3"/>
    <p:sldLayoutId id="2147483758" r:id="rId4"/>
    <p:sldLayoutId id="2147483759" r:id="rId5"/>
    <p:sldLayoutId id="2147483760" r:id="rId6"/>
    <p:sldLayoutId id="2147483761" r:id="rId7"/>
    <p:sldLayoutId id="2147483762" r:id="rId8"/>
    <p:sldLayoutId id="2147483763" r:id="rId9"/>
    <p:sldLayoutId id="2147483764" r:id="rId10"/>
    <p:sldLayoutId id="2147483765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新細明體" pitchFamily="18" charset="-12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新細明體" pitchFamily="18" charset="-12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新細明體" pitchFamily="18" charset="-12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新細明體" pitchFamily="18" charset="-120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新細明體" pitchFamily="18" charset="-120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新細明體" pitchFamily="18" charset="-120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新細明體" pitchFamily="18" charset="-120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新細明體" pitchFamily="18" charset="-12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spcBef>
                <a:spcPct val="0"/>
              </a:spcBef>
              <a:buClrTx/>
              <a:buSzTx/>
              <a:buFontTx/>
              <a:buNone/>
              <a:defRPr sz="1400">
                <a:solidFill>
                  <a:srgbClr val="000000"/>
                </a:solidFill>
                <a:latin typeface="Arial" pitchFamily="34" charset="0"/>
                <a:ea typeface="新細明體"/>
              </a:defRPr>
            </a:lvl1pPr>
          </a:lstStyle>
          <a:p>
            <a:pPr fontAlgn="base">
              <a:spcAft>
                <a:spcPct val="0"/>
              </a:spcAft>
              <a:defRPr/>
            </a:pPr>
            <a:endParaRPr kumimoji="1" lang="en-US" altLang="zh-TW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spcBef>
                <a:spcPct val="0"/>
              </a:spcBef>
              <a:buClrTx/>
              <a:buSzTx/>
              <a:buFontTx/>
              <a:buNone/>
              <a:defRPr sz="1400">
                <a:solidFill>
                  <a:srgbClr val="000000"/>
                </a:solidFill>
                <a:latin typeface="Arial" pitchFamily="34" charset="0"/>
                <a:ea typeface="新細明體"/>
              </a:defRPr>
            </a:lvl1pPr>
          </a:lstStyle>
          <a:p>
            <a:pPr fontAlgn="base">
              <a:spcAft>
                <a:spcPct val="0"/>
              </a:spcAft>
              <a:defRPr/>
            </a:pPr>
            <a:endParaRPr kumimoji="1" lang="en-US" altLang="zh-TW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ClrTx/>
              <a:buSzTx/>
              <a:buFontTx/>
              <a:buNone/>
              <a:defRPr sz="1400">
                <a:solidFill>
                  <a:srgbClr val="000000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</a:lstStyle>
          <a:p>
            <a:pPr fontAlgn="base">
              <a:spcAft>
                <a:spcPct val="0"/>
              </a:spcAft>
            </a:pPr>
            <a:fld id="{47B64A29-1981-4775-86D4-10A319D8EEE0}" type="slidenum">
              <a:rPr kumimoji="1" lang="en-US" altLang="zh-TW" smtClean="0"/>
              <a:pPr fontAlgn="base">
                <a:spcAft>
                  <a:spcPct val="0"/>
                </a:spcAft>
              </a:pPr>
              <a:t>‹#›</a:t>
            </a:fld>
            <a:endParaRPr kumimoji="1" lang="en-US" altLang="zh-TW" smtClean="0"/>
          </a:p>
        </p:txBody>
      </p:sp>
    </p:spTree>
    <p:extLst>
      <p:ext uri="{BB962C8B-B14F-4D97-AF65-F5344CB8AC3E}">
        <p14:creationId xmlns:p14="http://schemas.microsoft.com/office/powerpoint/2010/main" val="27119700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7" r:id="rId1"/>
    <p:sldLayoutId id="2147483768" r:id="rId2"/>
    <p:sldLayoutId id="2147483769" r:id="rId3"/>
    <p:sldLayoutId id="2147483770" r:id="rId4"/>
    <p:sldLayoutId id="2147483771" r:id="rId5"/>
    <p:sldLayoutId id="2147483772" r:id="rId6"/>
    <p:sldLayoutId id="2147483773" r:id="rId7"/>
    <p:sldLayoutId id="2147483774" r:id="rId8"/>
    <p:sldLayoutId id="2147483775" r:id="rId9"/>
    <p:sldLayoutId id="2147483776" r:id="rId10"/>
    <p:sldLayoutId id="2147483777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新細明體" pitchFamily="18" charset="-12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新細明體" pitchFamily="18" charset="-12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新細明體" pitchFamily="18" charset="-12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新細明體" pitchFamily="18" charset="-120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新細明體" pitchFamily="18" charset="-120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新細明體" pitchFamily="18" charset="-120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新細明體" pitchFamily="18" charset="-120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新細明體" pitchFamily="18" charset="-12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gray"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07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altLang="zh-TW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kumimoji="0" sz="1200">
                <a:solidFill>
                  <a:prstClr val="black">
                    <a:tint val="75000"/>
                  </a:prstClr>
                </a:solidFill>
                <a:latin typeface="Centaur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fld id="{C41F588E-23DA-47F6-9A72-C0E5CE16BB77}" type="datetimeFigureOut">
              <a:rPr lang="zh-TW" altLang="en-US"/>
              <a:pPr>
                <a:defRPr/>
              </a:pPr>
              <a:t>2019/2/15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ctr"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kumimoji="0" sz="1200">
                <a:solidFill>
                  <a:prstClr val="black">
                    <a:tint val="75000"/>
                  </a:prstClr>
                </a:solidFill>
                <a:latin typeface="Centaur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ClrTx/>
              <a:buSzTx/>
              <a:buFontTx/>
              <a:buNone/>
              <a:defRPr kumimoji="0" sz="1200">
                <a:solidFill>
                  <a:srgbClr val="898989"/>
                </a:solidFill>
                <a:latin typeface="Centaur" panose="02030504050205020304" pitchFamily="18" charset="0"/>
                <a:ea typeface="微軟正黑體" panose="020B0604030504040204" pitchFamily="34" charset="-120"/>
              </a:defRPr>
            </a:lvl1pPr>
          </a:lstStyle>
          <a:p>
            <a:pPr fontAlgn="base">
              <a:spcAft>
                <a:spcPct val="0"/>
              </a:spcAft>
            </a:pPr>
            <a:fld id="{8AD6E2B8-7E25-48D7-BC63-300EBF9B542E}" type="slidenum">
              <a:rPr lang="zh-TW" altLang="en-US" smtClean="0"/>
              <a:pPr fontAlgn="base">
                <a:spcAft>
                  <a:spcPct val="0"/>
                </a:spcAft>
              </a:pPr>
              <a:t>‹#›</a:t>
            </a:fld>
            <a:endParaRPr lang="zh-TW" altLang="en-US" smtClean="0"/>
          </a:p>
        </p:txBody>
      </p:sp>
    </p:spTree>
    <p:extLst>
      <p:ext uri="{BB962C8B-B14F-4D97-AF65-F5344CB8AC3E}">
        <p14:creationId xmlns:p14="http://schemas.microsoft.com/office/powerpoint/2010/main" val="19215857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9" r:id="rId1"/>
    <p:sldLayoutId id="2147483780" r:id="rId2"/>
    <p:sldLayoutId id="2147483781" r:id="rId3"/>
    <p:sldLayoutId id="2147483782" r:id="rId4"/>
    <p:sldLayoutId id="2147483783" r:id="rId5"/>
    <p:sldLayoutId id="2147483784" r:id="rId6"/>
    <p:sldLayoutId id="2147483785" r:id="rId7"/>
    <p:sldLayoutId id="2147483786" r:id="rId8"/>
    <p:sldLayoutId id="2147483787" r:id="rId9"/>
    <p:sldLayoutId id="2147483788" r:id="rId10"/>
    <p:sldLayoutId id="214748378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 b="1" kern="1200" spc="50">
          <a:ln w="13500">
            <a:noFill/>
            <a:prstDash val="solid"/>
          </a:ln>
          <a:solidFill>
            <a:srgbClr val="E30746"/>
          </a:solidFill>
          <a:effectLst>
            <a:outerShdw blurRad="50800" dist="38100" dir="2700000" algn="tl" rotWithShape="0">
              <a:schemeClr val="bg1">
                <a:alpha val="80000"/>
              </a:schemeClr>
            </a:outerShdw>
          </a:effectLst>
          <a:latin typeface="+mj-lt"/>
          <a:ea typeface="+mj-ea"/>
          <a:cs typeface="HGｺﾞｼｯｸE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rgbClr val="E30746"/>
          </a:solidFill>
          <a:latin typeface="Gill Sans MT" pitchFamily="34" charset="0"/>
          <a:ea typeface="微軟正黑體" pitchFamily="34" charset="-120"/>
          <a:cs typeface="HGｺﾞｼｯｸE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rgbClr val="E30746"/>
          </a:solidFill>
          <a:latin typeface="Gill Sans MT" pitchFamily="34" charset="0"/>
          <a:ea typeface="微軟正黑體" pitchFamily="34" charset="-120"/>
          <a:cs typeface="HGｺﾞｼｯｸE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rgbClr val="E30746"/>
          </a:solidFill>
          <a:latin typeface="Gill Sans MT" pitchFamily="34" charset="0"/>
          <a:ea typeface="微軟正黑體" pitchFamily="34" charset="-120"/>
          <a:cs typeface="HGｺﾞｼｯｸE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rgbClr val="E30746"/>
          </a:solidFill>
          <a:latin typeface="Gill Sans MT" pitchFamily="34" charset="0"/>
          <a:ea typeface="微軟正黑體" pitchFamily="34" charset="-120"/>
          <a:cs typeface="HGｺﾞｼｯｸE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kumimoji="1" sz="4400" b="1">
          <a:solidFill>
            <a:srgbClr val="E30746"/>
          </a:solidFill>
          <a:latin typeface="Gill Sans MT" pitchFamily="34" charset="0"/>
          <a:ea typeface="HGｺﾞｼｯｸE"/>
          <a:cs typeface="HGｺﾞｼｯｸE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kumimoji="1" sz="4400" b="1">
          <a:solidFill>
            <a:srgbClr val="E30746"/>
          </a:solidFill>
          <a:latin typeface="Gill Sans MT" pitchFamily="34" charset="0"/>
          <a:ea typeface="HGｺﾞｼｯｸE"/>
          <a:cs typeface="HGｺﾞｼｯｸE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kumimoji="1" sz="4400" b="1">
          <a:solidFill>
            <a:srgbClr val="E30746"/>
          </a:solidFill>
          <a:latin typeface="Gill Sans MT" pitchFamily="34" charset="0"/>
          <a:ea typeface="HGｺﾞｼｯｸE"/>
          <a:cs typeface="HGｺﾞｼｯｸE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kumimoji="1" sz="4400" b="1">
          <a:solidFill>
            <a:srgbClr val="E30746"/>
          </a:solidFill>
          <a:latin typeface="Gill Sans MT" pitchFamily="34" charset="0"/>
          <a:ea typeface="HGｺﾞｼｯｸE"/>
          <a:cs typeface="HGｺﾞｼｯｸE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Blip>
          <a:blip r:embed="rId14"/>
        </a:buBlip>
        <a:defRPr kumimoji="1" sz="3200" b="1" kern="1200">
          <a:solidFill>
            <a:srgbClr val="4A452A"/>
          </a:solidFill>
          <a:latin typeface="+mn-lt"/>
          <a:ea typeface="+mn-ea"/>
          <a:cs typeface="HGｺﾞｼｯｸE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Blip>
          <a:blip r:embed="rId15"/>
        </a:buBlip>
        <a:defRPr kumimoji="1" sz="2800" kern="1200">
          <a:solidFill>
            <a:srgbClr val="4A452A"/>
          </a:solidFill>
          <a:latin typeface="+mn-lt"/>
          <a:ea typeface="+mn-ea"/>
          <a:cs typeface="HGｺﾞｼｯｸE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Blip>
          <a:blip r:embed="rId16"/>
        </a:buBlip>
        <a:defRPr kumimoji="1" sz="2400" kern="1200">
          <a:solidFill>
            <a:srgbClr val="4A452A"/>
          </a:solidFill>
          <a:latin typeface="+mn-lt"/>
          <a:ea typeface="+mn-ea"/>
          <a:cs typeface="HGｺﾞｼｯｸE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Blip>
          <a:blip r:embed="rId17"/>
        </a:buBlip>
        <a:defRPr kumimoji="1" sz="2000" kern="1200">
          <a:solidFill>
            <a:srgbClr val="4A452A"/>
          </a:solidFill>
          <a:latin typeface="+mn-lt"/>
          <a:ea typeface="+mn-ea"/>
          <a:cs typeface="HGｺﾞｼｯｸE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Blip>
          <a:blip r:embed="rId18"/>
        </a:buBlip>
        <a:defRPr kumimoji="1" sz="2000" kern="1200">
          <a:solidFill>
            <a:srgbClr val="4A452A"/>
          </a:solidFill>
          <a:latin typeface="+mn-lt"/>
          <a:ea typeface="+mn-ea"/>
          <a:cs typeface="HGｺﾞｼｯｸE"/>
        </a:defRPr>
      </a:lvl5pPr>
      <a:lvl6pPr marL="2514600" indent="-228600" algn="l" defTabSz="914400" rtl="0" eaLnBrk="1" latinLnBrk="0" hangingPunct="1">
        <a:spcBef>
          <a:spcPct val="20000"/>
        </a:spcBef>
        <a:buFontTx/>
        <a:buBlip>
          <a:blip r:embed="rId14"/>
        </a:buBlip>
        <a:defRPr kumimoji="1" sz="1800" kern="1200">
          <a:solidFill>
            <a:srgbClr val="4A452A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Tx/>
        <a:buBlip>
          <a:blip r:embed="rId15"/>
        </a:buBlip>
        <a:defRPr kumimoji="1" sz="1800" kern="1200">
          <a:solidFill>
            <a:srgbClr val="4A452A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Tx/>
        <a:buBlip>
          <a:blip r:embed="rId16"/>
        </a:buBlip>
        <a:defRPr kumimoji="1" sz="1600" kern="1200">
          <a:solidFill>
            <a:srgbClr val="4A452A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Tx/>
        <a:buBlip>
          <a:blip r:embed="rId17"/>
        </a:buBlip>
        <a:defRPr kumimoji="1" sz="1600" kern="1200">
          <a:solidFill>
            <a:srgbClr val="4A452A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ac.edu.tw/star108/query.php" TargetMode="External"/><Relationship Id="rId2" Type="http://schemas.openxmlformats.org/officeDocument/2006/relationships/hyperlink" Target="https://www.caac.ccu.edu.tw/star106/query.php" TargetMode="Externa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hyperlink" Target="http://w4.tkgsh.tn.edu.tw/TKACC/Star/Index.HTM" TargetMode="External"/><Relationship Id="rId1" Type="http://schemas.openxmlformats.org/officeDocument/2006/relationships/slideLayout" Target="../slideLayouts/slideLayout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ac.edu.tw/cacportal/index.php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4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06344" y="3284984"/>
            <a:ext cx="7315200" cy="1385886"/>
          </a:xfrm>
        </p:spPr>
        <p:txBody>
          <a:bodyPr>
            <a:noAutofit/>
          </a:bodyPr>
          <a:lstStyle/>
          <a:p>
            <a:r>
              <a:rPr lang="zh-TW" altLang="en-US" sz="6800" b="0" dirty="0" smtClean="0">
                <a:latin typeface="華康海報體W9" panose="040B0909000000000000" pitchFamily="81" charset="-120"/>
                <a:ea typeface="華康海報體W9" panose="040B0909000000000000" pitchFamily="81" charset="-120"/>
              </a:rPr>
              <a:t>繁星說明會</a:t>
            </a:r>
            <a:endParaRPr lang="zh-TW" altLang="en-US" sz="6800" b="0" dirty="0">
              <a:latin typeface="華康海報體W9" panose="040B0909000000000000" pitchFamily="81" charset="-120"/>
              <a:ea typeface="華康海報體W9" panose="040B0909000000000000" pitchFamily="81" charset="-120"/>
            </a:endParaRPr>
          </a:p>
        </p:txBody>
      </p:sp>
      <p:sp>
        <p:nvSpPr>
          <p:cNvPr id="4" name="副標題 2"/>
          <p:cNvSpPr txBox="1">
            <a:spLocks/>
          </p:cNvSpPr>
          <p:nvPr/>
        </p:nvSpPr>
        <p:spPr>
          <a:xfrm>
            <a:off x="1691680" y="5589240"/>
            <a:ext cx="6057900" cy="72072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marL="442913" indent="-442913" algn="r">
              <a:spcBef>
                <a:spcPct val="20000"/>
              </a:spcBef>
              <a:buClr>
                <a:srgbClr val="EEECE1">
                  <a:lumMod val="25000"/>
                </a:srgbClr>
              </a:buClr>
              <a:buFont typeface="微軟正黑體" pitchFamily="34" charset="-120"/>
              <a:buNone/>
              <a:defRPr/>
            </a:pPr>
            <a:r>
              <a:rPr lang="zh-TW" altLang="en-US" sz="3200" dirty="0" smtClean="0">
                <a:solidFill>
                  <a:srgbClr val="FFFF00"/>
                </a:solidFill>
                <a:latin typeface="華康海報體W9" panose="040B0909000000000000" pitchFamily="81" charset="-120"/>
                <a:ea typeface="華康海報體W9" panose="040B0909000000000000" pitchFamily="81" charset="-120"/>
              </a:rPr>
              <a:t>輔導教師 郭淑華</a:t>
            </a:r>
            <a:r>
              <a:rPr lang="en-US" altLang="zh-TW" sz="3200" dirty="0" smtClean="0">
                <a:solidFill>
                  <a:srgbClr val="FFFF00"/>
                </a:solidFill>
                <a:latin typeface="華康海報體W9" panose="040B0909000000000000" pitchFamily="81" charset="-120"/>
                <a:ea typeface="華康海報體W9" panose="040B0909000000000000" pitchFamily="81" charset="-120"/>
              </a:rPr>
              <a:t>108.02.14</a:t>
            </a:r>
            <a:endParaRPr lang="zh-TW" altLang="en-US" sz="3200" dirty="0">
              <a:solidFill>
                <a:srgbClr val="FFFF00"/>
              </a:solidFill>
              <a:latin typeface="華康海報體W9" panose="040B0909000000000000" pitchFamily="81" charset="-120"/>
              <a:ea typeface="華康海報體W9" panose="040B0909000000000000" pitchFamily="81" charset="-120"/>
            </a:endParaRPr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7" name="圖片 6" descr="春.JPG"/>
          <p:cNvPicPr>
            <a:picLocks noChangeAspect="1"/>
          </p:cNvPicPr>
          <p:nvPr/>
        </p:nvPicPr>
        <p:blipFill>
          <a:blip r:embed="rId3" cstate="print"/>
          <a:srcRect t="6094" b="5514"/>
          <a:stretch>
            <a:fillRect/>
          </a:stretch>
        </p:blipFill>
        <p:spPr>
          <a:xfrm>
            <a:off x="3491880" y="44624"/>
            <a:ext cx="5580112" cy="2736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2411913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 smtClean="0">
                <a:solidFill>
                  <a:srgbClr val="00B0F0"/>
                </a:solidFill>
              </a:rPr>
              <a:t>校內初選規則</a:t>
            </a:r>
            <a:r>
              <a:rPr lang="zh-TW" altLang="en-US" b="1" dirty="0">
                <a:solidFill>
                  <a:srgbClr val="00B0F0"/>
                </a:solidFill>
              </a:rPr>
              <a:t/>
            </a:r>
            <a:br>
              <a:rPr lang="zh-TW" altLang="en-US" b="1" dirty="0">
                <a:solidFill>
                  <a:srgbClr val="00B0F0"/>
                </a:solidFill>
              </a:rPr>
            </a:br>
            <a:endParaRPr lang="zh-TW" altLang="en-US" b="1" dirty="0">
              <a:solidFill>
                <a:srgbClr val="00B0F0"/>
              </a:solidFill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altLang="zh-TW" dirty="0" smtClean="0"/>
              <a:t>1.</a:t>
            </a:r>
            <a:r>
              <a:rPr lang="zh-TW" altLang="en-US" dirty="0"/>
              <a:t>高一、高二「各學期學業總平均成績」之平均成績</a:t>
            </a:r>
            <a:r>
              <a:rPr lang="en-US" altLang="zh-TW" dirty="0"/>
              <a:t>(</a:t>
            </a:r>
            <a:r>
              <a:rPr lang="zh-TW" altLang="en-US" dirty="0"/>
              <a:t>以下簡稱「在校學業成績」</a:t>
            </a:r>
            <a:r>
              <a:rPr lang="en-US" altLang="zh-TW" dirty="0"/>
              <a:t>)</a:t>
            </a:r>
            <a:r>
              <a:rPr lang="zh-TW" altLang="en-US" dirty="0"/>
              <a:t>全校</a:t>
            </a:r>
            <a:r>
              <a:rPr lang="zh-TW" altLang="en-US" b="1" dirty="0">
                <a:solidFill>
                  <a:srgbClr val="FF0000"/>
                </a:solidFill>
              </a:rPr>
              <a:t>排名百分比小者</a:t>
            </a:r>
            <a:r>
              <a:rPr lang="zh-TW" altLang="en-US" dirty="0"/>
              <a:t>優先入選</a:t>
            </a:r>
            <a:r>
              <a:rPr lang="zh-TW" altLang="en-US" dirty="0" smtClean="0"/>
              <a:t>。</a:t>
            </a:r>
            <a:endParaRPr lang="en-US" altLang="zh-TW" dirty="0" smtClean="0"/>
          </a:p>
          <a:p>
            <a:pPr marL="0" indent="0">
              <a:buNone/>
            </a:pPr>
            <a:r>
              <a:rPr lang="en-US" altLang="zh-TW" dirty="0" smtClean="0"/>
              <a:t>2.</a:t>
            </a:r>
            <a:r>
              <a:rPr lang="zh-TW" altLang="en-US" dirty="0"/>
              <a:t> 「在校學業成績」全校排名百分比相同者，比序項目依序為</a:t>
            </a:r>
            <a:r>
              <a:rPr lang="zh-TW" altLang="en-US" dirty="0" smtClean="0"/>
              <a:t>：</a:t>
            </a:r>
            <a:endParaRPr lang="en-US" altLang="zh-TW" dirty="0" smtClean="0"/>
          </a:p>
          <a:p>
            <a:pPr marL="0" indent="0">
              <a:buNone/>
            </a:pPr>
            <a:r>
              <a:rPr lang="en-US" altLang="zh-TW" dirty="0" smtClean="0"/>
              <a:t>(1)</a:t>
            </a:r>
            <a:r>
              <a:rPr lang="zh-TW" altLang="en-US" dirty="0" smtClean="0"/>
              <a:t>學</a:t>
            </a:r>
            <a:r>
              <a:rPr lang="zh-TW" altLang="en-US" dirty="0"/>
              <a:t>測總級分高者優先</a:t>
            </a:r>
            <a:r>
              <a:rPr lang="zh-TW" altLang="en-US" dirty="0" smtClean="0"/>
              <a:t>。</a:t>
            </a:r>
            <a:endParaRPr lang="en-US" altLang="zh-TW" dirty="0" smtClean="0"/>
          </a:p>
          <a:p>
            <a:pPr marL="0" indent="0">
              <a:buNone/>
            </a:pPr>
            <a:r>
              <a:rPr lang="zh-TW" altLang="en-US" dirty="0" smtClean="0"/>
              <a:t>   選擇第一類學群採計國英數社四科</a:t>
            </a:r>
            <a:endParaRPr lang="en-US" altLang="zh-TW" dirty="0" smtClean="0"/>
          </a:p>
          <a:p>
            <a:pPr marL="0" indent="0">
              <a:buNone/>
            </a:pPr>
            <a:r>
              <a:rPr lang="zh-TW" altLang="en-US" dirty="0" smtClean="0"/>
              <a:t>   </a:t>
            </a:r>
            <a:r>
              <a:rPr lang="zh-TW" altLang="en-US" dirty="0" smtClean="0">
                <a:latin typeface="+mn-ea"/>
                <a:ea typeface="+mn-ea"/>
              </a:rPr>
              <a:t>選擇第二、三、八類學群採計國英數自四科</a:t>
            </a:r>
            <a:endParaRPr lang="en-US" altLang="zh-TW" dirty="0" smtClean="0">
              <a:latin typeface="+mn-ea"/>
              <a:ea typeface="+mn-ea"/>
            </a:endParaRPr>
          </a:p>
          <a:p>
            <a:pPr marL="0" indent="0">
              <a:buNone/>
            </a:pPr>
            <a:r>
              <a:rPr lang="en-US" altLang="zh-TW" dirty="0" smtClean="0"/>
              <a:t>(2)</a:t>
            </a:r>
            <a:r>
              <a:rPr lang="zh-TW" altLang="en-US" dirty="0" smtClean="0"/>
              <a:t>「</a:t>
            </a:r>
            <a:r>
              <a:rPr lang="zh-TW" altLang="en-US" dirty="0"/>
              <a:t>在校學業成績」</a:t>
            </a:r>
            <a:r>
              <a:rPr lang="zh-TW" altLang="en-US" b="1" dirty="0">
                <a:solidFill>
                  <a:srgbClr val="FF0000"/>
                </a:solidFill>
              </a:rPr>
              <a:t>全校排名小者</a:t>
            </a:r>
            <a:r>
              <a:rPr lang="zh-TW" altLang="en-US" dirty="0"/>
              <a:t>優先</a:t>
            </a:r>
          </a:p>
          <a:p>
            <a:pPr marL="0" indent="0">
              <a:buNone/>
            </a:pP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987050025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142984"/>
            <a:ext cx="8229600" cy="4945182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ü"/>
            </a:pPr>
            <a:endParaRPr lang="en-US" altLang="en-US" u="sng" dirty="0" smtClean="0"/>
          </a:p>
          <a:p>
            <a:pPr>
              <a:buFont typeface="Wingdings" pitchFamily="2" charset="2"/>
              <a:buChar char="ü"/>
            </a:pPr>
            <a:endParaRPr lang="en-US" altLang="en-US" sz="2800" dirty="0" smtClean="0"/>
          </a:p>
          <a:p>
            <a:pPr>
              <a:buNone/>
            </a:pPr>
            <a:endParaRPr altLang="en-US" dirty="0" smtClean="0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528" y="274638"/>
            <a:ext cx="8640960" cy="59626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3068598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altLang="en-US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繁星推薦→分兩輪分發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fontAlgn="auto">
              <a:spcAft>
                <a:spcPts val="0"/>
              </a:spcAft>
              <a:buNone/>
              <a:defRPr/>
            </a:pPr>
            <a:r>
              <a:rPr altLang="en-US" dirty="0" smtClean="0"/>
              <a:t>為了讓每一所高中都同樣有機會申請上，</a:t>
            </a:r>
            <a:endParaRPr lang="en-US" altLang="en-US" dirty="0" smtClean="0"/>
          </a:p>
          <a:p>
            <a:pPr marL="0" indent="0" fontAlgn="auto">
              <a:spcAft>
                <a:spcPts val="0"/>
              </a:spcAft>
              <a:buNone/>
              <a:defRPr/>
            </a:pPr>
            <a:r>
              <a:rPr altLang="en-US" sz="3000" b="1" dirty="0" smtClean="0"/>
              <a:t>分兩輪分發：</a:t>
            </a:r>
          </a:p>
          <a:p>
            <a:pPr marL="639763" lvl="1" indent="-255588" fontAlgn="auto">
              <a:spcBef>
                <a:spcPts val="324"/>
              </a:spcBef>
              <a:spcAft>
                <a:spcPts val="0"/>
              </a:spcAft>
              <a:buFont typeface="Wingdings 3" pitchFamily="18" charset="2"/>
              <a:buChar char=""/>
              <a:defRPr/>
            </a:pPr>
            <a:r>
              <a:rPr altLang="en-US" sz="3000" dirty="0" smtClean="0"/>
              <a:t>第一輪分發作業，</a:t>
            </a:r>
            <a:r>
              <a:rPr altLang="en-US" sz="3000" dirty="0" smtClean="0">
                <a:solidFill>
                  <a:srgbClr val="FF0000"/>
                </a:solidFill>
              </a:rPr>
              <a:t>各大學錄取</a:t>
            </a:r>
            <a:r>
              <a:rPr altLang="en-US" sz="3000" u="sng" dirty="0" smtClean="0">
                <a:solidFill>
                  <a:srgbClr val="FF0000"/>
                </a:solidFill>
              </a:rPr>
              <a:t>同一高中</a:t>
            </a:r>
            <a:r>
              <a:rPr altLang="en-US" sz="3000" dirty="0" smtClean="0">
                <a:solidFill>
                  <a:srgbClr val="FF0000"/>
                </a:solidFill>
              </a:rPr>
              <a:t>學生以</a:t>
            </a:r>
            <a:r>
              <a:rPr lang="en-US" altLang="zh-TW" sz="3000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1</a:t>
            </a:r>
            <a:r>
              <a:rPr altLang="en-US" sz="3000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名</a:t>
            </a:r>
            <a:r>
              <a:rPr altLang="en-US" sz="3000" dirty="0" smtClean="0">
                <a:solidFill>
                  <a:srgbClr val="FF0000"/>
                </a:solidFill>
              </a:rPr>
              <a:t>為限</a:t>
            </a:r>
            <a:endParaRPr lang="en-US" altLang="en-US" sz="3000" dirty="0" smtClean="0">
              <a:solidFill>
                <a:srgbClr val="FF0000"/>
              </a:solidFill>
            </a:endParaRPr>
          </a:p>
          <a:p>
            <a:pPr marL="639763" lvl="1" indent="-255588" fontAlgn="auto">
              <a:spcBef>
                <a:spcPts val="324"/>
              </a:spcBef>
              <a:spcAft>
                <a:spcPts val="0"/>
              </a:spcAft>
              <a:buNone/>
              <a:defRPr/>
            </a:pPr>
            <a:endParaRPr altLang="en-US" sz="3000" dirty="0" smtClean="0"/>
          </a:p>
          <a:p>
            <a:pPr marL="639763" lvl="1" indent="-255588" fontAlgn="auto">
              <a:spcBef>
                <a:spcPts val="324"/>
              </a:spcBef>
              <a:spcAft>
                <a:spcPts val="0"/>
              </a:spcAft>
              <a:buFont typeface="Wingdings 3" pitchFamily="18" charset="2"/>
              <a:buChar char=""/>
              <a:defRPr/>
            </a:pPr>
            <a:r>
              <a:rPr altLang="en-US" sz="3000" dirty="0" smtClean="0"/>
              <a:t>第一輪分發後有缺額之校系進行</a:t>
            </a:r>
            <a:r>
              <a:rPr altLang="en-US" sz="3000" b="1" dirty="0" smtClean="0">
                <a:solidFill>
                  <a:srgbClr val="C00000"/>
                </a:solidFill>
              </a:rPr>
              <a:t>第二輪分發</a:t>
            </a:r>
            <a:r>
              <a:rPr lang="en-US" altLang="zh-TW" sz="3000" b="1" dirty="0" smtClean="0">
                <a:solidFill>
                  <a:srgbClr val="C00000"/>
                </a:solidFill>
              </a:rPr>
              <a:t>(</a:t>
            </a:r>
            <a:r>
              <a:rPr altLang="en-US" sz="3000" b="1" dirty="0" smtClean="0">
                <a:solidFill>
                  <a:srgbClr val="C00000"/>
                </a:solidFill>
              </a:rPr>
              <a:t>不限</a:t>
            </a:r>
            <a:r>
              <a:rPr lang="en-US" altLang="zh-TW" sz="3000" b="1" dirty="0" smtClean="0">
                <a:solidFill>
                  <a:srgbClr val="C00000"/>
                </a:solidFill>
              </a:rPr>
              <a:t>1</a:t>
            </a:r>
            <a:r>
              <a:rPr altLang="en-US" sz="3000" b="1" dirty="0" smtClean="0">
                <a:solidFill>
                  <a:srgbClr val="C00000"/>
                </a:solidFill>
              </a:rPr>
              <a:t>名</a:t>
            </a:r>
            <a:r>
              <a:rPr lang="en-US" altLang="zh-TW" sz="3000" b="1" dirty="0" smtClean="0">
                <a:solidFill>
                  <a:srgbClr val="C00000"/>
                </a:solidFill>
              </a:rPr>
              <a:t>)</a:t>
            </a:r>
            <a:r>
              <a:rPr altLang="en-US" sz="3000" dirty="0" smtClean="0"/>
              <a:t>。故每一大學對每一高中至多錄</a:t>
            </a:r>
            <a:endParaRPr lang="en-US" altLang="en-US" sz="3000" dirty="0" smtClean="0"/>
          </a:p>
          <a:p>
            <a:pPr marL="384175" lvl="1" indent="0" fontAlgn="auto">
              <a:spcBef>
                <a:spcPts val="324"/>
              </a:spcBef>
              <a:spcAft>
                <a:spcPts val="0"/>
              </a:spcAft>
              <a:buNone/>
              <a:defRPr/>
            </a:pPr>
            <a:r>
              <a:rPr lang="zh-TW" altLang="en-US" sz="3000" dirty="0"/>
              <a:t> </a:t>
            </a:r>
            <a:r>
              <a:rPr lang="zh-TW" altLang="en-US" sz="3000" dirty="0" smtClean="0"/>
              <a:t> </a:t>
            </a:r>
            <a:r>
              <a:rPr altLang="en-US" sz="3000" dirty="0" smtClean="0"/>
              <a:t>取</a:t>
            </a:r>
            <a:r>
              <a:rPr lang="en-US" altLang="zh-TW" sz="3000" dirty="0" smtClean="0"/>
              <a:t>6</a:t>
            </a:r>
            <a:r>
              <a:rPr altLang="en-US" sz="3000" dirty="0" smtClean="0"/>
              <a:t>名。</a:t>
            </a:r>
            <a:endParaRPr lang="en-US" altLang="en-US" sz="3000" dirty="0" smtClean="0"/>
          </a:p>
          <a:p>
            <a:pPr marL="384175" lvl="1" indent="0" fontAlgn="auto">
              <a:spcBef>
                <a:spcPts val="324"/>
              </a:spcBef>
              <a:spcAft>
                <a:spcPts val="0"/>
              </a:spcAft>
              <a:buNone/>
              <a:defRPr/>
            </a:pPr>
            <a:r>
              <a:rPr lang="en-US" altLang="zh-TW" sz="3000" dirty="0"/>
              <a:t> </a:t>
            </a:r>
            <a:endParaRPr lang="en-US" altLang="zh-TW" sz="3000" dirty="0" smtClean="0"/>
          </a:p>
          <a:p>
            <a:pPr>
              <a:buNone/>
            </a:pPr>
            <a:endParaRPr lang="zh-TW" altLang="en-US" dirty="0"/>
          </a:p>
        </p:txBody>
      </p:sp>
      <p:sp>
        <p:nvSpPr>
          <p:cNvPr id="4" name="文字方塊 3">
            <a:hlinkClick r:id="rId2"/>
          </p:cNvPr>
          <p:cNvSpPr txBox="1">
            <a:spLocks noChangeArrowheads="1"/>
          </p:cNvSpPr>
          <p:nvPr/>
        </p:nvSpPr>
        <p:spPr bwMode="auto">
          <a:xfrm>
            <a:off x="3203575" y="5465763"/>
            <a:ext cx="2376488" cy="706437"/>
          </a:xfrm>
          <a:prstGeom prst="rect">
            <a:avLst/>
          </a:prstGeom>
          <a:solidFill>
            <a:srgbClr val="3333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kumimoji="1" lang="zh-TW" altLang="en-US" sz="4000" b="1" dirty="0" smtClean="0">
                <a:solidFill>
                  <a:prstClr val="white"/>
                </a:solidFill>
                <a:latin typeface="Arial" panose="020B0604020202020204" pitchFamily="34" charset="0"/>
                <a:ea typeface="新細明體" panose="02020500000000000000" pitchFamily="18" charset="-120"/>
                <a:hlinkClick r:id="rId3"/>
              </a:rPr>
              <a:t>簡章</a:t>
            </a:r>
            <a:endParaRPr kumimoji="1" lang="zh-TW" altLang="en-US" sz="4000" b="1" dirty="0" smtClean="0">
              <a:solidFill>
                <a:prstClr val="white"/>
              </a:solidFill>
              <a:latin typeface="Arial" panose="020B0604020202020204" pitchFamily="34" charset="0"/>
              <a:ea typeface="新細明體" panose="02020500000000000000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907852380"/>
      </p:ext>
    </p:ext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altLang="en-US" dirty="0" smtClean="0"/>
              <a:t>繁星限制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532859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zh-TW" altLang="en-US" sz="4400" b="1" dirty="0" smtClean="0">
                <a:solidFill>
                  <a:srgbClr val="FF0000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■ </a:t>
            </a:r>
            <a:r>
              <a:rPr lang="zh-TW" altLang="en-US" sz="4400" b="1" dirty="0" smtClean="0">
                <a:solidFill>
                  <a:srgbClr val="FF0000"/>
                </a:solidFill>
              </a:rPr>
              <a:t>錄取</a:t>
            </a:r>
            <a:r>
              <a:rPr lang="zh-TW" altLang="en-US" sz="4400" b="1" dirty="0">
                <a:solidFill>
                  <a:srgbClr val="FF0000"/>
                </a:solidFill>
              </a:rPr>
              <a:t>繁星推薦者，不管放棄與否，一律不得參加個人申請</a:t>
            </a:r>
            <a:r>
              <a:rPr lang="zh-TW" altLang="en-US" sz="4400" b="1" dirty="0" smtClean="0">
                <a:solidFill>
                  <a:srgbClr val="FF0000"/>
                </a:solidFill>
              </a:rPr>
              <a:t>，</a:t>
            </a:r>
            <a:endParaRPr lang="en-US" altLang="zh-TW" sz="4400" b="1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zh-TW" altLang="en-US" sz="4400" b="1" dirty="0" smtClean="0">
                <a:solidFill>
                  <a:srgbClr val="FF0000"/>
                </a:solidFill>
              </a:rPr>
              <a:t>只</a:t>
            </a:r>
            <a:r>
              <a:rPr lang="zh-TW" altLang="en-US" sz="4400" b="1" dirty="0">
                <a:solidFill>
                  <a:srgbClr val="FF0000"/>
                </a:solidFill>
              </a:rPr>
              <a:t>能</a:t>
            </a:r>
            <a:r>
              <a:rPr lang="zh-TW" altLang="en-US" sz="4400" b="1" dirty="0" smtClean="0">
                <a:solidFill>
                  <a:srgbClr val="FF0000"/>
                </a:solidFill>
              </a:rPr>
              <a:t>參加指考</a:t>
            </a:r>
            <a:endParaRPr lang="en-US" altLang="zh-TW" sz="4400" b="1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zh-TW" altLang="zh-TW" sz="4400" b="1" dirty="0" smtClean="0">
                <a:solidFill>
                  <a:srgbClr val="0070C0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■</a:t>
            </a:r>
            <a:r>
              <a:rPr lang="en-US" altLang="zh-TW" sz="4400" b="1" dirty="0" smtClean="0">
                <a:solidFill>
                  <a:srgbClr val="FF0000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 </a:t>
            </a:r>
            <a:r>
              <a:rPr lang="zh-TW" altLang="en-US" sz="4400" b="1" dirty="0" smtClean="0">
                <a:solidFill>
                  <a:srgbClr val="0070C0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參加繁星未錄取者</a:t>
            </a:r>
            <a:r>
              <a:rPr lang="en-US" altLang="zh-TW" sz="4400" b="1" dirty="0" smtClean="0">
                <a:solidFill>
                  <a:srgbClr val="0070C0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,</a:t>
            </a:r>
            <a:r>
              <a:rPr lang="zh-TW" altLang="en-US" sz="4400" b="1" dirty="0" smtClean="0">
                <a:solidFill>
                  <a:srgbClr val="0070C0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仍可參加個人申請</a:t>
            </a:r>
            <a:endParaRPr lang="zh-TW" altLang="en-US" sz="4400" b="1" dirty="0">
              <a:solidFill>
                <a:srgbClr val="0070C0"/>
              </a:solidFill>
            </a:endParaRPr>
          </a:p>
          <a:p>
            <a:pPr marL="0" indent="0">
              <a:buNone/>
            </a:pPr>
            <a:endParaRPr lang="zh-TW" altLang="en-US" sz="4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3692565"/>
      </p:ext>
    </p:ext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50" name="Picture 6" descr="http://chinesealphabetstudy.com/wp-content/uploads/2014/01/try_it_chinese_alphabet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66344" y="4610276"/>
            <a:ext cx="4654128" cy="2203100"/>
          </a:xfrm>
          <a:prstGeom prst="rect">
            <a:avLst/>
          </a:prstGeom>
          <a:noFill/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總而言之</a:t>
            </a:r>
            <a:r>
              <a:rPr lang="en-US" altLang="zh-TW" dirty="0" smtClean="0"/>
              <a:t>……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412777"/>
            <a:ext cx="8229600" cy="3888432"/>
          </a:xfrm>
        </p:spPr>
        <p:txBody>
          <a:bodyPr/>
          <a:lstStyle/>
          <a:p>
            <a:pPr marL="0" indent="0">
              <a:buNone/>
            </a:pPr>
            <a:endParaRPr lang="en-US" altLang="zh-TW" dirty="0" smtClean="0"/>
          </a:p>
          <a:p>
            <a:pPr marL="0" indent="0">
              <a:buNone/>
            </a:pPr>
            <a:r>
              <a:rPr lang="zh-TW" altLang="en-US" sz="4400" dirty="0" smtClean="0"/>
              <a:t>  </a:t>
            </a:r>
            <a:r>
              <a:rPr lang="zh-TW" altLang="en-US" sz="4400" dirty="0" smtClean="0">
                <a:latin typeface="華康娃娃體W7" pitchFamily="81" charset="-120"/>
                <a:ea typeface="華康娃娃體W7" pitchFamily="81" charset="-120"/>
              </a:rPr>
              <a:t>我符合校排百分比，</a:t>
            </a:r>
            <a:r>
              <a:rPr lang="zh-TW" altLang="en-US" sz="4400" b="1" dirty="0" smtClean="0">
                <a:solidFill>
                  <a:srgbClr val="FF3300"/>
                </a:solidFill>
                <a:latin typeface="華康娃娃體W7" pitchFamily="81" charset="-120"/>
                <a:ea typeface="華康娃娃體W7" pitchFamily="81" charset="-120"/>
              </a:rPr>
              <a:t>填了之後一定會去、不會後悔</a:t>
            </a:r>
            <a:r>
              <a:rPr lang="zh-TW" altLang="en-US" sz="4400" dirty="0" smtClean="0">
                <a:latin typeface="華康娃娃體W7" pitchFamily="81" charset="-120"/>
                <a:ea typeface="華康娃娃體W7" pitchFamily="81" charset="-120"/>
              </a:rPr>
              <a:t>，試了沒損失。</a:t>
            </a:r>
            <a:endParaRPr lang="en-US" altLang="zh-TW" sz="4400" dirty="0" smtClean="0">
              <a:latin typeface="華康娃娃體W7" pitchFamily="81" charset="-120"/>
              <a:ea typeface="華康娃娃體W7" pitchFamily="81" charset="-120"/>
            </a:endParaRPr>
          </a:p>
          <a:p>
            <a:pPr marL="0" indent="0">
              <a:buNone/>
            </a:pPr>
            <a:endParaRPr lang="en-US" altLang="zh-TW" dirty="0" smtClean="0">
              <a:latin typeface="華康娃娃體W7" pitchFamily="81" charset="-120"/>
              <a:ea typeface="華康娃娃體W7" pitchFamily="81" charset="-120"/>
            </a:endParaRPr>
          </a:p>
          <a:p>
            <a:endParaRPr lang="en-US" altLang="zh-TW" dirty="0"/>
          </a:p>
          <a:p>
            <a:pPr marL="0" indent="0">
              <a:buNone/>
            </a:pPr>
            <a:endParaRPr lang="zh-TW" altLang="en-US" dirty="0"/>
          </a:p>
        </p:txBody>
      </p:sp>
      <p:sp>
        <p:nvSpPr>
          <p:cNvPr id="57346" name="AutoShape 2" descr="data:image/jpeg;base64,/9j/4AAQSkZJRgABAQAAAQABAAD/2wCEAAkGBxQSEhUSEhQVFhQXGB8XGBgYFxoXFRgcGhcYGBUXHBcYHSggHRolGxYXITEhJSkrLi4uFx8zODMsNygtLiwBCgoKDg0OGxAQGywmICUsLCw0LDQ0LzQ0NCw0LCwvNCwsNDcsLyw0LCwsNCwsNCwsNC8sLCwsLCwsLCwsLCwsLP/AABEIAJoBRwMBEQACEQEDEQH/xAAbAAEAAQUBAAAAAAAAAAAAAAAABQEDBAYHAv/EAEUQAAEDAQQGBgcGBAUEAwAAAAEAAhEDBBIhMQUGQVFhkSIycYGhsQcTQlJyssEUM2KSwvAWI4KiFSRj0eFz0tPxQ1PD/8QAGwEBAAIDAQEAAAAAAAAAAAAAAAQFAQIDBgf/xAA5EQACAQMBAwkHBQACAgMAAAAAAQIDBBEFEiExMkFRYXGBkbHwEyKhwdHh8RQVIzNCBmJSgiRyov/aAAwDAQACEQMRAD8A7igCAIAgCAIAgCAIAgCAIAgCAIAgCAIAgCAIAgCAIAgCAIAgCAIAgCAtVrQxgl7mtH4iB5raMJS4LJpOpCCzJpEdaNZLKzOsw/Cb/wAsqRGzry4RfkRJ6law4zXdv8iPra7WcGGCo87IbHzEFd46ZWe94RFnrduniKb7vqXm6crv+7sr8pl0jPIQ8NHIlaO1pR5VReuzPkdFfV58ik+/74+DZ6Yy31Di6jRGGQ9Y7jgcPFYbtYcE5fA2Svqj3uMV4sx9JaDtTm9C2VC4A4QGBx9kC5EduK6UrqhF76ax4+ZxuLG6lH3azz4Z8MYIXVR76dtDKnrLzqZafWZ3hBdG9ssIB4KXeqMrbajjCfMV+mucLzZntZccb+nnx1ZW46AqM9QEAQBAEAQBAEAQBAEAQBAEAQBAEAQBAEAQBAEAQBAEAQBAEAlAWa1WBhdO+XRG7YVtGOeJpKeOGPEuMMgFYfE2TyiF0zZrY+oPs9VjKcCZAvTJmOicIhS6E7aMf5Itv11lfd07yc/4ZpR+fgzA/hi0P++ttQ8GyB80eC7/AK2jHkUkRv2y4n/ZXfd+S7Q1Js4kuNR5Od5w+gB8VrLU6z4YRtDRLdZcm3npZI0NXLKzKiz+oXvmlR5XleXGTJcNOtYcILv3+ZI0aDWYNa1vYAPJcJSlLiyXGEY8lJFxamwQBAaprJ/Lt1jq+8SzxA//AEVnae/bVYd/rwKS/wD472hU6d3rxNrVYXYQBAEAQBAEAQBAEAQBAEAQBAEAQBAEAQBAUc4DPBMZMN44mFW0xQZN6tTwxIvAnkMV2jb1ZcIs4Su6EeM14kbW1xsom65z4zutO8DN0DMhSI6dXfFYIctYtVnDb7F9cEnYtJsqlwbN5pIII3GMDkR2FR6lGUMN8GTKNzCq2o8V67CMtekbY4ltGy3dl+o9vf0QfqVIhRt1vqVM9STIdW5vJPFKljrbXlkxP8O0lU69pYwbmjEcmjzXX21nDkwb7fycP0+pT5VVJdX4+Z6p6pvONW113dhI8yVh38VyKcV67jaOkzf9laT9drJCzatUmY3qzjvNV4P9pC4TvakuZLuRKhp1KPPJ/wDs/k0ZtHRVFuVNneJPHE4rjKvUlxkyRG1ox4RRltaBkIXNvJ2SS4FVgyEAQBAEAQBAEAQGl+kQuaaNQOwDsGwMHDG9Oe4RwCt9L2ZbUWu/qPPa7tx9nNPg+HX0klq3bHutFrY95cGvDmSZhrrxAG4RdUe7pxjSpyisbt/aTLCtOVetCTzhprsefsbEoBahAEAQBAEAQBAEAQBAEAQBAW6tZrRLnNaOJA81tGLlwRrKcY75PBH19YbMwEmswxndN75ZXeNpWlwi/Iiz1C2gsua7t/kR9q11szMG36h/CB9SF3hptaXHC7SLU1q2huWX2Fj+KK7/ALmxVCNhdIHyx4rf9DSjy6q9d5y/dK83inQff+PmV9fpOplTpUhxIJ8z5JsWMOLb9dxn2mp1OEYx9drKf4Hbqn3tsu/9MH9N1P1VrDkU89vpmP0N9UX8lbHZ6RVupNN2NWtWqHiQPOT4rH7nNciKRn9lpy31Jyl67yV0Xq/Qs7r9JpDoiS5xwMTgTGwbFGrXdWqsTe4m2+n0LeW1TW/hxZm0rBSaSW02AnEkMaCeMgLk6s2sOT8SRGhSi8xik+xF88FzOpR4JyMd0rKwYab4C7+9iZGAxoAAAAAwAGAA2CEbbeWEklhHpYMhAEAQBAEAQBAEAQBAEBq3pEpTZmmOrUB7i1w8yFZaXLFZrpX0KXXo5tk+iS8mYeqdX/NA/wD22Zju0susPi1y63sf4eyT+O84abL/AOTn/wAqcX4YX1N1VQehCAIAgCAIDy0cSeX0CyYSPSwZMDSelqVBt6o4ZgQCC7ExN2ZIHBdqNvOq8RRGuLulQjtTZq1T0gYdGhjxf/s1Wa0npn8PuUj/AOQ9FP4/YjLRrlaqkhl1g/A2SB2mVIjp1CHK39pDnrN3UzsYXYvybVYNN2is03bM5hIN0vm71CWkyG4FwAw3qtqW1Km9889nb3l3RvbitHdSae/GeHDK6OL3bjF9XpSpm6jS5E+Tl0zYw5m/XccdnVKnPGPrvH8NWl/3ttfxDZA+YDwT9bRjyKS7/wAD9tuZ/wBld935+Rco6j2cGXuqPO2XAeQnxWstTrcIpI2hodunmTb7yRoatWVmVFh+KXfMSuEr2vLjJ+RLhptrDhBd+/zJGhZmMwYxrR+EAeSjynKXKeSXCnCG6KSLq1NwgKBAVQBAEAQBAEAQBAEAQBAEAQHl7w0SSAOJhZSb4GHJLeyPr6fszOtXp9zg48myu8bStLhFkWd/bQ41F45I20a7WVuRe/4W/wDdCkR02u+OF3kOet2seDb7F9cEfX1+b7FEn4nAeAB813jpT/1Iiz1+K5MH4kZX16tB6rabR2EnxMeCkR0uiuLbIU9euHyUl67TddXLca9mp1HYuIN7ZiHEHAdiqLqkqVVxXA9FYV3Xt41JcX9TF10o3rHU/DDh3OE+ErpYS2a8Tjq0Nu0n1YfxNX1WrgVbIdv82ke7pt8aisryPuVP/V/L5FNptRe0ov8A+0fn8zoioT1YQEfa9N0KT/V1Kga6JgyMImZiF3hbVZx2orKItS9oUp7E5YZH19crI3J7nfCx3mQAu8dOrvmx3kWes2keEs9iZifxle+5s1ap3R8ocuv7ds8uaXruOH7ztf1UpS9dWSn+L6QqGKdlayRMvnDvJGPCJWf09pBZlUz2emY/V6hUeIUku38ozaVktj2/zKgbOdxwBGMyCKZ5FcHUt4v3Y57fySY0rua9+WOzHw90x7Tq0XgipVqEGIN9xOyTBN3w24LpC9UcOMV4emcqmmuaanNvvf1x8OwxaOpdAPALyZ2F7Q7tADV1lqVVxyl8PucI6LbqSTk/FfQmaGrVnZlTBO/I8xChyva0ucsIabbw4RLWlNXBVAayrUpt2taXEO7Zct6N44PLim/XUa3GnKqsRm4rqz9SWsND1dNjCZLWhs74AE+Ci1JbU3LpZNow9nTjB8ySL60OgQBAEAQBAEAQBAEAQBAEAQBAEAQGt6w61iy1PVeqLjAdN66MZ4HcrC1sHXhtbWCovtVVrPY2cvGeJE2PXarUrU2+rptY57WnMugmMDP0UqpplOFNvLykyDR1urUqxjspJtLr9dxKa76UrWdtN1FwaHEhxugnIFufeo2n0KdWUlNcCbrF1Wt4RlSeM5TNJq6dtFTrV6m3J10ZbmwrhWtGPCKPOSv7mpyqj8vIjqtQuMuJJ3nE8yu8UlwIc5uT3vJ4CyalyzWd1RwYwFzjkBmdqxOcYLalwN6dOVSShBZbJyz6n2twxYG/E4fQk7lClqNCPPksoaNdyW9Y7X+SRoag1D16rG/CC7zhcJatD/MX68SXD/j9R8uaXZv+ht2gtF/ZqQpBxfBJkiM9kKqua/tp7eMF/Z2v6akqaeT3pxk2esIn+W7D+k7li3eKsX1ozeR2rea/6vyOa6CrQaTvctDOVQQ7wpjmvQ3McqS6Yv4fk8hZTw4Pomv/ANcfI6wvMHuAgNJ9JFmEUakAGSwmN8ET2Q7mVcaVN5lHvPO6/SWIT7vXxPGqmhRVc20PrB5aQQ1rcJGGIc0bBsHFZvblwTpxjjPrpNdNslVkq8p5xzY+qN3Ax4KnPR84vjZimBkqRI4FY4DijHtFjDsujxGfNdI1GjnOipdRepU4GZPEx9AtG8m8Y4PawbBAEAQBAEAQFNvBDG/JVDIQBAEBSUBVAEBFax6YFlpX4BcTDG7z/sBJ/wDak2tu689nm5yFf3itaW3z8EjUdIa12xoYSKdMPbfbDQZacjiT4hWtKwt3nGXh47/gUNfVryKTaUcrK7PFknqfUtFoea1Wq802YAdUOdvhuBAHiQo18qNKKhCKy/gibpcrmvN1KknsrhzZfd0G3XxN3bE937Kq8PGS9ys4PSwZNA9JFCKtJ/vMLfymf1q80qXuSj1+vI8tr8EqkJ9Ka8PyapTN3pAiRBHbmMf3krN79xSQez7yOp6a0U22UWNLi0SHggSeqRH9y81b13b1G8Z5j215aRvKUYt43p/AjrPqNZ29Y1HdrgB/aAfFd5apWfBJESnodtHi2+/6ElZ9WrKzKiw/FL/mJXCV7Xlxk/Il09NtYcILv3+Zo2u9jFO1G40AOa1wAEAezkOLVc6fUc6O987PNaxRVO591bmk/l8jA0LVDLRSeDgKje3pEAjlK73EdqlKPUyNZy2LiEk+dfH7HXl5U94EAQFHNkQcjgieDDWVg47SBZ65m1sHvZUAnkSvWPEtmXT80eBgpQ9pDnXmmdhpPvAOG0TzXlGsPB76Lykz0sGTW9f6N6yE+49ruZu/qVhpksV8dKf1KjW4bVq30NP5fMmrBUv06bwcC0OgRBloUOotmco9ZY0ZbdOM1zpP4HupZgXtf0pb+I3SCCILZjbMxsWFNqLj0m0qac1LfleHhwLrWAZADsC1bbN0kuB6WDIQBAEAQBAEAQFurWa3Fzg0cSB5raMXLgjWU4x3yeCPtGsVlZnWZ/Sb3yyu8bOvLhFkSeo2sOM15+RG2jXizN6vrH9jYH9xCkR0ys+OEQ6muW0eGX3fXBj0demOdAovIwyILuPRj6reWlyisuSOUNdhKWFB/PwNps1YPaHAOE7HAtcO0FVso7LwXdOanHOGu0j9YKFodTmzVLjx7MNh/CSMD4ea7206KlirHK8iLfU7iUM0JYa5t2/7nNtIaTtDiW1KlWQYILi2DEEXRhsXoaVCiknGKPIV7q5banKXZnHwK6F0xUs1S8x0gnpAzdcOO2dxifJYuLeFaGJLsMWl5Utqm1F7ufofrx8jp+h9K07TTv0z8TT1mncQvOV6E6MtmR7S1uqdzDbg+7oM2VxJJyvWvS/2muSD/LZ0Wcd7u8jkAvS2Vv7Gnh8Xvf0PEanefqa+VyVuX17/ACwWdHWM1XsZBdflrelAbGJJgGCM4jGVvVqKnFy4Y3v119Jrb0XVnGOM53Lfw5/hxxznU9H2NtGm2kzqtEcTvJ4k4rzdWo6k3N857ShRjRpqnHgjIXM6hAap6Q6ANGm8zDakGM4cDMTtwCs9Lk1Uklzoo9dgnRjJ8FL4HPACcBir7geTw3uR1rVivfslF34A38vRPkvL3cdmvJdfnvPeafPbtYPqx4biTc4DEmAoyWSW2lxDXTiMU4GU8mkekah06L4zBbOUQQRJjieRVzpUvdku883r1P3qcunK8jTHPJx25zMnDgrZJLceecm9/OdlstcPa1wMy0O44jBeSnFxbTPoVOanFNdGS8tTcxdJ2o0qT6gaXlowaASSchkulGCnNRbwcbiq6VNzSzjmOf6dt1tqyyoLoALyGS2AGguBxxgPbOePery3pW0Pej2b/XUeWva97VzGawlv3diz4ZWSHrWU0i0TIqUg/d1mkx3ER3KXGamn1PHgyvlSdFpZ5Uc+K+p1LV+rfs1F3+m3wEHyXm7mOzWkutntbKe1bwfUiQXAlEbrJRv2Ws3/AEye9ovDxCkWstmtF9ZEv4bdtNdT+G8san179jpHcC38riB4ALe+js15eJy0ue3aQfd4PBMqIWAQBAEBar2ljMXva0fiIHmtowlLkrJpOpCG+TSI+vrJZWzNZhj3Te+WV3jZ15f5ZEnqVrDjNd2/yIy0a82dvVFR/Y0Af3EHwUmOl1nxwiHU122jycsmLVpMNs32kDo3A+NsGDHbBUSFBut7J9OCwqXKjb+3XDCfcadpvW6oX/5d5FOB7Db07cwcMc1bW+nwUf5Fv7Sgu9YqOf8ADL3exZ+ZAWnTVoeTNaqRuvEDk3BTYW1KPCKKqpfXE3vm/EwHkkyc+Oa7rqIrbb3lGicBiUMJN7kZ9DQtof1aNQ/0kDmcFxlc0o8ZLxJULG4nyYPwLPTovxwex0EbQR/zt4Lf3akepnP36M9/FPh1o3XVHTj6tf1b3Ej1YiSDLhi8k5nb2Ac6e+tYwp7UVz/DmPR6XfTq1tiT/wArx536/O5KpPQETpzQza7H3WsFUx0i0GbpkNJzjCOxSre5dKSy3jo7SDeWca8HspbTxvx0b8HMbfZX0nuZVaQROGWeRGfRkzuOK9FSqRnFODPG16M6U3GouGfXZ5jRmkKlneKlJ0HaNhG4jaErUY1Y7M0Yt7ipbzU6b3+uJtmm9cG1LLFOW1anRcNrB7RB2zkO07lWW+nyhWzLgt66y9vNYjUtsU90pbmujp8TR1cnmToWoWiLjPtD+s8QydjN/fHIDeqHUrjal7KPBce09botm4Q9tPi+HZ9/I20hVZelUAQEZrExhs774JaIJAgGJE4ngSpFq5KqtniRL6MXQe2so5obM31uN+jSdeLS4GQ2DGPtDIYb9q9DtvY5pNYPHeyj7XfmEXnDfR8zetQas2W6fYe5vOHfqVNqUcVs9KX0PS6JPNts9Da+fzJw2ges9Ucy28M8RIBxiMyNqhbD2dtdOCy9otv2b44z3HujRDMGiBn39ixKTlxNowUN0Ua36QqU2drom68ciCD9FYaXLFVrpRUa5DNupdDOc3lf4PI5eTq+qVQOslJw92MvdJafLxXmL2OzXkvXSe50ySlawa6PLcSbnNZLnENkiSTEnADvwCjpOW5byY3GG97sl1am5GaU0e1wqVDF40TSEwBjJz4mOSkUazjsx5trJEuLeMlKb4uLic91gaLlmcCDFP1TiMRepuM9IcCD2Qr22fvTT6c9zPKX6WxSkuaOy+1G76j1b1jYPdLm/wBxI8CFT6hHFd9ePI9Ho8s2kerK+JPKEWZ5qMkEHIiOaynh5MNZWDWPR88ijUpnNlUjwH1BVjqazUjJc6KbRG1RlTf+ZP15mbrDrI2yOa003OLhIggDOIn/AIXG1s3XTaeMEi+1KNo0nFvJrtbXyqZ9XRYIx6RL/KFPjpUFypPy+pUy1+rJe5BLxf0I2064Wp2Twzg1gHnJUiGnUFzZ7yHU1m7lweO78kbX0vXf1q1Q/wBZA5AwpEbelHhFeBDneXFTlTfiYM7dq7EbLLjGOdg1pOzAE8YWG0uLN1GUuCyZtn0DaX9WhU723RzdC4yuqMeMkSIafcz4Qfl5nRdG2NwsIpV2YimWuaCJgSAJbOMQqCrUX6nbpvnzk9db0Zfo1TrLfhpr11HL61YOJIaG44ATgN2OJ2Y8F6SMWuLPFTqKT3LBsGpWiKNpNUVQTdukAOIGN6ZjsCg6hcVKKjsc+S10izo3Ln7RcMfM3Wz6uWVmVFn9QvfNKp5XleXGTPRw061hwgvPzJGlRawQ1rWjgAPJcHKUuLyS4wjHkrBYtGlKNPr1abeBe0HlK3jQqS5MW+45TuaNPlTS70cw1irMNpqVKTrzS6QRli0Xs+JK9HaxkqMYzXMeMv5wdzKdN5WePd9T3qfUItlGN5HNrgVi+WaEvXOZ0qTV3Dv8mdXXmD3IQEXp3QlO1Mh2Dx1XjNv+44KTbXM6Esrh0EK9sad1DEtz5n0fbqOd6X0Y+zkU6owN4gg4OIGBicAJ3bTnkL6hWjVW1Dq9evueUurWdu1Cp19/x9dfAin04/Y2qSnkgODRJ6taJNprhh6g6TzwGztOXPco93cexpuXPzEzTrN3NZRfBb32fc6wwAdEQIGQ2DZh3LzDy97PdLC3I9LBkIDwGAYgfuSfqVnOTXCW9FrSNG/SqM95jm8wQt6Utmal0NGleG3SlDpTXwOO1MYOJwxnPM58l6tHgJZeH64m5+jerIqs3FrhnjIcDPgqjVY42ZdqPQ6BPKnHsfmbh9kZf9YGgPIDS72rsgxPcqr2ktnZzu6C/wDZQ2ttLfwzz4L60OhD63UL9krDc29+Uh30Uuxls14kDU4bdrNdWfDecqJEcf3h+/ovS78nh92Os6FqFaJsxbIF2oQJzxDXZd5VFqUMVs9KPWaLUzb7OeDa8mbJTpumXOBjLowq9tY3It4xlnMmXgVodDxXote0teA5pzBxB7ltGTi8xe81nCM47MllGmekHR4bTpvpsa1jSQbuHWy6IwjDNW2mVszkpN5Z57XLdKnGUIpJfPqMn0b1ZoVG7qk82j/tK56rH+SL6vmdtAlmhKPQ/kjbQqsvSqA1bV+7TtVsp3iHF9+Nl2Zmf64jsVlc5nRpyxuxjv8ASKWy2adzWhnfnPdx+Y140NVtHqjSbeLS4HECAYxxI3Jp9zCjtbbxnA1iyqXCh7NZayQVn1GtB6zqbe8uPgI8VNlqlJcE2VlPQrh8ppfEkbPqA326xPwtA8SSo8tWf+YkuH/H4/7m+5fk1PTdhFCvUpAmGnAnOCARMdqtLeq6tJTfOUV5QVCvKmuCM3VGm37XTa9ocDIIIDgDBLT4DmuN637BuLJOlxj+qjGSzx6zqNOmGiAABwELzbbfE9rGKjuSPawZBQHFbbRuVHs91xbyJH0Xr6ctqCl0o+dVobFSUehtE9qHUP2hzGuul9MgGJggggxtyKhakl7JNrOGWmiSft3FPGYvx3GRrDb7dRddq1HBpPRcyA0jbDg0Y8Dj2rna0rWpHMYrPX+TtfXF9Qlicnjmax9Pga5Xt1R836j3fESfA7VYRpQjwSRTzuKk+VJvtFhsZqvFMFrSci5wa3KcSdvDisVKmxHaeTNGi609hNJ9b3GRZdB2ioJZSeQdsQ0jeHGAQtJ3VGHKkjrTsLiovci2vgbjqhqs6g/11aL8Q1oM3ZwJJGExIw3qpvr6NWOxT4dJf6XpUqEva1ePMuj7m3KrL4IAgIzWLR7a9Co0tDnBpLN4cB0YOzFSLWq6dVNPn39hDv7eNahKLWXh47eY5WbOQ04NkZ9NpORMRO6fBem2039meJ9k1Hm8V5ZNn9HFaKtRnvMvfldH6lW6rHMIy6GXOgTxUlHpWfB/c6AqM9SEAQBAEByl2inesri5WLmlwZcYTJvxiYwESZ4L0yrrYg8rfjOX1HiHaS9pUWJZTeMLnyT2o+iq9Gs59Sm5rHMIkkDGWkYTOw7FB1CvSqU1GMstMtNHtK9Gq5Ti0mvobuD4cFUHoiqwZPFekHtcxwlrgWkbwRBHJZjJxaa4o1nBTi4y4PcYVDQdnZ1aNPDaWgnmcV2lc1pcZMjwsreHJgvAzfUtiIEcBH7yC47TJGxHGMHqFg2DRGAyQJYKoCF1xs9+yVRtADvykE+AKl2M9mvHwK/Vae3azXRv8DXPRrV6dZm9rXciR+pWGrR92L7So/49L3px7Pmb6qQ9OEBqlT+XpZv+rS8gf/EFZr37F/8AV+vMpH/Hqi/7R9eRtT5gxnsnJVq6y6ecbiqwZCA5xr5QDbVegdJjXZ5xLTHcByV/pss0cdDZ5LWqaVznHFJ+aIXRda5XouByqNP9zZx4hTK0dqnJPoZXW09itTaf+l8jsK8oe+CAFAcl1so3LXWERLr35gDPivUWUtqhE8LqkNi6msc+fE9aqVblrone+7PxAt/UFi9jtUJLqyZ0yahdQfXj4Y+Z1O0UBUaWPaCDgQcQvNRk4vMWe2nBTi4yWUzQtYtTXU5qWeXMzLM3t7PeHj2q7tdRU/dqbn0nl7/RZU8zob10c67OnzNUDcJnD9lWed5SJYWTYNXtYTZmXWy7pS5pIDbsZM235x48VBurRVpZe7dx6+vqLWw1F28Nlb9+WubHV1m/6J0rTtDL9M9rTg5vaPrkqOtQnRliSPUW11TuIbUH3c6M4riSQgCAo4TggaycbtNN15zDedcJbtJaGmOUr1sJR2VLcsnz6pCW24PLxu7kbJqexzK1KKNRp6YqVIJYQRLBuEEDFV981KnL3lzYXP1lxpcZQrQ9xp78vmxzdSOgqiPUhAEAQBAEAQHiqXR0QCeJgZ449izHGd5rLOPd4ntYNi1arM2o0seLzTmDtgz9FtCcoPajxNKlONSLjNZTLkYRsWptjmKoZCAo44YLKMPqPDb04xGyM89s8Fl7ONxqtrO8rWphzS05OBB7CIKxFuLTRmcVKLi+c5zqITTthYcy1zD2gg/pKv8AUfft1JdKZ5PRs07twfQ0dJXnz1wQGqa2dC1WOqMOncJ4Et+jnKzsveo1YdWSk1PMLmhUXTjy+5tQCrC7LVmFTpesLT0ujdBHR2TJOOa3nsbtnP3OdP2m/bxx3Y6OvrLy0OhpPpGpY0agz6TfIgTzVxpUt0o9h53Xob4T7V5fc0e/5ctqucHmto7PYq1+mx/vNDuYBXkakdmbj0M+h0p7dOMulJl8FaHQIDnPpDpXbSx49pg5tJ/4V/pcs0XHoZ5LXoONxGa515M1ux1Syox8HouDhGZgg4clYVI7UXHqKejJwqRl0NP4nY3V4GIxjZiCTu3ryajl7j6C6mFvPdFxM3t55bNu5YklzGYNvia/rHqoy0S+nDKu/wBl3xAZHiPFTrW/lS92W+JV3+k07j34bpfB9v1Of2mwVKdT1T2ODxsAkkTmIzGeKvIVYTjtxe48tUt6tOp7OaeV63G16r2J4DJZUa8O64a5gu4npOcekMxEHrDiqy8qxbeGsY4bn4dHjzF5p1GaUcxaeeOGt2/i3x8Oc3GxveQRUaAQYkGQ4e9GYndsnMqpmop+6y/pObXvrD8+vq7PiZC0OoQBAWqVnY0kta0EmSQACScSTC2c5PizSNOEd8UkXL2zatcG2SqGQgLNBjmzecXS4kExgD7OAGAy29q3k08YWNxzgpRzl53+lwLy0OgQBAEAQBAEAQBAEB4c4xgATxMDjjB8llJc5q28buJ5bUBEjbGzfkstPgYUlx6StBxIN5t3EjOcJz70kknuYg21vWDnADm6RqOs7S8te8w3HMEO5Fyv/ddpFVHjKR5LElqEpUVnDb+T+LOlrzx7AIDWPSDS/wAs14zZUB5gjzIVjpkv5XF86KfW4v8ATqS5mmbHZ6l5rXe8AR2ESFAktltFtCW1FS6T0GCSYxOZ7MvNYy8YM4WcnpYMmr+kGzzZrw9moCe8Fv1HJWWmTxWx0r7lNrlPNttdDT+RzpzMP3huHar5M8i44R1PVVwqWOkHAEXSwg4ghpLYOwiAvNXicLiWOnPzPb6c1VtIKW/djw3EyBCiFgVQGqa7aFq2j1TqIvkSCJaAAYxkxtHFWen3MKW0p7ij1iyq3Gw6azjPQQlHUe0O6xptne4kz3N7dqmS1OiuGWV0NDuJcppeuw6DZqZaxrXGSGgE7yBBKoptOTaPVU4uMUnxwXVqbhAUKAqgCAoQgKoAgCApCAqgCAoQhgAIZBdCYMZKMfO/vBHmstYCeT0sGQgCAIC3WrtYJc5rRxIHmtoxlLgjWU4x3yaRiWjTFFjS8vlgzc0Oe3cMWgjNdI29SUtlLf0cDhO8owjtuW7pWWvge9H6RZXaH05LDIDjAGBg4EznwWKtGVJ7MuPQbULiFaO1Dh0+t5fcyTtiDv2xlGWS0T3HRrLPbGALDeTZRSI3TujalcNFOu6jBMls4gxuI3KRb1oUm3KO0RLy2qV0lTm49n5Rh6F1WbZ6vrvWve+CDMAGc5zPiutxfSqw2NlJEe00uFvU9ptNs2BQS0CAidarP6yyVm/hvflId9FKsp7NeL6/PcQdSp+0tZrqz4byurFa/ZKJGJDLv5ej+lYu47NeS6/PeZ0+e3awa6MeG4lFGJpQngsmMmHpmwfaKL6U3b0YxMQQQYw3LrQq+yqKfQR7qh7ei6beMmu0dQaQ69WoewNb5gqfLVanNFFTDQKK5Un8PubLovRzLPTFOnN0EnEycc1X1q0qstqXEuLe3hbw2IcDLXI7nksBx4RzifJZyYaTDQAABgMgPom97wkksFm32oUqbnkgQNsxwGAJ5AranBzkoo51qqpQc3zeus9FhLmuvkNAMtAEOmIMxOH1TKSax3m2y3JSzu6C8tDcICiAqgKICqAICgHFDCKoZCAIAgPBJnZHnngFnmMZeSjgDBk4dwOH/Kytxq8PG8s19IUmYPqMb8TgPNbRo1JcmLZpO4pQ5Uku1ke/Wqyg3fXCZjAEj8wER3rurGu1nZ9eZFeqWils7frt4Fk61077qYp1b7WkgFuDiBIAIJz2HIrf9BPZUsrHryOb1WntuCjLKXRx6ufjzPgYn+PW2p91YyNxeT9bq6/pbaHLq+HpnD9fe1P66GO30i5So6Sq9epSoDc1oc76jxWrlZQ5Kcvh68DeMNSq8qUYdiy/n5khZtCba1atVPF5az8jY8ZXCdz/AOEUu7f4slU7LnqTlJ9uF4IzqFgpMxZTY07w0TzzXGVWcuLZJhQpQ3xil3F2vQa9pa9oc05giQYMjA8QtYycXmLwzacIzjsyWV0FulZmti4xrYwENAjl2LLm3xbZrGnGPJSRccDewyOePblxkhY3YN2nkuQtTYIAEAQBAWrVSvscw5OaW8xC2hLZkn0GlSO3BxfOsGu+j+tNmLDmx5bzh3mSp+pxxW2ulFVok27fZfM2vmbKN6ry3PSwZCAIAgCAIAgPIBnEiNmGSyYw+ctUKRBJcZnLPDmexbSkmkkaQi022y+tDoUAQFUAQBAEAQFCYzQZwYVo0xQZ1q1McLwnkMV2jb1ZcIvwI87uhDlTXiRto1ysjcnud8LT5ugKRHTq8ubHeQ56zaR4Sz2JmJ/GV/7mzVqndHyhy6/t2z/ZNL13HD952/6qUn66sg6U0jU+7srWD8Zx8XDyT2FnHlVG+z8MO61GfIpJdv5QNh0k/F9op027mjEcm/VPa2UeTBv12/Iew1KfKqKK6vx8yg1Rc/Cta6z9uEgc3EhP3CMeRTS9dwWkyluq1pP13mbYtUrNTBF0vDs7xnLEZQuNTUK0nxx2EijpNtTTWM56SQo6Fs7erQpA77gJ5kLjK5rS4yfiSo2VvHeoR8EZzWgYAADguLbfEkJJbkVWDIQBAEBQoDz6sTMCd8CefeeZWcvGDGys5PawZCAIAgCAIAgNZ1XLGWi1UWBzYfexcCDJdiAGiBlvVjebUqVObxw9c5T6fswr1qcU1h549vUjZI/cqvLfB6WDJ4rtJaQ03XEYGJg7DG3sWYtJ70azTcWovD6TFstaq9jSWCm72g7GDwu4Ed4XWcacZNJ5XUcac6s4JuOy+fP24l9tJ3tO5NAHjK02lzI6KMud+vie3RnJw4nyGa1WeBs8cT0CsGx4qVg3MtHaYzyWyi3wNJTUeOC368Xh02wcgM+c/RZ2XjgzG2trii/K0Oh5qE+yAe0xhtyBWVjnNZN8x5dXDWgvIbvkgR3rOy28R3mHNJZluMC06w2Zmdamew3vlld4WlaX+WRamoW0OM15+RGVtdrM3I1H/CyB/cQpEdMrPjhd5DnrdtHhl9i+uC03WytU+4sdRw94zGGeTY8Vt+gpw/sqJeu01Wq1qn9VFvr9L5nr7TpOplSpUhvJBPzHyTYsocZNmfaanU4QjH12sp/gtvqfe2y5/wBMH9Ian6m1hyKee30zH6K/qL+Stjs9IqNSmOxrV61Q9secnxWP3KS5EUvXcZ/ZYS31akpeu8zbPqjZG/8Ax3j+Jzj4TC5S1CvL/RIhpFpH/Oe1skrPoyjT6lKm3iGNB5wo8q9SXKk33kuFtRp8iCXcjLXI7hAEAQBAEAQBAEAQBAEAQBAEAQBAEAQBAadUtLbNpOo95hlSkD2dUT3XCeatlB1rOKjxT+v1KB1I2+pSlJ7pR+n0ZtNpe6OgL0xhMYFwDjPBpJ7lWQUc+969Muqjlj3Vnh57/hvLond3HZvxWu433npw7lhGWULd5Pks5GDHFmpuuO6xGLXE3jvkFb7c1lcDl7OnLD49D4nq0W2nT69RjficG+ZWI0pz5KbM1K1Ony5JdrI20a0WVkzWB4NBd4tCkxsa8uESHPVLWHGfhv8AIwBrhQc8Np0qj3EgA3R2A5zhO5dv26rGOZSSRHWsUJzUYRbfZ6ZsdWm50dItgyYgzGwkjLfGPEKAmlndktZRlLG/BY0hQe9v8t91xBb0m3m4jMjeIw7cjkt6UoxfvLKOdeE5R9yWHjHDK7/Xca5Z9VbTAa+2OawYBrL0RuzAHIqfK+o5zGms9ZUw0q5woyrNJcyz9UZFLUezzL3VXnbLgPIT4rm9Tq8IpI6x0O3zmbk+8kbPqzZWZUWn4pd8xK4Sva8uMmS4aZaw4QXfv8yRoWVjOoxrfhaB5KPKcpcp5JcKUIclJdgs1G5fxwLi4YREgSPzSe9ZnLax2GKcNnPW8+u/JeWh0CAIAgCAIAgCAIAgCAIAgCAIAgCAIAgCAIAgCAIAgNK12aG2mzvd1SC0zlAz+dW+ntujOK48fXgee1dRjcUpy4b168SQ/jGyXBi6fdDDIjITls2FcP2642vnklfvFps8e7HpFg65h33NnrVI4R4i8t/21rlzS9dxz/eVJfxU5P13mM/We1vMU6DGT75x8S3yXRWVvHlTb7PTOL1O8m8Qppdv5Req2LSTyC6rSYPwjEdkMJnvWsatlHcot+u06SoanN5c4rs/BZdqzXeS2paar8JwkNPCXGJ7lsr2lFJxgkc3plebanVk/IyNE6lUgJrtDjsAe7DtcLs8h3rStqU2/wCN/Bfc622i0kv5lnvf28vEnKGgbMzq0afaWhx5ulQ5XVaXGTLGFjbQ4QXgZ7KYAhoA7BC4Nt8SUopLCPSwZCAIAgCAIAgCAIAgCAIAgCAIAgCAIAgCAIAgCAIAgCAIAgCAIAgCA1jXRgcbOCARfdmJ2BWNg2lPHQin1WKlKkmud+RK6L0dRawFtKmDvDGg84UatWqOWHJ+JNt7elGKagl3IkHMBEEAjdsXDLW8lNJrDKtaBlgsZCWCqGQgCAIAgCAIAgCAIAgCAIAgCAIAgCAIAgCAIAgCAIAgCAIAgCAIAgCAID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sp>
        <p:nvSpPr>
          <p:cNvPr id="57348" name="AutoShape 4" descr="data:image/jpeg;base64,/9j/4AAQSkZJRgABAQAAAQABAAD/2wCEAAkGBxQSEhUSEhQVFhQXGB8XGBgYFxoXFRgcGhcYGBUXHBcYHSggHRolGxYXITEhJSkrLi4uFx8zODMsNygtLiwBCgoKDg0OGxAQGywmICUsLCw0LDQ0LzQ0NCw0LCwvNCwsNDcsLyw0LCwsNCwsNCwsNC8sLCwsLCwsLCwsLCwsLP/AABEIAJoBRwMBEQACEQEDEQH/xAAbAAEAAQUBAAAAAAAAAAAAAAAABQEDBAYHAv/EAEUQAAEDAQQGBgcGBAUEAwAAAAEAAhEDBBIhMQUGQVFhkSIycYGhsQcTQlJyssEUM2KSwvAWI4KiFSRj0eFz0tPxQ1PD/8QAGwEBAAIDAQEAAAAAAAAAAAAAAAQFAQIDBgf/xAA5EQACAQMBAwkHBQACAgMAAAAAAQIDBBEFEiExMkFRYXGBkbHwEyKhwdHh8RQVIzNCBmJSgiRyov/aAAwDAQACEQMRAD8A7igCAIAgCAIAgCAIAgCAIAgCAIAgCAIAgCAIAgCAIAgCAIAgCAIAgCAtVrQxgl7mtH4iB5raMJS4LJpOpCCzJpEdaNZLKzOsw/Cb/wAsqRGzry4RfkRJ6law4zXdv8iPra7WcGGCo87IbHzEFd46ZWe94RFnrduniKb7vqXm6crv+7sr8pl0jPIQ8NHIlaO1pR5VReuzPkdFfV58ik+/74+DZ6Yy31Di6jRGGQ9Y7jgcPFYbtYcE5fA2Svqj3uMV4sx9JaDtTm9C2VC4A4QGBx9kC5EduK6UrqhF76ax4+ZxuLG6lH3azz4Z8MYIXVR76dtDKnrLzqZafWZ3hBdG9ssIB4KXeqMrbajjCfMV+mucLzZntZccb+nnx1ZW46AqM9QEAQBAEAQBAEAQBAEAQBAEAQBAEAQBAEAQBAEAQBAEAQBAEAlAWa1WBhdO+XRG7YVtGOeJpKeOGPEuMMgFYfE2TyiF0zZrY+oPs9VjKcCZAvTJmOicIhS6E7aMf5Itv11lfd07yc/4ZpR+fgzA/hi0P++ttQ8GyB80eC7/AK2jHkUkRv2y4n/ZXfd+S7Q1Js4kuNR5Od5w+gB8VrLU6z4YRtDRLdZcm3npZI0NXLKzKiz+oXvmlR5XleXGTJcNOtYcILv3+ZI0aDWYNa1vYAPJcJSlLiyXGEY8lJFxamwQBAaprJ/Lt1jq+8SzxA//AEVnae/bVYd/rwKS/wD472hU6d3rxNrVYXYQBAEAQBAEAQBAEAQBAEAQBAEAQBAEAQBAUc4DPBMZMN44mFW0xQZN6tTwxIvAnkMV2jb1ZcIs4Su6EeM14kbW1xsom65z4zutO8DN0DMhSI6dXfFYIctYtVnDb7F9cEnYtJsqlwbN5pIII3GMDkR2FR6lGUMN8GTKNzCq2o8V67CMtekbY4ltGy3dl+o9vf0QfqVIhRt1vqVM9STIdW5vJPFKljrbXlkxP8O0lU69pYwbmjEcmjzXX21nDkwb7fycP0+pT5VVJdX4+Z6p6pvONW113dhI8yVh38VyKcV67jaOkzf9laT9drJCzatUmY3qzjvNV4P9pC4TvakuZLuRKhp1KPPJ/wDs/k0ZtHRVFuVNneJPHE4rjKvUlxkyRG1ox4RRltaBkIXNvJ2SS4FVgyEAQBAEAQBAEAQGl+kQuaaNQOwDsGwMHDG9Oe4RwCt9L2ZbUWu/qPPa7tx9nNPg+HX0klq3bHutFrY95cGvDmSZhrrxAG4RdUe7pxjSpyisbt/aTLCtOVetCTzhprsefsbEoBahAEAQBAEAQBAEAQBAEAQBAW6tZrRLnNaOJA81tGLlwRrKcY75PBH19YbMwEmswxndN75ZXeNpWlwi/Iiz1C2gsua7t/kR9q11szMG36h/CB9SF3hptaXHC7SLU1q2huWX2Fj+KK7/ALmxVCNhdIHyx4rf9DSjy6q9d5y/dK83inQff+PmV9fpOplTpUhxIJ8z5JsWMOLb9dxn2mp1OEYx9drKf4Hbqn3tsu/9MH9N1P1VrDkU89vpmP0N9UX8lbHZ6RVupNN2NWtWqHiQPOT4rH7nNciKRn9lpy31Jyl67yV0Xq/Qs7r9JpDoiS5xwMTgTGwbFGrXdWqsTe4m2+n0LeW1TW/hxZm0rBSaSW02AnEkMaCeMgLk6s2sOT8SRGhSi8xik+xF88FzOpR4JyMd0rKwYab4C7+9iZGAxoAAAAAwAGAA2CEbbeWEklhHpYMhAEAQBAEAQBAEAQBAEBq3pEpTZmmOrUB7i1w8yFZaXLFZrpX0KXXo5tk+iS8mYeqdX/NA/wD22Zju0susPi1y63sf4eyT+O84abL/AOTn/wAqcX4YX1N1VQehCAIAgCAIDy0cSeX0CyYSPSwZMDSelqVBt6o4ZgQCC7ExN2ZIHBdqNvOq8RRGuLulQjtTZq1T0gYdGhjxf/s1Wa0npn8PuUj/AOQ9FP4/YjLRrlaqkhl1g/A2SB2mVIjp1CHK39pDnrN3UzsYXYvybVYNN2is03bM5hIN0vm71CWkyG4FwAw3qtqW1Km9889nb3l3RvbitHdSae/GeHDK6OL3bjF9XpSpm6jS5E+Tl0zYw5m/XccdnVKnPGPrvH8NWl/3ttfxDZA+YDwT9bRjyKS7/wAD9tuZ/wBld935+Rco6j2cGXuqPO2XAeQnxWstTrcIpI2hodunmTb7yRoatWVmVFh+KXfMSuEr2vLjJ+RLhptrDhBd+/zJGhZmMwYxrR+EAeSjynKXKeSXCnCG6KSLq1NwgKBAVQBAEAQBAEAQBAEAQBAEAQHl7w0SSAOJhZSb4GHJLeyPr6fszOtXp9zg48myu8bStLhFkWd/bQ41F45I20a7WVuRe/4W/wDdCkR02u+OF3kOet2seDb7F9cEfX1+b7FEn4nAeAB813jpT/1Iiz1+K5MH4kZX16tB6rabR2EnxMeCkR0uiuLbIU9euHyUl67TddXLca9mp1HYuIN7ZiHEHAdiqLqkqVVxXA9FYV3Xt41JcX9TF10o3rHU/DDh3OE+ErpYS2a8Tjq0Nu0n1YfxNX1WrgVbIdv82ke7pt8aisryPuVP/V/L5FNptRe0ov8A+0fn8zoioT1YQEfa9N0KT/V1Kga6JgyMImZiF3hbVZx2orKItS9oUp7E5YZH19crI3J7nfCx3mQAu8dOrvmx3kWes2keEs9iZifxle+5s1ap3R8ocuv7ds8uaXruOH7ztf1UpS9dWSn+L6QqGKdlayRMvnDvJGPCJWf09pBZlUz2emY/V6hUeIUku38ozaVktj2/zKgbOdxwBGMyCKZ5FcHUt4v3Y57fySY0rua9+WOzHw90x7Tq0XgipVqEGIN9xOyTBN3w24LpC9UcOMV4emcqmmuaanNvvf1x8OwxaOpdAPALyZ2F7Q7tADV1lqVVxyl8PucI6LbqSTk/FfQmaGrVnZlTBO/I8xChyva0ucsIabbw4RLWlNXBVAayrUpt2taXEO7Zct6N44PLim/XUa3GnKqsRm4rqz9SWsND1dNjCZLWhs74AE+Ci1JbU3LpZNow9nTjB8ySL60OgQBAEAQBAEAQBAEAQBAEAQBAEAQGt6w61iy1PVeqLjAdN66MZ4HcrC1sHXhtbWCovtVVrPY2cvGeJE2PXarUrU2+rptY57WnMugmMDP0UqpplOFNvLykyDR1urUqxjspJtLr9dxKa76UrWdtN1FwaHEhxugnIFufeo2n0KdWUlNcCbrF1Wt4RlSeM5TNJq6dtFTrV6m3J10ZbmwrhWtGPCKPOSv7mpyqj8vIjqtQuMuJJ3nE8yu8UlwIc5uT3vJ4CyalyzWd1RwYwFzjkBmdqxOcYLalwN6dOVSShBZbJyz6n2twxYG/E4fQk7lClqNCPPksoaNdyW9Y7X+SRoag1D16rG/CC7zhcJatD/MX68SXD/j9R8uaXZv+ht2gtF/ZqQpBxfBJkiM9kKqua/tp7eMF/Z2v6akqaeT3pxk2esIn+W7D+k7li3eKsX1ozeR2rea/6vyOa6CrQaTvctDOVQQ7wpjmvQ3McqS6Yv4fk8hZTw4Pomv/ANcfI6wvMHuAgNJ9JFmEUakAGSwmN8ET2Q7mVcaVN5lHvPO6/SWIT7vXxPGqmhRVc20PrB5aQQ1rcJGGIc0bBsHFZvblwTpxjjPrpNdNslVkq8p5xzY+qN3Ax4KnPR84vjZimBkqRI4FY4DijHtFjDsujxGfNdI1GjnOipdRepU4GZPEx9AtG8m8Y4PawbBAEAQBAEAQFNvBDG/JVDIQBAEBSUBVAEBFax6YFlpX4BcTDG7z/sBJ/wDak2tu689nm5yFf3itaW3z8EjUdIa12xoYSKdMPbfbDQZacjiT4hWtKwt3nGXh47/gUNfVryKTaUcrK7PFknqfUtFoea1Wq802YAdUOdvhuBAHiQo18qNKKhCKy/gibpcrmvN1KknsrhzZfd0G3XxN3bE937Kq8PGS9ys4PSwZNA9JFCKtJ/vMLfymf1q80qXuSj1+vI8tr8EqkJ9Ka8PyapTN3pAiRBHbmMf3krN79xSQez7yOp6a0U22UWNLi0SHggSeqRH9y81b13b1G8Z5j215aRvKUYt43p/AjrPqNZ29Y1HdrgB/aAfFd5apWfBJESnodtHi2+/6ElZ9WrKzKiw/FL/mJXCV7Xlxk/Il09NtYcILv3+Zo2u9jFO1G40AOa1wAEAezkOLVc6fUc6O987PNaxRVO591bmk/l8jA0LVDLRSeDgKje3pEAjlK73EdqlKPUyNZy2LiEk+dfH7HXl5U94EAQFHNkQcjgieDDWVg47SBZ65m1sHvZUAnkSvWPEtmXT80eBgpQ9pDnXmmdhpPvAOG0TzXlGsPB76Lykz0sGTW9f6N6yE+49ruZu/qVhpksV8dKf1KjW4bVq30NP5fMmrBUv06bwcC0OgRBloUOotmco9ZY0ZbdOM1zpP4HupZgXtf0pb+I3SCCILZjbMxsWFNqLj0m0qac1LfleHhwLrWAZADsC1bbN0kuB6WDIQBAEAQBAEAQFurWa3Fzg0cSB5raMXLgjWU4x3yeCPtGsVlZnWZ/Sb3yyu8bOvLhFkSeo2sOM15+RG2jXizN6vrH9jYH9xCkR0ys+OEQ6muW0eGX3fXBj0demOdAovIwyILuPRj6reWlyisuSOUNdhKWFB/PwNps1YPaHAOE7HAtcO0FVso7LwXdOanHOGu0j9YKFodTmzVLjx7MNh/CSMD4ea7206KlirHK8iLfU7iUM0JYa5t2/7nNtIaTtDiW1KlWQYILi2DEEXRhsXoaVCiknGKPIV7q5banKXZnHwK6F0xUs1S8x0gnpAzdcOO2dxifJYuLeFaGJLsMWl5Utqm1F7ufofrx8jp+h9K07TTv0z8TT1mncQvOV6E6MtmR7S1uqdzDbg+7oM2VxJJyvWvS/2muSD/LZ0Wcd7u8jkAvS2Vv7Gnh8Xvf0PEanefqa+VyVuX17/ACwWdHWM1XsZBdflrelAbGJJgGCM4jGVvVqKnFy4Y3v119Jrb0XVnGOM53Lfw5/hxxznU9H2NtGm2kzqtEcTvJ4k4rzdWo6k3N857ShRjRpqnHgjIXM6hAap6Q6ANGm8zDakGM4cDMTtwCs9Lk1Uklzoo9dgnRjJ8FL4HPACcBir7geTw3uR1rVivfslF34A38vRPkvL3cdmvJdfnvPeafPbtYPqx4biTc4DEmAoyWSW2lxDXTiMU4GU8mkekah06L4zBbOUQQRJjieRVzpUvdku883r1P3qcunK8jTHPJx25zMnDgrZJLceecm9/OdlstcPa1wMy0O44jBeSnFxbTPoVOanFNdGS8tTcxdJ2o0qT6gaXlowaASSchkulGCnNRbwcbiq6VNzSzjmOf6dt1tqyyoLoALyGS2AGguBxxgPbOePery3pW0Pej2b/XUeWva97VzGawlv3diz4ZWSHrWU0i0TIqUg/d1mkx3ER3KXGamn1PHgyvlSdFpZ5Uc+K+p1LV+rfs1F3+m3wEHyXm7mOzWkutntbKe1bwfUiQXAlEbrJRv2Ws3/AEye9ovDxCkWstmtF9ZEv4bdtNdT+G8san179jpHcC38riB4ALe+js15eJy0ue3aQfd4PBMqIWAQBAEBar2ljMXva0fiIHmtowlLkrJpOpCG+TSI+vrJZWzNZhj3Te+WV3jZ15f5ZEnqVrDjNd2/yIy0a82dvVFR/Y0Af3EHwUmOl1nxwiHU122jycsmLVpMNs32kDo3A+NsGDHbBUSFBut7J9OCwqXKjb+3XDCfcadpvW6oX/5d5FOB7Db07cwcMc1bW+nwUf5Fv7Sgu9YqOf8ADL3exZ+ZAWnTVoeTNaqRuvEDk3BTYW1KPCKKqpfXE3vm/EwHkkyc+Oa7rqIrbb3lGicBiUMJN7kZ9DQtof1aNQ/0kDmcFxlc0o8ZLxJULG4nyYPwLPTovxwex0EbQR/zt4Lf3akepnP36M9/FPh1o3XVHTj6tf1b3Ej1YiSDLhi8k5nb2Ac6e+tYwp7UVz/DmPR6XfTq1tiT/wArx536/O5KpPQETpzQza7H3WsFUx0i0GbpkNJzjCOxSre5dKSy3jo7SDeWca8HspbTxvx0b8HMbfZX0nuZVaQROGWeRGfRkzuOK9FSqRnFODPG16M6U3GouGfXZ5jRmkKlneKlJ0HaNhG4jaErUY1Y7M0Yt7ipbzU6b3+uJtmm9cG1LLFOW1anRcNrB7RB2zkO07lWW+nyhWzLgt66y9vNYjUtsU90pbmujp8TR1cnmToWoWiLjPtD+s8QydjN/fHIDeqHUrjal7KPBce09botm4Q9tPi+HZ9/I20hVZelUAQEZrExhs774JaIJAgGJE4ngSpFq5KqtniRL6MXQe2so5obM31uN+jSdeLS4GQ2DGPtDIYb9q9DtvY5pNYPHeyj7XfmEXnDfR8zetQas2W6fYe5vOHfqVNqUcVs9KX0PS6JPNts9Da+fzJw2ges9Ucy28M8RIBxiMyNqhbD2dtdOCy9otv2b44z3HujRDMGiBn39ixKTlxNowUN0Ua36QqU2drom68ciCD9FYaXLFVrpRUa5DNupdDOc3lf4PI5eTq+qVQOslJw92MvdJafLxXmL2OzXkvXSe50ySlawa6PLcSbnNZLnENkiSTEnADvwCjpOW5byY3GG97sl1am5GaU0e1wqVDF40TSEwBjJz4mOSkUazjsx5trJEuLeMlKb4uLic91gaLlmcCDFP1TiMRepuM9IcCD2Qr22fvTT6c9zPKX6WxSkuaOy+1G76j1b1jYPdLm/wBxI8CFT6hHFd9ePI9Ho8s2kerK+JPKEWZ5qMkEHIiOaynh5MNZWDWPR88ijUpnNlUjwH1BVjqazUjJc6KbRG1RlTf+ZP15mbrDrI2yOa003OLhIggDOIn/AIXG1s3XTaeMEi+1KNo0nFvJrtbXyqZ9XRYIx6RL/KFPjpUFypPy+pUy1+rJe5BLxf0I2064Wp2Twzg1gHnJUiGnUFzZ7yHU1m7lweO78kbX0vXf1q1Q/wBZA5AwpEbelHhFeBDneXFTlTfiYM7dq7EbLLjGOdg1pOzAE8YWG0uLN1GUuCyZtn0DaX9WhU723RzdC4yuqMeMkSIafcz4Qfl5nRdG2NwsIpV2YimWuaCJgSAJbOMQqCrUX6nbpvnzk9db0Zfo1TrLfhpr11HL61YOJIaG44ATgN2OJ2Y8F6SMWuLPFTqKT3LBsGpWiKNpNUVQTdukAOIGN6ZjsCg6hcVKKjsc+S10izo3Ln7RcMfM3Wz6uWVmVFn9QvfNKp5XleXGTPRw061hwgvPzJGlRawQ1rWjgAPJcHKUuLyS4wjHkrBYtGlKNPr1abeBe0HlK3jQqS5MW+45TuaNPlTS70cw1irMNpqVKTrzS6QRli0Xs+JK9HaxkqMYzXMeMv5wdzKdN5WePd9T3qfUItlGN5HNrgVi+WaEvXOZ0qTV3Dv8mdXXmD3IQEXp3QlO1Mh2Dx1XjNv+44KTbXM6Esrh0EK9sad1DEtz5n0fbqOd6X0Y+zkU6owN4gg4OIGBicAJ3bTnkL6hWjVW1Dq9evueUurWdu1Cp19/x9dfAin04/Y2qSnkgODRJ6taJNprhh6g6TzwGztOXPco93cexpuXPzEzTrN3NZRfBb32fc6wwAdEQIGQ2DZh3LzDy97PdLC3I9LBkIDwGAYgfuSfqVnOTXCW9FrSNG/SqM95jm8wQt6Utmal0NGleG3SlDpTXwOO1MYOJwxnPM58l6tHgJZeH64m5+jerIqs3FrhnjIcDPgqjVY42ZdqPQ6BPKnHsfmbh9kZf9YGgPIDS72rsgxPcqr2ktnZzu6C/wDZQ2ttLfwzz4L60OhD63UL9krDc29+Uh30Uuxls14kDU4bdrNdWfDecqJEcf3h+/ovS78nh92Os6FqFaJsxbIF2oQJzxDXZd5VFqUMVs9KPWaLUzb7OeDa8mbJTpumXOBjLowq9tY3It4xlnMmXgVodDxXote0teA5pzBxB7ltGTi8xe81nCM47MllGmekHR4bTpvpsa1jSQbuHWy6IwjDNW2mVszkpN5Z57XLdKnGUIpJfPqMn0b1ZoVG7qk82j/tK56rH+SL6vmdtAlmhKPQ/kjbQqsvSqA1bV+7TtVsp3iHF9+Nl2Zmf64jsVlc5nRpyxuxjv8ASKWy2adzWhnfnPdx+Y140NVtHqjSbeLS4HECAYxxI3Jp9zCjtbbxnA1iyqXCh7NZayQVn1GtB6zqbe8uPgI8VNlqlJcE2VlPQrh8ppfEkbPqA326xPwtA8SSo8tWf+YkuH/H4/7m+5fk1PTdhFCvUpAmGnAnOCARMdqtLeq6tJTfOUV5QVCvKmuCM3VGm37XTa9ocDIIIDgDBLT4DmuN637BuLJOlxj+qjGSzx6zqNOmGiAABwELzbbfE9rGKjuSPawZBQHFbbRuVHs91xbyJH0Xr6ctqCl0o+dVobFSUehtE9qHUP2hzGuul9MgGJggggxtyKhakl7JNrOGWmiSft3FPGYvx3GRrDb7dRddq1HBpPRcyA0jbDg0Y8Dj2rna0rWpHMYrPX+TtfXF9Qlicnjmax9Pga5Xt1R836j3fESfA7VYRpQjwSRTzuKk+VJvtFhsZqvFMFrSci5wa3KcSdvDisVKmxHaeTNGi609hNJ9b3GRZdB2ioJZSeQdsQ0jeHGAQtJ3VGHKkjrTsLiovci2vgbjqhqs6g/11aL8Q1oM3ZwJJGExIw3qpvr6NWOxT4dJf6XpUqEva1ePMuj7m3KrL4IAgIzWLR7a9Co0tDnBpLN4cB0YOzFSLWq6dVNPn39hDv7eNahKLWXh47eY5WbOQ04NkZ9NpORMRO6fBem2039meJ9k1Hm8V5ZNn9HFaKtRnvMvfldH6lW6rHMIy6GXOgTxUlHpWfB/c6AqM9SEAQBAEByl2inesri5WLmlwZcYTJvxiYwESZ4L0yrrYg8rfjOX1HiHaS9pUWJZTeMLnyT2o+iq9Gs59Sm5rHMIkkDGWkYTOw7FB1CvSqU1GMstMtNHtK9Gq5Ti0mvobuD4cFUHoiqwZPFekHtcxwlrgWkbwRBHJZjJxaa4o1nBTi4y4PcYVDQdnZ1aNPDaWgnmcV2lc1pcZMjwsreHJgvAzfUtiIEcBH7yC47TJGxHGMHqFg2DRGAyQJYKoCF1xs9+yVRtADvykE+AKl2M9mvHwK/Vae3azXRv8DXPRrV6dZm9rXciR+pWGrR92L7So/49L3px7Pmb6qQ9OEBqlT+XpZv+rS8gf/EFZr37F/8AV+vMpH/Hqi/7R9eRtT5gxnsnJVq6y6ecbiqwZCA5xr5QDbVegdJjXZ5xLTHcByV/pss0cdDZ5LWqaVznHFJ+aIXRda5XouByqNP9zZx4hTK0dqnJPoZXW09itTaf+l8jsK8oe+CAFAcl1so3LXWERLr35gDPivUWUtqhE8LqkNi6msc+fE9aqVblrone+7PxAt/UFi9jtUJLqyZ0yahdQfXj4Y+Z1O0UBUaWPaCDgQcQvNRk4vMWe2nBTi4yWUzQtYtTXU5qWeXMzLM3t7PeHj2q7tdRU/dqbn0nl7/RZU8zob10c67OnzNUDcJnD9lWed5SJYWTYNXtYTZmXWy7pS5pIDbsZM235x48VBurRVpZe7dx6+vqLWw1F28Nlb9+WubHV1m/6J0rTtDL9M9rTg5vaPrkqOtQnRliSPUW11TuIbUH3c6M4riSQgCAo4TggaycbtNN15zDedcJbtJaGmOUr1sJR2VLcsnz6pCW24PLxu7kbJqexzK1KKNRp6YqVIJYQRLBuEEDFV981KnL3lzYXP1lxpcZQrQ9xp78vmxzdSOgqiPUhAEAQBAEAQHiqXR0QCeJgZ449izHGd5rLOPd4ntYNi1arM2o0seLzTmDtgz9FtCcoPajxNKlONSLjNZTLkYRsWptjmKoZCAo44YLKMPqPDb04xGyM89s8Fl7ONxqtrO8rWphzS05OBB7CIKxFuLTRmcVKLi+c5zqITTthYcy1zD2gg/pKv8AUfft1JdKZ5PRs07twfQ0dJXnz1wQGqa2dC1WOqMOncJ4Et+jnKzsveo1YdWSk1PMLmhUXTjy+5tQCrC7LVmFTpesLT0ujdBHR2TJOOa3nsbtnP3OdP2m/bxx3Y6OvrLy0OhpPpGpY0agz6TfIgTzVxpUt0o9h53Xob4T7V5fc0e/5ctqucHmto7PYq1+mx/vNDuYBXkakdmbj0M+h0p7dOMulJl8FaHQIDnPpDpXbSx49pg5tJ/4V/pcs0XHoZ5LXoONxGa515M1ux1Syox8HouDhGZgg4clYVI7UXHqKejJwqRl0NP4nY3V4GIxjZiCTu3ryajl7j6C6mFvPdFxM3t55bNu5YklzGYNvia/rHqoy0S+nDKu/wBl3xAZHiPFTrW/lS92W+JV3+k07j34bpfB9v1Of2mwVKdT1T2ODxsAkkTmIzGeKvIVYTjtxe48tUt6tOp7OaeV63G16r2J4DJZUa8O64a5gu4npOcekMxEHrDiqy8qxbeGsY4bn4dHjzF5p1GaUcxaeeOGt2/i3x8Oc3GxveQRUaAQYkGQ4e9GYndsnMqpmop+6y/pObXvrD8+vq7PiZC0OoQBAWqVnY0kta0EmSQACScSTC2c5PizSNOEd8UkXL2zatcG2SqGQgLNBjmzecXS4kExgD7OAGAy29q3k08YWNxzgpRzl53+lwLy0OgQBAEAQBAEAQBAEB4c4xgATxMDjjB8llJc5q28buJ5bUBEjbGzfkstPgYUlx6StBxIN5t3EjOcJz70kknuYg21vWDnADm6RqOs7S8te8w3HMEO5Fyv/ddpFVHjKR5LElqEpUVnDb+T+LOlrzx7AIDWPSDS/wAs14zZUB5gjzIVjpkv5XF86KfW4v8ATqS5mmbHZ6l5rXe8AR2ESFAktltFtCW1FS6T0GCSYxOZ7MvNYy8YM4WcnpYMmr+kGzzZrw9moCe8Fv1HJWWmTxWx0r7lNrlPNttdDT+RzpzMP3huHar5M8i44R1PVVwqWOkHAEXSwg4ghpLYOwiAvNXicLiWOnPzPb6c1VtIKW/djw3EyBCiFgVQGqa7aFq2j1TqIvkSCJaAAYxkxtHFWen3MKW0p7ij1iyq3Gw6azjPQQlHUe0O6xptne4kz3N7dqmS1OiuGWV0NDuJcppeuw6DZqZaxrXGSGgE7yBBKoptOTaPVU4uMUnxwXVqbhAUKAqgCAoQgKoAgCApCAqgCAoQhgAIZBdCYMZKMfO/vBHmstYCeT0sGQgCAIC3WrtYJc5rRxIHmtoxlLgjWU4x3yaRiWjTFFjS8vlgzc0Oe3cMWgjNdI29SUtlLf0cDhO8owjtuW7pWWvge9H6RZXaH05LDIDjAGBg4EznwWKtGVJ7MuPQbULiFaO1Dh0+t5fcyTtiDv2xlGWS0T3HRrLPbGALDeTZRSI3TujalcNFOu6jBMls4gxuI3KRb1oUm3KO0RLy2qV0lTm49n5Rh6F1WbZ6vrvWve+CDMAGc5zPiutxfSqw2NlJEe00uFvU9ptNs2BQS0CAidarP6yyVm/hvflId9FKsp7NeL6/PcQdSp+0tZrqz4byurFa/ZKJGJDLv5ej+lYu47NeS6/PeZ0+e3awa6MeG4lFGJpQngsmMmHpmwfaKL6U3b0YxMQQQYw3LrQq+yqKfQR7qh7ei6beMmu0dQaQ69WoewNb5gqfLVanNFFTDQKK5Un8PubLovRzLPTFOnN0EnEycc1X1q0qstqXEuLe3hbw2IcDLXI7nksBx4RzifJZyYaTDQAABgMgPom97wkksFm32oUqbnkgQNsxwGAJ5AranBzkoo51qqpQc3zeus9FhLmuvkNAMtAEOmIMxOH1TKSax3m2y3JSzu6C8tDcICiAqgKICqAICgHFDCKoZCAIAgPBJnZHnngFnmMZeSjgDBk4dwOH/Kytxq8PG8s19IUmYPqMb8TgPNbRo1JcmLZpO4pQ5Uku1ke/Wqyg3fXCZjAEj8wER3rurGu1nZ9eZFeqWils7frt4Fk61077qYp1b7WkgFuDiBIAIJz2HIrf9BPZUsrHryOb1WntuCjLKXRx6ufjzPgYn+PW2p91YyNxeT9bq6/pbaHLq+HpnD9fe1P66GO30i5So6Sq9epSoDc1oc76jxWrlZQ5Kcvh68DeMNSq8qUYdiy/n5khZtCba1atVPF5az8jY8ZXCdz/AOEUu7f4slU7LnqTlJ9uF4IzqFgpMxZTY07w0TzzXGVWcuLZJhQpQ3xil3F2vQa9pa9oc05giQYMjA8QtYycXmLwzacIzjsyWV0FulZmti4xrYwENAjl2LLm3xbZrGnGPJSRccDewyOePblxkhY3YN2nkuQtTYIAEAQBAWrVSvscw5OaW8xC2hLZkn0GlSO3BxfOsGu+j+tNmLDmx5bzh3mSp+pxxW2ulFVok27fZfM2vmbKN6ry3PSwZCAIAgCAIAgPIBnEiNmGSyYw+ctUKRBJcZnLPDmexbSkmkkaQi022y+tDoUAQFUAQBAEAQFCYzQZwYVo0xQZ1q1McLwnkMV2jb1ZcIvwI87uhDlTXiRto1ysjcnud8LT5ugKRHTq8ubHeQ56zaR4Sz2JmJ/GV/7mzVqndHyhy6/t2z/ZNL13HD952/6qUn66sg6U0jU+7srWD8Zx8XDyT2FnHlVG+z8MO61GfIpJdv5QNh0k/F9op027mjEcm/VPa2UeTBv12/Iew1KfKqKK6vx8yg1Rc/Cta6z9uEgc3EhP3CMeRTS9dwWkyluq1pP13mbYtUrNTBF0vDs7xnLEZQuNTUK0nxx2EijpNtTTWM56SQo6Fs7erQpA77gJ5kLjK5rS4yfiSo2VvHeoR8EZzWgYAADguLbfEkJJbkVWDIQBAEBQoDz6sTMCd8CefeeZWcvGDGys5PawZCAIAgCAIAgNZ1XLGWi1UWBzYfexcCDJdiAGiBlvVjebUqVObxw9c5T6fswr1qcU1h549vUjZI/cqvLfB6WDJ4rtJaQ03XEYGJg7DG3sWYtJ70azTcWovD6TFstaq9jSWCm72g7GDwu4Ed4XWcacZNJ5XUcac6s4JuOy+fP24l9tJ3tO5NAHjK02lzI6KMud+vie3RnJw4nyGa1WeBs8cT0CsGx4qVg3MtHaYzyWyi3wNJTUeOC368Xh02wcgM+c/RZ2XjgzG2trii/K0Oh5qE+yAe0xhtyBWVjnNZN8x5dXDWgvIbvkgR3rOy28R3mHNJZluMC06w2Zmdamew3vlld4WlaX+WRamoW0OM15+RGVtdrM3I1H/CyB/cQpEdMrPjhd5DnrdtHhl9i+uC03WytU+4sdRw94zGGeTY8Vt+gpw/sqJeu01Wq1qn9VFvr9L5nr7TpOplSpUhvJBPzHyTYsocZNmfaanU4QjH12sp/gtvqfe2y5/wBMH9Ian6m1hyKee30zH6K/qL+Stjs9IqNSmOxrV61Q9secnxWP3KS5EUvXcZ/ZYS31akpeu8zbPqjZG/8Ax3j+Jzj4TC5S1CvL/RIhpFpH/Oe1skrPoyjT6lKm3iGNB5wo8q9SXKk33kuFtRp8iCXcjLXI7hAEAQBAEAQBAEAQBAEAQBAEAQBAEAQBAadUtLbNpOo95hlSkD2dUT3XCeatlB1rOKjxT+v1KB1I2+pSlJ7pR+n0ZtNpe6OgL0xhMYFwDjPBpJ7lWQUc+969Muqjlj3Vnh57/hvLond3HZvxWu433npw7lhGWULd5Pks5GDHFmpuuO6xGLXE3jvkFb7c1lcDl7OnLD49D4nq0W2nT69RjficG+ZWI0pz5KbM1K1Ony5JdrI20a0WVkzWB4NBd4tCkxsa8uESHPVLWHGfhv8AIwBrhQc8Np0qj3EgA3R2A5zhO5dv26rGOZSSRHWsUJzUYRbfZ6ZsdWm50dItgyYgzGwkjLfGPEKAmlndktZRlLG/BY0hQe9v8t91xBb0m3m4jMjeIw7cjkt6UoxfvLKOdeE5R9yWHjHDK7/Xca5Z9VbTAa+2OawYBrL0RuzAHIqfK+o5zGms9ZUw0q5woyrNJcyz9UZFLUezzL3VXnbLgPIT4rm9Tq8IpI6x0O3zmbk+8kbPqzZWZUWn4pd8xK4Sva8uMmS4aZaw4QXfv8yRoWVjOoxrfhaB5KPKcpcp5JcKUIclJdgs1G5fxwLi4YREgSPzSe9ZnLax2GKcNnPW8+u/JeWh0CAIAgCAIAgCAIAgCAIAgCAIAgCAIAgCAIAgCAIAgNK12aG2mzvd1SC0zlAz+dW+ntujOK48fXgee1dRjcUpy4b168SQ/jGyXBi6fdDDIjITls2FcP2642vnklfvFps8e7HpFg65h33NnrVI4R4i8t/21rlzS9dxz/eVJfxU5P13mM/We1vMU6DGT75x8S3yXRWVvHlTb7PTOL1O8m8Qppdv5Req2LSTyC6rSYPwjEdkMJnvWsatlHcot+u06SoanN5c4rs/BZdqzXeS2paar8JwkNPCXGJ7lsr2lFJxgkc3plebanVk/IyNE6lUgJrtDjsAe7DtcLs8h3rStqU2/wCN/Bfc622i0kv5lnvf28vEnKGgbMzq0afaWhx5ulQ5XVaXGTLGFjbQ4QXgZ7KYAhoA7BC4Nt8SUopLCPSwZCAIAgCAIAgCAIAgCAIAgCAIAgCAIAgCAIAgCAIAgCAIAgCAIAgCA1jXRgcbOCARfdmJ2BWNg2lPHQin1WKlKkmud+RK6L0dRawFtKmDvDGg84UatWqOWHJ+JNt7elGKagl3IkHMBEEAjdsXDLW8lNJrDKtaBlgsZCWCqGQgCAIAgCAIAgCAIAgCAIAgCAIAgCAIAgCAIAgCAIAgCAIAgCAIAgCAID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65162449"/>
      </p:ext>
    </p:ext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573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73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900" decel="100000" fill="hold"/>
                                        <p:tgtEl>
                                          <p:spTgt spid="573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73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選填技巧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★</a:t>
            </a:r>
            <a:r>
              <a:rPr lang="zh-TW" altLang="en-US" dirty="0" smtClean="0"/>
              <a:t>學</a:t>
            </a:r>
            <a:r>
              <a:rPr lang="zh-TW" altLang="en-US" dirty="0"/>
              <a:t>測</a:t>
            </a:r>
            <a:r>
              <a:rPr lang="zh-TW" altLang="en-US" dirty="0" smtClean="0"/>
              <a:t>分數</a:t>
            </a:r>
            <a:r>
              <a:rPr lang="zh-TW" altLang="en-US" dirty="0"/>
              <a:t>公布</a:t>
            </a:r>
            <a:r>
              <a:rPr lang="zh-TW" altLang="en-US" dirty="0" smtClean="0"/>
              <a:t>後</a:t>
            </a:r>
            <a:r>
              <a:rPr lang="zh-TW" altLang="en-US" dirty="0"/>
              <a:t>，評估換算去年的成績</a:t>
            </a:r>
            <a:r>
              <a:rPr lang="zh-TW" altLang="en-US" dirty="0" smtClean="0"/>
              <a:t>可</a:t>
            </a:r>
            <a:endParaRPr lang="en-US" altLang="zh-TW" dirty="0" smtClean="0"/>
          </a:p>
          <a:p>
            <a:pPr marL="0" indent="0">
              <a:buNone/>
            </a:pPr>
            <a:r>
              <a:rPr lang="en-US" altLang="zh-TW" dirty="0"/>
              <a:t> </a:t>
            </a:r>
            <a:r>
              <a:rPr lang="zh-TW" altLang="en-US" dirty="0" smtClean="0"/>
              <a:t> 以</a:t>
            </a:r>
            <a:r>
              <a:rPr lang="zh-TW" altLang="en-US" dirty="0"/>
              <a:t>達到的學校科系</a:t>
            </a:r>
            <a:r>
              <a:rPr lang="en-US" altLang="zh-TW" dirty="0"/>
              <a:t>(</a:t>
            </a:r>
            <a:r>
              <a:rPr lang="zh-TW" altLang="en-US" dirty="0"/>
              <a:t>以此為底線</a:t>
            </a:r>
            <a:r>
              <a:rPr lang="en-US" altLang="zh-TW" dirty="0"/>
              <a:t>)</a:t>
            </a:r>
            <a:r>
              <a:rPr lang="zh-TW" altLang="en-US" dirty="0"/>
              <a:t>。</a:t>
            </a:r>
          </a:p>
          <a:p>
            <a:pPr marL="0" indent="0">
              <a:buNone/>
            </a:pP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★</a:t>
            </a:r>
            <a:r>
              <a:rPr lang="zh-TW" altLang="en-US" dirty="0" smtClean="0"/>
              <a:t>評估</a:t>
            </a:r>
            <a:r>
              <a:rPr lang="zh-TW" altLang="en-US" dirty="0"/>
              <a:t>繁星可在校內卡住的學校學群。</a:t>
            </a:r>
          </a:p>
          <a:p>
            <a:pPr marL="0" indent="0">
              <a:buNone/>
            </a:pP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★</a:t>
            </a:r>
            <a:r>
              <a:rPr lang="zh-TW" altLang="en-US" dirty="0" smtClean="0"/>
              <a:t>衡量</a:t>
            </a:r>
            <a:r>
              <a:rPr lang="zh-TW" altLang="en-US" dirty="0"/>
              <a:t>學校學群第一輪與第二輪的機率。</a:t>
            </a:r>
          </a:p>
          <a:p>
            <a:pPr marL="0" indent="0">
              <a:buNone/>
            </a:pP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★</a:t>
            </a:r>
            <a:r>
              <a:rPr lang="zh-TW" altLang="en-US" sz="3600" b="1" dirty="0" smtClean="0">
                <a:solidFill>
                  <a:srgbClr val="FF0000"/>
                </a:solidFill>
              </a:rPr>
              <a:t>繁星只是多元入學管道</a:t>
            </a:r>
            <a:r>
              <a:rPr lang="zh-TW" altLang="en-US" sz="3600" b="1" dirty="0">
                <a:solidFill>
                  <a:srgbClr val="FF0000"/>
                </a:solidFill>
              </a:rPr>
              <a:t>之一，放</a:t>
            </a:r>
            <a:r>
              <a:rPr lang="zh-TW" altLang="en-US" sz="3600" b="1" dirty="0" smtClean="0">
                <a:solidFill>
                  <a:srgbClr val="FF0000"/>
                </a:solidFill>
              </a:rPr>
              <a:t>輕鬆</a:t>
            </a:r>
            <a:endParaRPr lang="en-US" altLang="zh-TW" sz="3600" b="1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US" altLang="zh-TW" sz="3600" b="1" dirty="0">
                <a:solidFill>
                  <a:srgbClr val="FF0000"/>
                </a:solidFill>
              </a:rPr>
              <a:t> </a:t>
            </a:r>
            <a:r>
              <a:rPr lang="en-US" altLang="zh-TW" sz="3600" b="1" dirty="0" smtClean="0">
                <a:solidFill>
                  <a:srgbClr val="FF0000"/>
                </a:solidFill>
              </a:rPr>
              <a:t> </a:t>
            </a:r>
            <a:r>
              <a:rPr lang="zh-TW" altLang="en-US" sz="3600" b="1" dirty="0" smtClean="0">
                <a:solidFill>
                  <a:srgbClr val="FF0000"/>
                </a:solidFill>
              </a:rPr>
              <a:t>點</a:t>
            </a:r>
            <a:r>
              <a:rPr lang="zh-TW" altLang="en-US" sz="3600" b="1" dirty="0">
                <a:solidFill>
                  <a:srgbClr val="FF0000"/>
                </a:solidFill>
              </a:rPr>
              <a:t>， 申請</a:t>
            </a:r>
            <a:r>
              <a:rPr lang="zh-TW" altLang="en-US" sz="3600" b="1" dirty="0" smtClean="0">
                <a:solidFill>
                  <a:srgbClr val="FF0000"/>
                </a:solidFill>
              </a:rPr>
              <a:t>也可以達到夢</a:t>
            </a:r>
            <a:r>
              <a:rPr lang="zh-TW" altLang="en-US" sz="3600" b="1" dirty="0">
                <a:solidFill>
                  <a:srgbClr val="FF0000"/>
                </a:solidFill>
              </a:rPr>
              <a:t>想</a:t>
            </a:r>
            <a:r>
              <a:rPr lang="zh-TW" altLang="en-US" sz="3600" b="1" dirty="0" smtClean="0">
                <a:solidFill>
                  <a:srgbClr val="FF0000"/>
                </a:solidFill>
              </a:rPr>
              <a:t>哦</a:t>
            </a:r>
            <a:r>
              <a:rPr lang="en-US" altLang="zh-TW" sz="3600" b="1" dirty="0" smtClean="0">
                <a:solidFill>
                  <a:srgbClr val="FF0000"/>
                </a:solidFill>
              </a:rPr>
              <a:t>??</a:t>
            </a:r>
            <a:endParaRPr lang="zh-TW" altLang="en-US" sz="36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4873440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692696"/>
            <a:ext cx="8229600" cy="216024"/>
          </a:xfrm>
        </p:spPr>
        <p:txBody>
          <a:bodyPr/>
          <a:lstStyle/>
          <a:p>
            <a:r>
              <a:rPr lang="zh-TW" altLang="en-US" dirty="0"/>
              <a:t>繁星校內選填網頁</a:t>
            </a:r>
            <a:br>
              <a:rPr lang="zh-TW" altLang="en-US" dirty="0"/>
            </a:b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zh-TW" altLang="en-US" dirty="0" smtClean="0"/>
              <a:t>學生</a:t>
            </a:r>
            <a:r>
              <a:rPr lang="zh-TW" altLang="en-US" dirty="0"/>
              <a:t>選填專用</a:t>
            </a:r>
          </a:p>
          <a:p>
            <a:pPr marL="0" indent="0">
              <a:buNone/>
            </a:pPr>
            <a:r>
              <a:rPr lang="en-US" altLang="zh-TW" dirty="0"/>
              <a:t>http://w4.tkgsh.tn.edu.tw/TKACC/Star/Index.HTM</a:t>
            </a:r>
          </a:p>
          <a:p>
            <a:pPr marL="0" indent="0">
              <a:buNone/>
            </a:pPr>
            <a:r>
              <a:rPr lang="zh-TW" altLang="en-US" dirty="0">
                <a:solidFill>
                  <a:srgbClr val="0000FF"/>
                </a:solidFill>
              </a:rPr>
              <a:t>帳號</a:t>
            </a:r>
            <a:r>
              <a:rPr lang="en-US" altLang="zh-TW" dirty="0">
                <a:solidFill>
                  <a:srgbClr val="0000FF"/>
                </a:solidFill>
              </a:rPr>
              <a:t>:</a:t>
            </a:r>
            <a:r>
              <a:rPr lang="zh-TW" altLang="en-US" dirty="0">
                <a:solidFill>
                  <a:srgbClr val="0000FF"/>
                </a:solidFill>
              </a:rPr>
              <a:t>報名序號</a:t>
            </a:r>
            <a:r>
              <a:rPr lang="en-US" altLang="zh-TW" dirty="0">
                <a:solidFill>
                  <a:srgbClr val="0000FF"/>
                </a:solidFill>
              </a:rPr>
              <a:t>(734+</a:t>
            </a:r>
            <a:r>
              <a:rPr lang="zh-TW" altLang="en-US" dirty="0">
                <a:solidFill>
                  <a:srgbClr val="0000FF"/>
                </a:solidFill>
              </a:rPr>
              <a:t>班級座號 </a:t>
            </a:r>
            <a:r>
              <a:rPr lang="en-US" altLang="zh-TW" dirty="0">
                <a:solidFill>
                  <a:srgbClr val="0000FF"/>
                </a:solidFill>
              </a:rPr>
              <a:t>ex:73430101)</a:t>
            </a:r>
          </a:p>
          <a:p>
            <a:pPr marL="0" indent="0">
              <a:buNone/>
            </a:pPr>
            <a:r>
              <a:rPr lang="zh-TW" altLang="en-US" dirty="0">
                <a:solidFill>
                  <a:srgbClr val="0000FF"/>
                </a:solidFill>
              </a:rPr>
              <a:t>密碼</a:t>
            </a:r>
            <a:r>
              <a:rPr lang="en-US" altLang="zh-TW" dirty="0">
                <a:solidFill>
                  <a:srgbClr val="0000FF"/>
                </a:solidFill>
              </a:rPr>
              <a:t>:</a:t>
            </a:r>
            <a:r>
              <a:rPr lang="zh-TW" altLang="en-US" dirty="0">
                <a:solidFill>
                  <a:srgbClr val="0000FF"/>
                </a:solidFill>
              </a:rPr>
              <a:t>准考證號碼</a:t>
            </a:r>
          </a:p>
          <a:p>
            <a:pPr marL="0" indent="0">
              <a:buNone/>
            </a:pPr>
            <a:endParaRPr lang="zh-TW" altLang="en-US" dirty="0"/>
          </a:p>
          <a:p>
            <a:pPr marL="0" indent="0">
              <a:buNone/>
            </a:pP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834350378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388" y="2708275"/>
            <a:ext cx="8229600" cy="754063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zh-TW" altLang="en-US" sz="6000" dirty="0" smtClean="0">
                <a:hlinkClick r:id="rId2"/>
              </a:rPr>
              <a:t>繁星校內選填網頁</a:t>
            </a:r>
            <a:endParaRPr lang="zh-TW" altLang="en-US" sz="6000" dirty="0"/>
          </a:p>
        </p:txBody>
      </p:sp>
      <p:sp>
        <p:nvSpPr>
          <p:cNvPr id="52227" name="文字版面配置區 3"/>
          <p:cNvSpPr>
            <a:spLocks noGrp="1"/>
          </p:cNvSpPr>
          <p:nvPr>
            <p:ph type="body" sz="quarter" idx="14"/>
          </p:nvPr>
        </p:nvSpPr>
        <p:spPr>
          <a:xfrm rot="21360000">
            <a:off x="346075" y="6316663"/>
            <a:ext cx="1212850" cy="490537"/>
          </a:xfrm>
        </p:spPr>
        <p:txBody>
          <a:bodyPr/>
          <a:lstStyle/>
          <a:p>
            <a:pPr marL="34925">
              <a:spcBef>
                <a:spcPct val="0"/>
              </a:spcBef>
            </a:pPr>
            <a:endParaRPr lang="zh-TW" altLang="en-US" smtClean="0"/>
          </a:p>
        </p:txBody>
      </p:sp>
    </p:spTree>
    <p:extLst>
      <p:ext uri="{BB962C8B-B14F-4D97-AF65-F5344CB8AC3E}">
        <p14:creationId xmlns:p14="http://schemas.microsoft.com/office/powerpoint/2010/main" val="3853542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lang="zh-TW" altLang="en-US" sz="5400" dirty="0" smtClean="0">
                <a:solidFill>
                  <a:srgbClr val="92D05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注意事項</a:t>
            </a:r>
            <a:r>
              <a:rPr lang="en-US" altLang="zh-TW" sz="5400" dirty="0" smtClean="0">
                <a:solidFill>
                  <a:srgbClr val="92D05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(2/1)</a:t>
            </a:r>
            <a:endParaRPr lang="zh-TW" altLang="en-US" sz="5400" dirty="0">
              <a:solidFill>
                <a:srgbClr val="92D05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zh-TW" altLang="en-US" sz="3600" b="1" dirty="0" smtClean="0">
                <a:solidFill>
                  <a:srgbClr val="FF0000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▓ </a:t>
            </a:r>
            <a:r>
              <a:rPr lang="zh-TW" altLang="en-US" sz="3600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同學</a:t>
            </a:r>
            <a:r>
              <a:rPr lang="zh-TW" altLang="en-US" sz="36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填寫志願時務必只挑想念的</a:t>
            </a:r>
            <a:r>
              <a:rPr lang="zh-TW" altLang="en-US" sz="3600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類</a:t>
            </a:r>
            <a:endParaRPr lang="en-US" altLang="zh-TW" sz="3600" b="1" dirty="0" smtClean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r>
              <a:rPr lang="zh-TW" altLang="en-US" sz="36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zh-TW" altLang="en-US" sz="3600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 組</a:t>
            </a:r>
            <a:r>
              <a:rPr lang="zh-TW" altLang="en-US" sz="36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科系，以免造成遺憾。</a:t>
            </a:r>
          </a:p>
          <a:p>
            <a:pPr marL="0" indent="0">
              <a:buNone/>
            </a:pPr>
            <a:r>
              <a:rPr lang="zh-TW" altLang="en-US" sz="3600" b="1" dirty="0" smtClean="0">
                <a:solidFill>
                  <a:srgbClr val="FF0000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▓ </a:t>
            </a:r>
            <a:r>
              <a:rPr lang="zh-TW" altLang="en-US" sz="3600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獲</a:t>
            </a:r>
            <a:r>
              <a:rPr lang="zh-TW" altLang="en-US" sz="36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學校推薦卻不報名，以致損害</a:t>
            </a:r>
            <a:r>
              <a:rPr lang="zh-TW" altLang="en-US" sz="3600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其</a:t>
            </a:r>
            <a:endParaRPr lang="en-US" altLang="zh-TW" sz="3600" b="1" dirty="0" smtClean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r>
              <a:rPr lang="zh-TW" altLang="en-US" sz="36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zh-TW" altLang="en-US" sz="3600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 他</a:t>
            </a:r>
            <a:r>
              <a:rPr lang="zh-TW" altLang="en-US" sz="36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同學推薦權益者，記警告二次。</a:t>
            </a:r>
          </a:p>
          <a:p>
            <a:pPr marL="0" indent="0">
              <a:buNone/>
            </a:pPr>
            <a:r>
              <a:rPr lang="zh-TW" altLang="en-US" sz="3600" b="1" dirty="0" smtClean="0">
                <a:solidFill>
                  <a:srgbClr val="FF0000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▓ </a:t>
            </a:r>
            <a:r>
              <a:rPr lang="zh-TW" altLang="en-US" sz="3600" b="1" dirty="0" smtClean="0">
                <a:solidFill>
                  <a:srgbClr val="FF33CC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繁星</a:t>
            </a:r>
            <a:r>
              <a:rPr lang="zh-TW" altLang="en-US" sz="3600" b="1" dirty="0">
                <a:solidFill>
                  <a:srgbClr val="FF33CC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推薦錄取後，不論是否放棄</a:t>
            </a:r>
            <a:r>
              <a:rPr lang="zh-TW" altLang="en-US" sz="3600" b="1" dirty="0" smtClean="0">
                <a:solidFill>
                  <a:srgbClr val="FF33CC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均</a:t>
            </a:r>
            <a:endParaRPr lang="en-US" altLang="zh-TW" sz="3600" b="1" dirty="0" smtClean="0">
              <a:solidFill>
                <a:srgbClr val="FF33CC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r>
              <a:rPr lang="zh-TW" altLang="en-US" sz="3600" b="1" dirty="0" smtClean="0">
                <a:solidFill>
                  <a:srgbClr val="FF33CC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  不可</a:t>
            </a:r>
            <a:r>
              <a:rPr lang="zh-TW" altLang="en-US" sz="3600" b="1" dirty="0">
                <a:solidFill>
                  <a:srgbClr val="FF33CC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參加個人申請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04060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476672"/>
            <a:ext cx="8229600" cy="864096"/>
          </a:xfrm>
        </p:spPr>
        <p:txBody>
          <a:bodyPr>
            <a:noAutofit/>
          </a:bodyPr>
          <a:lstStyle/>
          <a:p>
            <a:pPr algn="l"/>
            <a:r>
              <a:rPr lang="zh-TW" altLang="en-US" sz="5400" dirty="0">
                <a:solidFill>
                  <a:srgbClr val="92D05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注意事項</a:t>
            </a:r>
            <a:r>
              <a:rPr lang="en-US" altLang="zh-TW" sz="5400" dirty="0">
                <a:solidFill>
                  <a:srgbClr val="92D05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(2/2)</a:t>
            </a:r>
            <a:endParaRPr lang="zh-TW" altLang="en-US" sz="5400" dirty="0">
              <a:solidFill>
                <a:srgbClr val="92D05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zh-TW" altLang="en-US" sz="3600" b="1" dirty="0" smtClean="0">
                <a:solidFill>
                  <a:srgbClr val="FF33CC"/>
                </a:solidFill>
                <a:latin typeface="新細明體" panose="02020500000000000000" pitchFamily="18" charset="-120"/>
                <a:ea typeface="華康隸" panose="02010609000101010101" pitchFamily="49" charset="-120"/>
              </a:rPr>
              <a:t>■ </a:t>
            </a:r>
            <a:r>
              <a:rPr lang="zh-TW" altLang="en-US" sz="3600" b="1" dirty="0" smtClean="0">
                <a:solidFill>
                  <a:srgbClr val="FF33CC"/>
                </a:solidFill>
                <a:ea typeface="華康隸" panose="02010609000101010101" pitchFamily="49" charset="-120"/>
              </a:rPr>
              <a:t>請</a:t>
            </a:r>
            <a:r>
              <a:rPr lang="zh-TW" altLang="en-US" sz="3600" b="1" dirty="0">
                <a:solidFill>
                  <a:srgbClr val="FF33CC"/>
                </a:solidFill>
                <a:ea typeface="華康隸" panose="02010609000101010101" pitchFamily="49" charset="-120"/>
              </a:rPr>
              <a:t>同學務必熟悉網路線上填報系統</a:t>
            </a:r>
          </a:p>
          <a:p>
            <a:pPr marL="0" indent="0">
              <a:buNone/>
            </a:pPr>
            <a:r>
              <a:rPr lang="zh-TW" altLang="en-US" sz="3600" b="1" dirty="0" smtClean="0">
                <a:solidFill>
                  <a:srgbClr val="FF33CC"/>
                </a:solidFill>
                <a:latin typeface="新細明體" panose="02020500000000000000" pitchFamily="18" charset="-120"/>
                <a:ea typeface="華康隸" panose="02010609000101010101" pitchFamily="49" charset="-120"/>
              </a:rPr>
              <a:t>■ </a:t>
            </a:r>
            <a:r>
              <a:rPr lang="zh-TW" altLang="en-US" sz="3600" b="1" dirty="0" smtClean="0">
                <a:solidFill>
                  <a:srgbClr val="FF33CC"/>
                </a:solidFill>
                <a:ea typeface="華康隸" panose="02010609000101010101" pitchFamily="49" charset="-120"/>
              </a:rPr>
              <a:t>注意</a:t>
            </a:r>
            <a:r>
              <a:rPr lang="zh-TW" altLang="en-US" sz="3600" b="1" dirty="0">
                <a:solidFill>
                  <a:srgbClr val="FF33CC"/>
                </a:solidFill>
                <a:ea typeface="華康隸" panose="02010609000101010101" pitchFamily="49" charset="-120"/>
              </a:rPr>
              <a:t>各項工作流程時間點</a:t>
            </a:r>
          </a:p>
          <a:p>
            <a:pPr marL="0" indent="0">
              <a:buNone/>
            </a:pPr>
            <a:r>
              <a:rPr lang="zh-TW" altLang="en-US" sz="3600" b="1" dirty="0" smtClean="0">
                <a:solidFill>
                  <a:srgbClr val="FF33CC"/>
                </a:solidFill>
                <a:latin typeface="新細明體" panose="02020500000000000000" pitchFamily="18" charset="-120"/>
                <a:ea typeface="華康隸" panose="02010609000101010101" pitchFamily="49" charset="-120"/>
              </a:rPr>
              <a:t>■ </a:t>
            </a:r>
            <a:r>
              <a:rPr lang="zh-TW" altLang="en-US" sz="3600" b="1" dirty="0" smtClean="0">
                <a:solidFill>
                  <a:srgbClr val="FF33CC"/>
                </a:solidFill>
                <a:ea typeface="華康隸" panose="02010609000101010101" pitchFamily="49" charset="-120"/>
              </a:rPr>
              <a:t>利用</a:t>
            </a:r>
            <a:r>
              <a:rPr lang="zh-TW" altLang="en-US" sz="3600" b="1" dirty="0">
                <a:solidFill>
                  <a:srgbClr val="FF33CC"/>
                </a:solidFill>
                <a:ea typeface="華康隸" panose="02010609000101010101" pitchFamily="49" charset="-120"/>
              </a:rPr>
              <a:t>時間找老師諮詢</a:t>
            </a:r>
          </a:p>
          <a:p>
            <a:pPr marL="0" indent="0">
              <a:buNone/>
            </a:pPr>
            <a:r>
              <a:rPr lang="zh-TW" altLang="en-US" sz="3600" dirty="0" smtClean="0">
                <a:latin typeface="新細明體" panose="02020500000000000000" pitchFamily="18" charset="-120"/>
                <a:ea typeface="華康隸" panose="02010609000101010101" pitchFamily="49" charset="-120"/>
              </a:rPr>
              <a:t>     ■ </a:t>
            </a:r>
            <a:r>
              <a:rPr lang="zh-TW" altLang="en-US" sz="3600" dirty="0" smtClean="0">
                <a:ea typeface="華康隸" panose="02010609000101010101" pitchFamily="49" charset="-120"/>
              </a:rPr>
              <a:t>行政</a:t>
            </a:r>
            <a:r>
              <a:rPr lang="zh-TW" altLang="en-US" sz="3600" dirty="0">
                <a:ea typeface="華康隸" panose="02010609000101010101" pitchFamily="49" charset="-120"/>
              </a:rPr>
              <a:t>流程相關問題→註冊組</a:t>
            </a:r>
          </a:p>
          <a:p>
            <a:pPr marL="0" indent="0">
              <a:buNone/>
            </a:pPr>
            <a:r>
              <a:rPr lang="zh-TW" altLang="en-US" sz="3600" dirty="0" smtClean="0">
                <a:latin typeface="新細明體" panose="02020500000000000000" pitchFamily="18" charset="-120"/>
                <a:ea typeface="華康隸" panose="02010609000101010101" pitchFamily="49" charset="-120"/>
              </a:rPr>
              <a:t>     ■ </a:t>
            </a:r>
            <a:r>
              <a:rPr lang="zh-TW" altLang="en-US" sz="3600" dirty="0" smtClean="0">
                <a:ea typeface="華康隸" panose="02010609000101010101" pitchFamily="49" charset="-120"/>
              </a:rPr>
              <a:t>校</a:t>
            </a:r>
            <a:r>
              <a:rPr lang="zh-TW" altLang="en-US" sz="3600" dirty="0">
                <a:ea typeface="華康隸" panose="02010609000101010101" pitchFamily="49" charset="-120"/>
              </a:rPr>
              <a:t>系選擇相關問題→輔導處</a:t>
            </a:r>
          </a:p>
          <a:p>
            <a:endParaRPr lang="zh-TW" altLang="en-US" sz="3600" dirty="0">
              <a:ea typeface="華康隸" panose="02010609000101010101" pitchFamily="49" charset="-120"/>
            </a:endParaRPr>
          </a:p>
        </p:txBody>
      </p:sp>
      <p:sp>
        <p:nvSpPr>
          <p:cNvPr id="4" name="文字版面配置區 3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82240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altLang="en-US" dirty="0" smtClean="0"/>
              <a:t>繁星推薦精神</a:t>
            </a:r>
            <a:endParaRPr lang="zh-TW" altLang="en-US" dirty="0"/>
          </a:p>
        </p:txBody>
      </p:sp>
      <p:sp>
        <p:nvSpPr>
          <p:cNvPr id="4" name="內容版面配置區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endParaRPr lang="en-US" altLang="en-US" dirty="0" smtClean="0">
              <a:latin typeface="華康海報體 Std W9" pitchFamily="82" charset="-120"/>
              <a:ea typeface="華康海報體 Std W9" pitchFamily="82" charset="-120"/>
            </a:endParaRPr>
          </a:p>
          <a:p>
            <a:pPr algn="ctr">
              <a:buNone/>
            </a:pPr>
            <a:r>
              <a:rPr lang="zh-TW" altLang="en-US" sz="6000" dirty="0" smtClean="0">
                <a:solidFill>
                  <a:srgbClr val="FF0066"/>
                </a:solidFill>
                <a:latin typeface="華康海報體 Std W9" pitchFamily="82" charset="-120"/>
                <a:ea typeface="華康海報體 Std W9" pitchFamily="82" charset="-120"/>
              </a:rPr>
              <a:t>德光</a:t>
            </a:r>
            <a:r>
              <a:rPr altLang="en-US" sz="6000" dirty="0" smtClean="0">
                <a:solidFill>
                  <a:srgbClr val="FF0066"/>
                </a:solidFill>
                <a:latin typeface="華康海報體 Std W9" pitchFamily="82" charset="-120"/>
                <a:ea typeface="華康海報體 Std W9" pitchFamily="82" charset="-120"/>
              </a:rPr>
              <a:t> 第一名  ＝ </a:t>
            </a:r>
            <a:endParaRPr lang="en-US" altLang="en-US" sz="6000" dirty="0" smtClean="0">
              <a:solidFill>
                <a:srgbClr val="FF0066"/>
              </a:solidFill>
              <a:latin typeface="華康海報體 Std W9" pitchFamily="82" charset="-120"/>
              <a:ea typeface="華康海報體 Std W9" pitchFamily="82" charset="-120"/>
            </a:endParaRPr>
          </a:p>
          <a:p>
            <a:pPr algn="ctr">
              <a:buNone/>
            </a:pPr>
            <a:r>
              <a:rPr altLang="en-US" sz="6000" dirty="0" smtClean="0">
                <a:solidFill>
                  <a:srgbClr val="FF0066"/>
                </a:solidFill>
                <a:latin typeface="華康海報體 Std W9" pitchFamily="82" charset="-120"/>
                <a:ea typeface="華康海報體 Std W9" pitchFamily="82" charset="-120"/>
              </a:rPr>
              <a:t>任何一所高中第一名</a:t>
            </a:r>
            <a:endParaRPr lang="en-US" altLang="en-US" sz="6000" dirty="0" smtClean="0">
              <a:solidFill>
                <a:srgbClr val="FF0066"/>
              </a:solidFill>
              <a:latin typeface="華康海報體 Std W9" pitchFamily="82" charset="-120"/>
              <a:ea typeface="華康海報體 Std W9" pitchFamily="82" charset="-120"/>
            </a:endParaRPr>
          </a:p>
          <a:p>
            <a:pPr algn="ctr">
              <a:buNone/>
            </a:pPr>
            <a:endParaRPr lang="en-US" altLang="en-US" dirty="0" smtClean="0">
              <a:latin typeface="華康海報體 Std W9" pitchFamily="82" charset="-120"/>
              <a:ea typeface="華康海報體 Std W9" pitchFamily="82" charset="-120"/>
            </a:endParaRPr>
          </a:p>
          <a:p>
            <a:pPr algn="ctr">
              <a:buNone/>
            </a:pPr>
            <a:endParaRPr lang="en-US" altLang="en-US" dirty="0" smtClean="0">
              <a:latin typeface="華康海報體 Std W9" pitchFamily="82" charset="-120"/>
              <a:ea typeface="華康海報體 Std W9" pitchFamily="82" charset="-120"/>
            </a:endParaRPr>
          </a:p>
          <a:p>
            <a:pPr algn="r">
              <a:buNone/>
            </a:pPr>
            <a:r>
              <a:rPr altLang="en-US" dirty="0" smtClean="0">
                <a:latin typeface="華康海報體 Std W9" pitchFamily="82" charset="-120"/>
                <a:ea typeface="華康海報體 Std W9" pitchFamily="82" charset="-120"/>
              </a:rPr>
              <a:t>「高中均質，區域均衡」</a:t>
            </a:r>
            <a:endParaRPr lang="en-US" altLang="en-US" dirty="0" smtClean="0">
              <a:latin typeface="華康海報體 Std W9" pitchFamily="82" charset="-120"/>
              <a:ea typeface="華康海報體 Std W9" pitchFamily="82" charset="-120"/>
            </a:endParaRPr>
          </a:p>
          <a:p>
            <a:pPr algn="ctr">
              <a:buNone/>
            </a:pPr>
            <a:endParaRPr lang="en-US" altLang="en-US" sz="6000" dirty="0" smtClean="0">
              <a:latin typeface="華康海報體 Std W9" pitchFamily="82" charset="-120"/>
              <a:ea typeface="華康海報體 Std W9" pitchFamily="82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425247927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z="4400" dirty="0">
                <a:solidFill>
                  <a:srgbClr val="FF0000"/>
                </a:solidFill>
                <a:ea typeface="華康中" panose="02010609000101010101" pitchFamily="49" charset="-120"/>
              </a:rPr>
              <a:t>考慮事項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0" y="1412776"/>
            <a:ext cx="9036496" cy="4713387"/>
          </a:xfrm>
        </p:spPr>
        <p:txBody>
          <a:bodyPr/>
          <a:lstStyle/>
          <a:p>
            <a:pPr marL="0" indent="0">
              <a:buNone/>
            </a:pPr>
            <a:r>
              <a:rPr lang="zh-TW" altLang="en-US" sz="3600" b="1" dirty="0" smtClean="0">
                <a:solidFill>
                  <a:srgbClr val="0000FF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■</a:t>
            </a:r>
            <a:r>
              <a:rPr lang="zh-TW" altLang="en-US" sz="3600" b="1" dirty="0" smtClean="0">
                <a:solidFill>
                  <a:srgbClr val="0000FF"/>
                </a:solidFill>
              </a:rPr>
              <a:t>志願</a:t>
            </a:r>
            <a:r>
              <a:rPr lang="zh-TW" altLang="en-US" sz="3600" b="1" dirty="0">
                <a:solidFill>
                  <a:srgbClr val="0000FF"/>
                </a:solidFill>
              </a:rPr>
              <a:t>一、志願二、志願三、志願</a:t>
            </a:r>
            <a:r>
              <a:rPr lang="zh-TW" altLang="en-US" sz="3600" b="1" dirty="0" smtClean="0">
                <a:solidFill>
                  <a:srgbClr val="0000FF"/>
                </a:solidFill>
              </a:rPr>
              <a:t>四</a:t>
            </a:r>
            <a:endParaRPr lang="en-US" altLang="zh-TW" sz="3600" b="1" dirty="0" smtClean="0">
              <a:solidFill>
                <a:srgbClr val="0000FF"/>
              </a:solidFill>
            </a:endParaRPr>
          </a:p>
          <a:p>
            <a:pPr marL="0" indent="0">
              <a:buNone/>
            </a:pPr>
            <a:r>
              <a:rPr lang="zh-TW" altLang="en-US" sz="3600" b="1" dirty="0">
                <a:solidFill>
                  <a:srgbClr val="0000FF"/>
                </a:solidFill>
              </a:rPr>
              <a:t> </a:t>
            </a:r>
            <a:r>
              <a:rPr lang="zh-TW" altLang="en-US" sz="3600" b="1" dirty="0" smtClean="0">
                <a:solidFill>
                  <a:srgbClr val="0000FF"/>
                </a:solidFill>
              </a:rPr>
              <a:t> 、</a:t>
            </a:r>
            <a:r>
              <a:rPr lang="zh-TW" altLang="en-US" sz="3600" b="1" dirty="0">
                <a:solidFill>
                  <a:srgbClr val="0000FF"/>
                </a:solidFill>
              </a:rPr>
              <a:t>志願五</a:t>
            </a:r>
            <a:r>
              <a:rPr lang="en-US" altLang="zh-TW" sz="3600" b="1" dirty="0">
                <a:solidFill>
                  <a:srgbClr val="0000FF"/>
                </a:solidFill>
              </a:rPr>
              <a:t>………</a:t>
            </a:r>
          </a:p>
          <a:p>
            <a:pPr marL="0" indent="0">
              <a:buNone/>
            </a:pPr>
            <a:r>
              <a:rPr lang="zh-TW" altLang="en-US" sz="3600" b="1" dirty="0" smtClean="0">
                <a:solidFill>
                  <a:srgbClr val="0000FF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■</a:t>
            </a:r>
            <a:r>
              <a:rPr lang="zh-TW" altLang="en-US" sz="3600" b="1" dirty="0" smtClean="0">
                <a:solidFill>
                  <a:srgbClr val="0000FF"/>
                </a:solidFill>
              </a:rPr>
              <a:t>分發</a:t>
            </a:r>
            <a:r>
              <a:rPr lang="zh-TW" altLang="en-US" sz="3600" b="1" dirty="0">
                <a:solidFill>
                  <a:srgbClr val="0000FF"/>
                </a:solidFill>
              </a:rPr>
              <a:t>比序項目</a:t>
            </a:r>
          </a:p>
          <a:p>
            <a:pPr marL="0" indent="0">
              <a:buNone/>
            </a:pPr>
            <a:r>
              <a:rPr lang="zh-TW" altLang="en-US" sz="3600" b="1" dirty="0" smtClean="0">
                <a:solidFill>
                  <a:srgbClr val="0000FF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■</a:t>
            </a:r>
            <a:r>
              <a:rPr lang="zh-TW" altLang="en-US" sz="3600" b="1" dirty="0" smtClean="0">
                <a:solidFill>
                  <a:srgbClr val="0000FF"/>
                </a:solidFill>
                <a:hlinkClick r:id="rId3"/>
              </a:rPr>
              <a:t>可</a:t>
            </a:r>
            <a:r>
              <a:rPr lang="zh-TW" altLang="en-US" sz="3600" b="1" dirty="0">
                <a:solidFill>
                  <a:srgbClr val="0000FF"/>
                </a:solidFill>
                <a:hlinkClick r:id="rId3"/>
              </a:rPr>
              <a:t>參照歷年</a:t>
            </a:r>
            <a:r>
              <a:rPr lang="zh-TW" altLang="en-US" sz="3600" b="1" dirty="0" smtClean="0">
                <a:solidFill>
                  <a:srgbClr val="0000FF"/>
                </a:solidFill>
                <a:hlinkClick r:id="rId3"/>
              </a:rPr>
              <a:t>結果</a:t>
            </a:r>
            <a:endParaRPr lang="en-US" altLang="zh-TW" sz="3600" b="1" dirty="0" smtClean="0">
              <a:solidFill>
                <a:srgbClr val="0000FF"/>
              </a:solidFill>
            </a:endParaRPr>
          </a:p>
          <a:p>
            <a:pPr marL="0" indent="0">
              <a:buNone/>
            </a:pPr>
            <a:r>
              <a:rPr lang="zh-TW" altLang="en-US" sz="3600" b="1" dirty="0" smtClean="0">
                <a:solidFill>
                  <a:srgbClr val="C00000"/>
                </a:solidFill>
              </a:rPr>
              <a:t>  </a:t>
            </a:r>
            <a:r>
              <a:rPr lang="zh-TW" altLang="en-US" sz="6000" b="1" dirty="0" smtClean="0">
                <a:solidFill>
                  <a:srgbClr val="C00000"/>
                </a:solidFill>
              </a:rPr>
              <a:t>只</a:t>
            </a:r>
            <a:r>
              <a:rPr lang="zh-TW" altLang="en-US" sz="6000" b="1" dirty="0">
                <a:solidFill>
                  <a:srgbClr val="C00000"/>
                </a:solidFill>
              </a:rPr>
              <a:t>填要念的校系</a:t>
            </a:r>
            <a:endParaRPr lang="en-US" altLang="zh-TW" sz="6000" b="1" dirty="0" smtClean="0">
              <a:solidFill>
                <a:srgbClr val="0000FF"/>
              </a:solidFill>
            </a:endParaRPr>
          </a:p>
          <a:p>
            <a:pPr marL="0" indent="0">
              <a:buNone/>
            </a:pPr>
            <a:endParaRPr lang="en-US" altLang="zh-TW" sz="3600" b="1" dirty="0" smtClean="0">
              <a:solidFill>
                <a:srgbClr val="0000FF"/>
              </a:solidFill>
            </a:endParaRPr>
          </a:p>
          <a:p>
            <a:pPr marL="0" indent="0">
              <a:buNone/>
            </a:pPr>
            <a:endParaRPr lang="en-US" altLang="zh-TW" sz="3600" b="1" u="sng" dirty="0">
              <a:solidFill>
                <a:srgbClr val="0000FF"/>
              </a:solidFill>
            </a:endParaRPr>
          </a:p>
          <a:p>
            <a:pPr marL="0" indent="0">
              <a:buNone/>
            </a:pPr>
            <a:endParaRPr lang="en-US" altLang="zh-TW" b="1" u="sng" dirty="0"/>
          </a:p>
          <a:p>
            <a:endParaRPr lang="en-US" altLang="zh-TW" dirty="0" smtClean="0"/>
          </a:p>
          <a:p>
            <a:endParaRPr lang="zh-TW" altLang="en-US" dirty="0"/>
          </a:p>
          <a:p>
            <a:pPr marL="0" indent="0">
              <a:buNone/>
            </a:pPr>
            <a:endParaRPr lang="en-US" altLang="zh-TW" dirty="0" smtClean="0"/>
          </a:p>
        </p:txBody>
      </p:sp>
    </p:spTree>
    <p:extLst>
      <p:ext uri="{BB962C8B-B14F-4D97-AF65-F5344CB8AC3E}">
        <p14:creationId xmlns:p14="http://schemas.microsoft.com/office/powerpoint/2010/main" val="2151650605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最後叮嚀</a:t>
            </a:r>
            <a:r>
              <a:rPr lang="en-US" altLang="zh-TW" dirty="0" smtClean="0"/>
              <a:t>~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0" y="1412776"/>
            <a:ext cx="9036496" cy="4713387"/>
          </a:xfrm>
        </p:spPr>
        <p:txBody>
          <a:bodyPr/>
          <a:lstStyle/>
          <a:p>
            <a:pPr marL="0" indent="0">
              <a:buNone/>
            </a:pPr>
            <a:r>
              <a:rPr lang="zh-TW" altLang="en-US" sz="3600" b="1" u="sng" dirty="0" smtClean="0">
                <a:solidFill>
                  <a:srgbClr val="0000FF"/>
                </a:solidFill>
              </a:rPr>
              <a:t>榜單是一時的</a:t>
            </a:r>
            <a:r>
              <a:rPr lang="en-US" altLang="zh-TW" sz="3600" b="1" u="sng" dirty="0" smtClean="0">
                <a:solidFill>
                  <a:srgbClr val="0000FF"/>
                </a:solidFill>
              </a:rPr>
              <a:t>,</a:t>
            </a:r>
            <a:r>
              <a:rPr lang="zh-TW" altLang="en-US" sz="3600" b="1" u="sng" dirty="0" smtClean="0">
                <a:solidFill>
                  <a:srgbClr val="0000FF"/>
                </a:solidFill>
              </a:rPr>
              <a:t>人生是長遠的</a:t>
            </a:r>
            <a:r>
              <a:rPr lang="en-US" altLang="zh-TW" sz="3600" b="1" u="sng" dirty="0" smtClean="0">
                <a:solidFill>
                  <a:srgbClr val="0000FF"/>
                </a:solidFill>
              </a:rPr>
              <a:t>…</a:t>
            </a:r>
          </a:p>
          <a:p>
            <a:pPr marL="0" indent="0">
              <a:buNone/>
            </a:pPr>
            <a:r>
              <a:rPr lang="zh-TW" altLang="en-US" sz="3600" b="1" u="sng" dirty="0">
                <a:solidFill>
                  <a:srgbClr val="0000FF"/>
                </a:solidFill>
              </a:rPr>
              <a:t>生命是一連串長期而持續的</a:t>
            </a:r>
            <a:r>
              <a:rPr lang="zh-TW" altLang="en-US" sz="3600" b="1" u="sng" dirty="0" smtClean="0">
                <a:solidFill>
                  <a:srgbClr val="0000FF"/>
                </a:solidFill>
              </a:rPr>
              <a:t>累積</a:t>
            </a:r>
            <a:r>
              <a:rPr lang="en-US" altLang="zh-TW" sz="3600" b="1" u="sng" dirty="0" smtClean="0">
                <a:solidFill>
                  <a:srgbClr val="0000FF"/>
                </a:solidFill>
              </a:rPr>
              <a:t>..</a:t>
            </a:r>
          </a:p>
          <a:p>
            <a:pPr marL="0" indent="0">
              <a:buNone/>
            </a:pPr>
            <a:r>
              <a:rPr lang="zh-TW" altLang="en-US" sz="3600" b="1" dirty="0" smtClean="0">
                <a:solidFill>
                  <a:srgbClr val="0000FF"/>
                </a:solidFill>
              </a:rPr>
              <a:t>孩子們</a:t>
            </a:r>
            <a:r>
              <a:rPr lang="en-US" altLang="zh-TW" sz="3600" b="1" dirty="0" smtClean="0">
                <a:solidFill>
                  <a:srgbClr val="0000FF"/>
                </a:solidFill>
              </a:rPr>
              <a:t>:</a:t>
            </a:r>
          </a:p>
          <a:p>
            <a:pPr marL="0" indent="0">
              <a:buNone/>
            </a:pPr>
            <a:r>
              <a:rPr lang="en-US" altLang="zh-TW" sz="3600" b="1" dirty="0">
                <a:solidFill>
                  <a:srgbClr val="0000FF"/>
                </a:solidFill>
              </a:rPr>
              <a:t> </a:t>
            </a:r>
            <a:r>
              <a:rPr lang="en-US" altLang="zh-TW" sz="3600" b="1" dirty="0" smtClean="0">
                <a:solidFill>
                  <a:srgbClr val="0000FF"/>
                </a:solidFill>
              </a:rPr>
              <a:t>      </a:t>
            </a:r>
            <a:r>
              <a:rPr lang="zh-TW" altLang="en-US" sz="3600" b="1" dirty="0" smtClean="0">
                <a:solidFill>
                  <a:srgbClr val="0000FF"/>
                </a:solidFill>
              </a:rPr>
              <a:t>學測分數無關能力問題</a:t>
            </a:r>
            <a:endParaRPr lang="en-US" altLang="zh-TW" sz="3600" b="1" dirty="0" smtClean="0">
              <a:solidFill>
                <a:srgbClr val="0000FF"/>
              </a:solidFill>
            </a:endParaRPr>
          </a:p>
          <a:p>
            <a:pPr marL="0" indent="0">
              <a:buNone/>
            </a:pPr>
            <a:r>
              <a:rPr lang="zh-TW" altLang="en-US" sz="3600" b="1" dirty="0" smtClean="0">
                <a:solidFill>
                  <a:srgbClr val="0000FF"/>
                </a:solidFill>
              </a:rPr>
              <a:t>       此刻更重要的是</a:t>
            </a:r>
            <a:r>
              <a:rPr lang="en-US" altLang="zh-TW" sz="3600" b="1" dirty="0" smtClean="0">
                <a:solidFill>
                  <a:srgbClr val="0000FF"/>
                </a:solidFill>
              </a:rPr>
              <a:t>”</a:t>
            </a:r>
            <a:r>
              <a:rPr lang="zh-TW" altLang="en-US" sz="3600" b="1" dirty="0" smtClean="0">
                <a:solidFill>
                  <a:srgbClr val="0000FF"/>
                </a:solidFill>
              </a:rPr>
              <a:t>選擇 </a:t>
            </a:r>
            <a:r>
              <a:rPr lang="en-US" altLang="zh-TW" sz="3600" b="1" dirty="0" smtClean="0">
                <a:solidFill>
                  <a:srgbClr val="0000FF"/>
                </a:solidFill>
              </a:rPr>
              <a:t>”</a:t>
            </a:r>
          </a:p>
          <a:p>
            <a:pPr marL="0" indent="0">
              <a:buNone/>
            </a:pPr>
            <a:endParaRPr lang="en-US" altLang="zh-TW" sz="3600" b="1" dirty="0" smtClean="0">
              <a:solidFill>
                <a:srgbClr val="0000FF"/>
              </a:solidFill>
            </a:endParaRPr>
          </a:p>
          <a:p>
            <a:pPr marL="0" indent="0">
              <a:buNone/>
            </a:pPr>
            <a:endParaRPr lang="en-US" altLang="zh-TW" sz="3600" b="1" u="sng" dirty="0">
              <a:solidFill>
                <a:srgbClr val="0000FF"/>
              </a:solidFill>
            </a:endParaRPr>
          </a:p>
          <a:p>
            <a:pPr marL="0" indent="0">
              <a:buNone/>
            </a:pPr>
            <a:endParaRPr lang="en-US" altLang="zh-TW" b="1" u="sng" dirty="0"/>
          </a:p>
          <a:p>
            <a:endParaRPr lang="en-US" altLang="zh-TW" dirty="0" smtClean="0"/>
          </a:p>
          <a:p>
            <a:endParaRPr lang="zh-TW" altLang="en-US" dirty="0"/>
          </a:p>
          <a:p>
            <a:pPr marL="0" indent="0">
              <a:buNone/>
            </a:pPr>
            <a:endParaRPr lang="en-US" altLang="zh-TW" dirty="0" smtClean="0"/>
          </a:p>
        </p:txBody>
      </p:sp>
    </p:spTree>
    <p:extLst>
      <p:ext uri="{BB962C8B-B14F-4D97-AF65-F5344CB8AC3E}">
        <p14:creationId xmlns:p14="http://schemas.microsoft.com/office/powerpoint/2010/main" val="1883898260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313" name="Rectangle 1"/>
          <p:cNvSpPr>
            <a:spLocks noGrp="1" noChangeArrowheads="1"/>
          </p:cNvSpPr>
          <p:nvPr>
            <p:ph type="title"/>
          </p:nvPr>
        </p:nvSpPr>
        <p:spPr>
          <a:xfrm>
            <a:off x="179388" y="84029"/>
            <a:ext cx="7560964" cy="646331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l"/>
            <a:r>
              <a:rPr kumimoji="1" lang="zh-TW" altLang="zh-TW" sz="3600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 </a:t>
            </a:r>
            <a:r>
              <a:rPr kumimoji="1" lang="en-US" altLang="zh-TW" sz="3600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108</a:t>
            </a:r>
            <a:r>
              <a:rPr kumimoji="1" lang="zh-TW" altLang="en-US" sz="3600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學年度繁星推薦重要日程表</a:t>
            </a:r>
            <a:endParaRPr kumimoji="1" lang="zh-TW" altLang="en-US" sz="4000" dirty="0" smtClean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sp>
        <p:nvSpPr>
          <p:cNvPr id="53250" name="文字版面配置區 3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pPr marL="34925">
              <a:spcBef>
                <a:spcPct val="0"/>
              </a:spcBef>
            </a:pPr>
            <a:endParaRPr lang="zh-TW" altLang="en-US" smtClean="0"/>
          </a:p>
        </p:txBody>
      </p:sp>
      <p:graphicFrame>
        <p:nvGraphicFramePr>
          <p:cNvPr id="5" name="表格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40285916"/>
              </p:ext>
            </p:extLst>
          </p:nvPr>
        </p:nvGraphicFramePr>
        <p:xfrm>
          <a:off x="395288" y="765175"/>
          <a:ext cx="8353425" cy="6147072"/>
        </p:xfrm>
        <a:graphic>
          <a:graphicData uri="http://schemas.openxmlformats.org/drawingml/2006/table">
            <a:tbl>
              <a:tblPr/>
              <a:tblGrid>
                <a:gridCol w="1266825"/>
                <a:gridCol w="1600200"/>
                <a:gridCol w="3886200"/>
                <a:gridCol w="1600200"/>
              </a:tblGrid>
              <a:tr h="40482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6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新細明體" pitchFamily="18" charset="-120"/>
                        </a:rPr>
                        <a:t>日期</a:t>
                      </a:r>
                      <a:endParaRPr kumimoji="0" lang="zh-TW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新細明體" pitchFamily="18" charset="-120"/>
                        <a:cs typeface="Times New Roman" pitchFamily="18" charset="0"/>
                      </a:endParaRPr>
                    </a:p>
                  </a:txBody>
                  <a:tcPr marL="61830" marR="61830" marT="61832" marB="6183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6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新細明體" pitchFamily="18" charset="-120"/>
                        </a:rPr>
                        <a:t>時間</a:t>
                      </a:r>
                      <a:r>
                        <a:rPr kumimoji="0" lang="en-US" altLang="zh-TW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新細明體" pitchFamily="18" charset="-120"/>
                        </a:rPr>
                        <a:t>(24</a:t>
                      </a:r>
                      <a:r>
                        <a:rPr kumimoji="0" lang="zh-TW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新細明體" pitchFamily="18" charset="-120"/>
                        </a:rPr>
                        <a:t>小時制</a:t>
                      </a:r>
                      <a:r>
                        <a:rPr kumimoji="0" lang="en-US" altLang="zh-TW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新細明體" pitchFamily="18" charset="-120"/>
                        </a:rPr>
                        <a:t>)</a:t>
                      </a:r>
                      <a:endParaRPr kumimoji="0" lang="zh-TW" altLang="zh-TW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新細明體" pitchFamily="18" charset="-120"/>
                        <a:cs typeface="Times New Roman" pitchFamily="18" charset="0"/>
                      </a:endParaRPr>
                    </a:p>
                  </a:txBody>
                  <a:tcPr marL="61830" marR="61830" marT="61832" marB="6183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6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新細明體" pitchFamily="18" charset="-120"/>
                        </a:rPr>
                        <a:t>校內作業流程</a:t>
                      </a:r>
                      <a:endParaRPr kumimoji="0" lang="zh-TW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新細明體" pitchFamily="18" charset="-120"/>
                        <a:cs typeface="Times New Roman" pitchFamily="18" charset="0"/>
                      </a:endParaRPr>
                    </a:p>
                  </a:txBody>
                  <a:tcPr marL="61830" marR="61830" marT="61832" marB="6183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6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新細明體" pitchFamily="18" charset="-120"/>
                        </a:rPr>
                        <a:t>備註</a:t>
                      </a:r>
                      <a:endParaRPr kumimoji="0" lang="zh-TW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新細明體" pitchFamily="18" charset="-120"/>
                        <a:cs typeface="Times New Roman" pitchFamily="18" charset="0"/>
                      </a:endParaRPr>
                    </a:p>
                  </a:txBody>
                  <a:tcPr marL="61830" marR="61830" marT="61832" marB="6183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  <a:tr h="40482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16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新細明體" pitchFamily="18" charset="-120"/>
                        </a:rPr>
                        <a:t>2019/02/14</a:t>
                      </a:r>
                      <a:endParaRPr kumimoji="0" lang="zh-TW" altLang="zh-TW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新細明體" pitchFamily="18" charset="-120"/>
                        <a:cs typeface="Times New Roman" pitchFamily="18" charset="0"/>
                      </a:endParaRPr>
                    </a:p>
                  </a:txBody>
                  <a:tcPr marL="61830" marR="61830" marT="61832" marB="6183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6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新細明體" pitchFamily="18" charset="-120"/>
                        </a:rPr>
                        <a:t>19:00 </a:t>
                      </a:r>
                      <a:r>
                        <a:rPr kumimoji="0" lang="zh-TW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新細明體" pitchFamily="18" charset="-120"/>
                        </a:rPr>
                        <a:t>開始</a:t>
                      </a:r>
                      <a:endParaRPr kumimoji="0" lang="zh-TW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新細明體" pitchFamily="18" charset="-120"/>
                        <a:cs typeface="Times New Roman" pitchFamily="18" charset="0"/>
                      </a:endParaRPr>
                    </a:p>
                  </a:txBody>
                  <a:tcPr marL="61830" marR="61830" marT="61832" marB="6183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6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新細明體" pitchFamily="18" charset="-120"/>
                        </a:rPr>
                        <a:t>繁星推薦校內流程說明會</a:t>
                      </a:r>
                      <a:endParaRPr kumimoji="0" lang="zh-TW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新細明體" pitchFamily="18" charset="-120"/>
                        <a:cs typeface="Times New Roman" pitchFamily="18" charset="0"/>
                      </a:endParaRPr>
                    </a:p>
                  </a:txBody>
                  <a:tcPr marL="61830" marR="61830" marT="61832" marB="6183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6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新細明體" pitchFamily="18" charset="-120"/>
                        </a:rPr>
                        <a:t>家長、學生參加</a:t>
                      </a:r>
                      <a:endParaRPr kumimoji="0" lang="zh-TW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新細明體" pitchFamily="18" charset="-120"/>
                        <a:cs typeface="Times New Roman" pitchFamily="18" charset="0"/>
                      </a:endParaRPr>
                    </a:p>
                  </a:txBody>
                  <a:tcPr marL="61830" marR="61830" marT="61832" marB="6183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  <a:tr h="73328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16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1" i="0" u="sng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  <a:ea typeface="新細明體" pitchFamily="18" charset="-120"/>
                        </a:rPr>
                        <a:t>2018/02/14</a:t>
                      </a:r>
                      <a:r>
                        <a:rPr kumimoji="0" lang="en-US" altLang="zh-TW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新細明體" pitchFamily="18" charset="-120"/>
                        </a:rPr>
                        <a:t>~</a:t>
                      </a:r>
                      <a:endParaRPr kumimoji="0" lang="zh-TW" altLang="zh-TW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新細明體" pitchFamily="18" charset="-12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ts val="16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新細明體" pitchFamily="18" charset="-120"/>
                        </a:rPr>
                        <a:t>2018/02/24</a:t>
                      </a:r>
                      <a:endParaRPr kumimoji="0" lang="zh-TW" altLang="zh-TW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新細明體" pitchFamily="18" charset="-120"/>
                        <a:cs typeface="Times New Roman" pitchFamily="18" charset="0"/>
                      </a:endParaRPr>
                    </a:p>
                  </a:txBody>
                  <a:tcPr marL="61830" marR="61830" marT="61832" marB="6183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142875" marR="0" lvl="0" indent="0" algn="l" defTabSz="914400" rtl="0" eaLnBrk="1" fontAlgn="base" latinLnBrk="0" hangingPunct="1">
                        <a:lnSpc>
                          <a:spcPts val="16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600" b="1" i="1" u="sng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  <a:ea typeface="新細明體" pitchFamily="18" charset="-120"/>
                          <a:cs typeface="Times New Roman" pitchFamily="18" charset="0"/>
                        </a:rPr>
                        <a:t>19:00</a:t>
                      </a:r>
                      <a:r>
                        <a:rPr kumimoji="0" lang="zh-TW" altLang="en-US" sz="1600" b="1" i="1" u="sng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  <a:ea typeface="新細明體" pitchFamily="18" charset="-120"/>
                          <a:cs typeface="Times New Roman" pitchFamily="18" charset="0"/>
                        </a:rPr>
                        <a:t>開始</a:t>
                      </a:r>
                      <a:endParaRPr kumimoji="0" lang="en-US" altLang="zh-TW" sz="1600" b="1" i="1" u="sng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alibri" pitchFamily="34" charset="0"/>
                        <a:ea typeface="新細明體" pitchFamily="18" charset="-120"/>
                        <a:cs typeface="Times New Roman" pitchFamily="18" charset="0"/>
                      </a:endParaRPr>
                    </a:p>
                    <a:p>
                      <a:pPr marL="142875" marR="0" lvl="0" indent="0" algn="l" defTabSz="914400" rtl="0" eaLnBrk="1" fontAlgn="base" latinLnBrk="0" hangingPunct="1">
                        <a:lnSpc>
                          <a:spcPts val="16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600" b="1" i="1" u="sng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  <a:ea typeface="新細明體" pitchFamily="18" charset="-120"/>
                          <a:cs typeface="Times New Roman" pitchFamily="18" charset="0"/>
                        </a:rPr>
                        <a:t>22:00</a:t>
                      </a:r>
                      <a:r>
                        <a:rPr kumimoji="0" lang="zh-TW" altLang="en-US" sz="1600" b="1" i="1" u="sng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  <a:ea typeface="新細明體" pitchFamily="18" charset="-120"/>
                          <a:cs typeface="Times New Roman" pitchFamily="18" charset="0"/>
                        </a:rPr>
                        <a:t>截止</a:t>
                      </a:r>
                      <a:endParaRPr kumimoji="0" lang="zh-TW" altLang="zh-TW" sz="1600" b="1" i="1" u="sng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alibri" pitchFamily="34" charset="0"/>
                        <a:ea typeface="新細明體" pitchFamily="18" charset="-120"/>
                        <a:cs typeface="Times New Roman" pitchFamily="18" charset="0"/>
                      </a:endParaRPr>
                    </a:p>
                  </a:txBody>
                  <a:tcPr marL="61830" marR="61830" marT="61832" marB="6183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6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新細明體" pitchFamily="18" charset="-120"/>
                        </a:rPr>
                        <a:t>繁星推薦校內網路平台試填</a:t>
                      </a:r>
                      <a:endParaRPr kumimoji="0" lang="zh-TW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新細明體" pitchFamily="18" charset="-120"/>
                        <a:cs typeface="Times New Roman" pitchFamily="18" charset="0"/>
                      </a:endParaRPr>
                    </a:p>
                  </a:txBody>
                  <a:tcPr marL="61830" marR="61830" marT="61832" marB="6183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6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新細明體" pitchFamily="18" charset="-120"/>
                        </a:rPr>
                        <a:t>以第四次模擬考成績來模擬</a:t>
                      </a:r>
                      <a:endParaRPr kumimoji="0" lang="zh-TW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新細明體" pitchFamily="18" charset="-120"/>
                        <a:cs typeface="Times New Roman" pitchFamily="18" charset="0"/>
                      </a:endParaRPr>
                    </a:p>
                  </a:txBody>
                  <a:tcPr marL="61830" marR="61830" marT="61832" marB="6183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  <a:tr h="40482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16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新細明體" pitchFamily="18" charset="-120"/>
                        </a:rPr>
                        <a:t>2018/02/26</a:t>
                      </a:r>
                      <a:endParaRPr kumimoji="0" lang="zh-TW" altLang="zh-TW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新細明體" pitchFamily="18" charset="-120"/>
                        <a:cs typeface="Times New Roman" pitchFamily="18" charset="0"/>
                      </a:endParaRPr>
                    </a:p>
                  </a:txBody>
                  <a:tcPr marL="61830" marR="61830" marT="61832" marB="6183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142875" marR="0" lvl="0" indent="0" algn="l" defTabSz="914400" rtl="0" eaLnBrk="1" fontAlgn="base" latinLnBrk="0" hangingPunct="1">
                        <a:lnSpc>
                          <a:spcPts val="16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新細明體" pitchFamily="18" charset="-120"/>
                        </a:rPr>
                        <a:t> 12:35</a:t>
                      </a:r>
                      <a:endParaRPr kumimoji="0" lang="zh-TW" altLang="zh-TW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新細明體" pitchFamily="18" charset="-120"/>
                        <a:cs typeface="Times New Roman" pitchFamily="18" charset="0"/>
                      </a:endParaRPr>
                    </a:p>
                  </a:txBody>
                  <a:tcPr marL="61830" marR="61830" marT="61832" marB="6183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6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新細明體" pitchFamily="18" charset="-120"/>
                          <a:cs typeface="Times New Roman" pitchFamily="18" charset="0"/>
                        </a:rPr>
                        <a:t>繁星正式選填說明會</a:t>
                      </a:r>
                      <a:endParaRPr kumimoji="0" lang="zh-TW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新細明體" pitchFamily="18" charset="-120"/>
                        <a:cs typeface="Times New Roman" pitchFamily="18" charset="0"/>
                      </a:endParaRPr>
                    </a:p>
                  </a:txBody>
                  <a:tcPr marL="61830" marR="61830" marT="61832" marB="6183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6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新細明體" pitchFamily="18" charset="-120"/>
                        </a:rPr>
                        <a:t>學生參加</a:t>
                      </a:r>
                      <a:r>
                        <a:rPr kumimoji="0" lang="en-US" altLang="zh-TW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新細明體" pitchFamily="18" charset="-120"/>
                        </a:rPr>
                        <a:t> </a:t>
                      </a:r>
                      <a:endParaRPr kumimoji="0" lang="zh-TW" altLang="zh-TW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新細明體" pitchFamily="18" charset="-120"/>
                        <a:cs typeface="Times New Roman" pitchFamily="18" charset="0"/>
                      </a:endParaRPr>
                    </a:p>
                  </a:txBody>
                  <a:tcPr marL="61830" marR="61830" marT="61832" marB="6183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  <a:tr h="87156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16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  <a:ea typeface="新細明體" pitchFamily="18" charset="-120"/>
                        </a:rPr>
                        <a:t>2018/02/27~</a:t>
                      </a:r>
                      <a:endParaRPr kumimoji="0" lang="zh-TW" altLang="zh-TW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alibri" pitchFamily="34" charset="0"/>
                        <a:ea typeface="新細明體" pitchFamily="18" charset="-12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ts val="16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  <a:ea typeface="新細明體" pitchFamily="18" charset="-120"/>
                        </a:rPr>
                        <a:t>2018/03/04</a:t>
                      </a:r>
                      <a:endParaRPr kumimoji="0" lang="zh-TW" altLang="zh-TW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alibri" pitchFamily="34" charset="0"/>
                        <a:ea typeface="新細明體" pitchFamily="18" charset="-120"/>
                        <a:cs typeface="Times New Roman" pitchFamily="18" charset="0"/>
                      </a:endParaRPr>
                    </a:p>
                  </a:txBody>
                  <a:tcPr marL="61830" marR="61830" marT="61832" marB="6183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142875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  <a:ea typeface="新細明體" pitchFamily="18" charset="-120"/>
                        </a:rPr>
                        <a:t>08:00</a:t>
                      </a:r>
                      <a:r>
                        <a:rPr kumimoji="0" lang="zh-TW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  <a:ea typeface="新細明體" pitchFamily="18" charset="-120"/>
                        </a:rPr>
                        <a:t>開始</a:t>
                      </a:r>
                      <a:r>
                        <a:rPr kumimoji="0" lang="en-US" altLang="zh-TW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  <a:ea typeface="新細明體" pitchFamily="18" charset="-120"/>
                        </a:rPr>
                        <a:t>22:00 </a:t>
                      </a:r>
                      <a:r>
                        <a:rPr kumimoji="0" lang="zh-TW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  <a:ea typeface="新細明體" pitchFamily="18" charset="-120"/>
                        </a:rPr>
                        <a:t>截止</a:t>
                      </a:r>
                      <a:endParaRPr kumimoji="0" lang="zh-TW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alibri" pitchFamily="34" charset="0"/>
                        <a:ea typeface="新細明體" pitchFamily="18" charset="-120"/>
                        <a:cs typeface="Times New Roman" pitchFamily="18" charset="0"/>
                      </a:endParaRPr>
                    </a:p>
                  </a:txBody>
                  <a:tcPr marL="61830" marR="61830" marT="61832" marB="6183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6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  <a:ea typeface="新細明體" pitchFamily="18" charset="-120"/>
                        </a:rPr>
                        <a:t>繁星校內網路平台正式選填</a:t>
                      </a:r>
                      <a:endParaRPr kumimoji="0" lang="zh-TW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alibri" pitchFamily="34" charset="0"/>
                        <a:ea typeface="新細明體" pitchFamily="18" charset="-120"/>
                        <a:cs typeface="Times New Roman" pitchFamily="18" charset="0"/>
                      </a:endParaRPr>
                    </a:p>
                  </a:txBody>
                  <a:tcPr marL="61830" marR="61830" marT="61832" marB="6183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zh-TW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alibri" pitchFamily="34" charset="0"/>
                        <a:ea typeface="新細明體" pitchFamily="18" charset="-12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  <a:ea typeface="新細明體" pitchFamily="18" charset="-120"/>
                        </a:rPr>
                        <a:t>學生</a:t>
                      </a:r>
                      <a:r>
                        <a:rPr kumimoji="0" lang="zh-TW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、家長</a:t>
                      </a:r>
                      <a:endParaRPr kumimoji="0" lang="zh-TW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alibri" pitchFamily="34" charset="0"/>
                        <a:ea typeface="新細明體" pitchFamily="18" charset="-12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alibri" pitchFamily="34" charset="0"/>
                        <a:ea typeface="新細明體" pitchFamily="18" charset="-120"/>
                        <a:cs typeface="Times New Roman" pitchFamily="18" charset="0"/>
                      </a:endParaRPr>
                    </a:p>
                  </a:txBody>
                  <a:tcPr marL="61830" marR="61830" marT="61832" marB="6183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  <a:tr h="65248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16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新細明體" pitchFamily="18" charset="-120"/>
                        </a:rPr>
                        <a:t>2018/03/05</a:t>
                      </a:r>
                      <a:endParaRPr kumimoji="0" lang="zh-TW" altLang="zh-TW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新細明體" pitchFamily="18" charset="-120"/>
                        <a:cs typeface="Times New Roman" pitchFamily="18" charset="0"/>
                      </a:endParaRPr>
                    </a:p>
                  </a:txBody>
                  <a:tcPr marL="61830" marR="61830" marT="61832" marB="6183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6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新細明體" pitchFamily="18" charset="-120"/>
                        </a:rPr>
                        <a:t>10:00</a:t>
                      </a:r>
                      <a:r>
                        <a:rPr kumimoji="0" lang="zh-TW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新細明體" pitchFamily="18" charset="-120"/>
                        </a:rPr>
                        <a:t>公布</a:t>
                      </a:r>
                      <a:endParaRPr kumimoji="0" lang="zh-TW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新細明體" pitchFamily="18" charset="-120"/>
                        <a:cs typeface="Times New Roman" pitchFamily="18" charset="0"/>
                      </a:endParaRPr>
                    </a:p>
                  </a:txBody>
                  <a:tcPr marL="61830" marR="61830" marT="61832" marB="6183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6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新細明體" pitchFamily="18" charset="-120"/>
                        </a:rPr>
                        <a:t>公布</a:t>
                      </a:r>
                      <a:r>
                        <a:rPr kumimoji="0" lang="zh-TW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新細明體" pitchFamily="18" charset="-120"/>
                        </a:rPr>
                        <a:t>繁星推薦名單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ts val="16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新細明體" pitchFamily="18" charset="-120"/>
                        </a:rPr>
                        <a:t>德光首頁公告與班級通知</a:t>
                      </a:r>
                      <a:endParaRPr kumimoji="0" lang="zh-TW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新細明體" pitchFamily="18" charset="-120"/>
                        <a:cs typeface="Times New Roman" pitchFamily="18" charset="0"/>
                      </a:endParaRPr>
                    </a:p>
                  </a:txBody>
                  <a:tcPr marL="61830" marR="61830" marT="61832" marB="6183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6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新細明體" pitchFamily="18" charset="-120"/>
                        </a:rPr>
                        <a:t>輔導處</a:t>
                      </a:r>
                      <a:endParaRPr kumimoji="0" lang="zh-TW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新細明體" pitchFamily="18" charset="-120"/>
                        <a:cs typeface="Times New Roman" pitchFamily="18" charset="0"/>
                      </a:endParaRPr>
                    </a:p>
                  </a:txBody>
                  <a:tcPr marL="61830" marR="61830" marT="61832" marB="6183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  <a:tr h="40482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16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新細明體" pitchFamily="18" charset="-120"/>
                        </a:rPr>
                        <a:t>2018/03/05</a:t>
                      </a:r>
                      <a:endParaRPr kumimoji="0" lang="zh-TW" altLang="zh-TW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新細明體" pitchFamily="18" charset="-120"/>
                        <a:cs typeface="Times New Roman" pitchFamily="18" charset="0"/>
                      </a:endParaRPr>
                    </a:p>
                  </a:txBody>
                  <a:tcPr marL="61830" marR="61830" marT="61832" marB="6183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6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新細明體" pitchFamily="18" charset="-120"/>
                        </a:rPr>
                        <a:t>10:00-12:00</a:t>
                      </a:r>
                      <a:r>
                        <a:rPr kumimoji="0" lang="zh-TW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新細明體" pitchFamily="18" charset="-120"/>
                        </a:rPr>
                        <a:t>截止</a:t>
                      </a:r>
                      <a:endParaRPr kumimoji="0" lang="zh-TW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新細明體" pitchFamily="18" charset="-120"/>
                        <a:cs typeface="Times New Roman" pitchFamily="18" charset="0"/>
                      </a:endParaRPr>
                    </a:p>
                  </a:txBody>
                  <a:tcPr marL="61830" marR="61830" marT="61832" marB="6183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6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新細明體" pitchFamily="18" charset="-120"/>
                        </a:rPr>
                        <a:t>繁星推薦空缺遞補</a:t>
                      </a:r>
                      <a:endParaRPr kumimoji="0" lang="zh-TW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新細明體" pitchFamily="18" charset="-120"/>
                        <a:cs typeface="Times New Roman" pitchFamily="18" charset="0"/>
                      </a:endParaRPr>
                    </a:p>
                  </a:txBody>
                  <a:tcPr marL="61830" marR="61830" marT="61832" marB="6183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6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新細明體" pitchFamily="18" charset="-120"/>
                        </a:rPr>
                        <a:t>輔導處</a:t>
                      </a:r>
                      <a:endParaRPr kumimoji="0" lang="zh-TW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新細明體" pitchFamily="18" charset="-120"/>
                        <a:cs typeface="Times New Roman" pitchFamily="18" charset="0"/>
                      </a:endParaRPr>
                    </a:p>
                  </a:txBody>
                  <a:tcPr marL="61830" marR="61830" marT="61832" marB="6183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  <a:tr h="65248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16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新細明體" pitchFamily="18" charset="-120"/>
                        </a:rPr>
                        <a:t>2018/03/05</a:t>
                      </a:r>
                      <a:endParaRPr kumimoji="0" lang="zh-TW" altLang="zh-TW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新細明體" pitchFamily="18" charset="-120"/>
                        <a:cs typeface="Times New Roman" pitchFamily="18" charset="0"/>
                      </a:endParaRPr>
                    </a:p>
                  </a:txBody>
                  <a:tcPr marL="61830" marR="61830" marT="61832" marB="6183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6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新細明體" pitchFamily="18" charset="-120"/>
                        </a:rPr>
                        <a:t>14:00</a:t>
                      </a:r>
                      <a:r>
                        <a:rPr kumimoji="0" lang="zh-TW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新細明體" pitchFamily="18" charset="-120"/>
                        </a:rPr>
                        <a:t>公布</a:t>
                      </a:r>
                      <a:endParaRPr kumimoji="0" lang="zh-TW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新細明體" pitchFamily="18" charset="-120"/>
                        <a:cs typeface="Times New Roman" pitchFamily="18" charset="0"/>
                      </a:endParaRPr>
                    </a:p>
                  </a:txBody>
                  <a:tcPr marL="61830" marR="61830" marT="61832" marB="6183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6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zh-TW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新細明體" pitchFamily="18" charset="-12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ts val="16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新細明體" pitchFamily="18" charset="-120"/>
                        </a:rPr>
                        <a:t>繁星推薦名單確定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ts val="16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zh-TW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新細明體" pitchFamily="18" charset="-120"/>
                        <a:cs typeface="Times New Roman" pitchFamily="18" charset="0"/>
                      </a:endParaRPr>
                    </a:p>
                  </a:txBody>
                  <a:tcPr marL="61830" marR="61830" marT="61832" marB="6183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6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新細明體" pitchFamily="18" charset="-120"/>
                        </a:rPr>
                        <a:t>輔導處</a:t>
                      </a:r>
                      <a:endParaRPr kumimoji="0" lang="zh-TW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新細明體" pitchFamily="18" charset="-120"/>
                        <a:cs typeface="Times New Roman" pitchFamily="18" charset="0"/>
                      </a:endParaRPr>
                    </a:p>
                  </a:txBody>
                  <a:tcPr marL="61830" marR="61830" marT="61832" marB="6183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  <a:tr h="40482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16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新細明體" pitchFamily="18" charset="-120"/>
                        </a:rPr>
                        <a:t>2018/03/05</a:t>
                      </a:r>
                      <a:endParaRPr kumimoji="0" lang="zh-TW" altLang="zh-TW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新細明體" pitchFamily="18" charset="-120"/>
                        <a:cs typeface="Times New Roman" pitchFamily="18" charset="0"/>
                      </a:endParaRPr>
                    </a:p>
                  </a:txBody>
                  <a:tcPr marL="61830" marR="61830" marT="61832" marB="6183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6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新細明體" pitchFamily="18" charset="-120"/>
                        </a:rPr>
                        <a:t>17:00</a:t>
                      </a:r>
                      <a:endParaRPr kumimoji="0" lang="zh-TW" altLang="zh-TW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新細明體" pitchFamily="18" charset="-120"/>
                        <a:cs typeface="Times New Roman" pitchFamily="18" charset="0"/>
                      </a:endParaRPr>
                    </a:p>
                  </a:txBody>
                  <a:tcPr marL="61830" marR="61830" marT="61832" marB="6183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6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新細明體" pitchFamily="18" charset="-120"/>
                        </a:rPr>
                        <a:t>繁星</a:t>
                      </a:r>
                      <a:r>
                        <a:rPr kumimoji="0" lang="zh-TW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新細明體" pitchFamily="18" charset="-120"/>
                        </a:rPr>
                        <a:t>報名</a:t>
                      </a:r>
                      <a:r>
                        <a:rPr kumimoji="0" lang="zh-TW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新細明體" pitchFamily="18" charset="-120"/>
                        </a:rPr>
                        <a:t>事項說明</a:t>
                      </a:r>
                      <a:endParaRPr kumimoji="0" lang="zh-TW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新細明體" pitchFamily="18" charset="-120"/>
                        <a:cs typeface="Times New Roman" pitchFamily="18" charset="0"/>
                      </a:endParaRPr>
                    </a:p>
                  </a:txBody>
                  <a:tcPr marL="61830" marR="61830" marT="61832" marB="6183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6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新細明體" pitchFamily="18" charset="-120"/>
                        </a:rPr>
                        <a:t>教務處、學生</a:t>
                      </a:r>
                      <a:endParaRPr kumimoji="0" lang="zh-TW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新細明體" pitchFamily="18" charset="-120"/>
                        <a:cs typeface="Times New Roman" pitchFamily="18" charset="0"/>
                      </a:endParaRPr>
                    </a:p>
                  </a:txBody>
                  <a:tcPr marL="61830" marR="61830" marT="61832" marB="6183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  <a:tr h="40482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16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新細明體" pitchFamily="18" charset="-120"/>
                        </a:rPr>
                        <a:t>2018/03/07</a:t>
                      </a:r>
                      <a:endParaRPr kumimoji="0" lang="zh-TW" altLang="zh-TW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新細明體" pitchFamily="18" charset="-120"/>
                        <a:cs typeface="Times New Roman" pitchFamily="18" charset="0"/>
                      </a:endParaRPr>
                    </a:p>
                  </a:txBody>
                  <a:tcPr marL="61830" marR="61830" marT="61832" marB="6183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6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新細明體" pitchFamily="18" charset="-120"/>
                        </a:rPr>
                        <a:t>12:00</a:t>
                      </a:r>
                      <a:r>
                        <a:rPr kumimoji="0" lang="zh-TW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新細明體" pitchFamily="18" charset="-120"/>
                        </a:rPr>
                        <a:t>截止</a:t>
                      </a:r>
                      <a:endParaRPr kumimoji="0" lang="zh-TW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新細明體" pitchFamily="18" charset="-120"/>
                        <a:cs typeface="Times New Roman" pitchFamily="18" charset="0"/>
                      </a:endParaRPr>
                    </a:p>
                  </a:txBody>
                  <a:tcPr marL="61830" marR="61830" marT="61832" marB="6183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6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新細明體" pitchFamily="18" charset="-120"/>
                        </a:rPr>
                        <a:t>繁星推薦報名表繳交或放棄截止</a:t>
                      </a:r>
                      <a:endParaRPr kumimoji="0" lang="zh-TW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新細明體" pitchFamily="18" charset="-120"/>
                        <a:cs typeface="Times New Roman" pitchFamily="18" charset="0"/>
                      </a:endParaRPr>
                    </a:p>
                  </a:txBody>
                  <a:tcPr marL="61830" marR="61830" marT="61832" marB="6183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6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新細明體" pitchFamily="18" charset="-120"/>
                        </a:rPr>
                        <a:t>教務處</a:t>
                      </a:r>
                      <a:endParaRPr kumimoji="0" lang="zh-TW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新細明體" pitchFamily="18" charset="-120"/>
                        <a:cs typeface="Times New Roman" pitchFamily="18" charset="0"/>
                      </a:endParaRPr>
                    </a:p>
                  </a:txBody>
                  <a:tcPr marL="61830" marR="61830" marT="61832" marB="6183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  <a:tr h="65248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16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新細明體" pitchFamily="18" charset="-120"/>
                        </a:rPr>
                        <a:t>2018/03/11~</a:t>
                      </a:r>
                      <a:endParaRPr kumimoji="0" lang="zh-TW" altLang="zh-TW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新細明體" pitchFamily="18" charset="-12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ts val="16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新細明體" pitchFamily="18" charset="-120"/>
                        </a:rPr>
                        <a:t>2018/03/12</a:t>
                      </a:r>
                      <a:endParaRPr kumimoji="0" lang="zh-TW" altLang="zh-TW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新細明體" pitchFamily="18" charset="-120"/>
                        <a:cs typeface="Times New Roman" pitchFamily="18" charset="0"/>
                      </a:endParaRPr>
                    </a:p>
                  </a:txBody>
                  <a:tcPr marL="61830" marR="61830" marT="61832" marB="6183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142875" marR="0" lvl="0" indent="0" algn="l" defTabSz="914400" rtl="0" eaLnBrk="1" fontAlgn="base" latinLnBrk="0" hangingPunct="1">
                        <a:lnSpc>
                          <a:spcPts val="16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新細明體" pitchFamily="18" charset="-120"/>
                        </a:rPr>
                        <a:t> </a:t>
                      </a:r>
                      <a:endParaRPr kumimoji="0" lang="zh-TW" altLang="zh-TW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新細明體" pitchFamily="18" charset="-120"/>
                        <a:cs typeface="Times New Roman" pitchFamily="18" charset="0"/>
                      </a:endParaRPr>
                    </a:p>
                  </a:txBody>
                  <a:tcPr marL="61830" marR="61830" marT="61832" marB="6183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6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新細明體" pitchFamily="18" charset="-120"/>
                        </a:rPr>
                        <a:t>推薦學校向甄選委員會辦理繳費</a:t>
                      </a:r>
                      <a:endParaRPr kumimoji="0" lang="zh-TW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新細明體" pitchFamily="18" charset="-120"/>
                        <a:cs typeface="Times New Roman" pitchFamily="18" charset="0"/>
                      </a:endParaRPr>
                    </a:p>
                  </a:txBody>
                  <a:tcPr marL="61830" marR="61830" marT="61832" marB="6183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6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新細明體" pitchFamily="18" charset="-120"/>
                        </a:rPr>
                        <a:t>教務處</a:t>
                      </a:r>
                      <a:endParaRPr kumimoji="0" lang="zh-TW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新細明體" pitchFamily="18" charset="-120"/>
                        <a:cs typeface="Times New Roman" pitchFamily="18" charset="0"/>
                      </a:endParaRPr>
                    </a:p>
                  </a:txBody>
                  <a:tcPr marL="61830" marR="61830" marT="61832" marB="6183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52531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標題 5"/>
          <p:cNvSpPr>
            <a:spLocks noGrp="1"/>
          </p:cNvSpPr>
          <p:nvPr>
            <p:ph type="title"/>
          </p:nvPr>
        </p:nvSpPr>
        <p:spPr>
          <a:xfrm>
            <a:off x="1115616" y="2564904"/>
            <a:ext cx="7010400" cy="1296144"/>
          </a:xfrm>
        </p:spPr>
        <p:txBody>
          <a:bodyPr>
            <a:noAutofit/>
          </a:bodyPr>
          <a:lstStyle/>
          <a:p>
            <a:pPr algn="ctr"/>
            <a:r>
              <a:rPr lang="zh-TW" altLang="en-US" sz="8000" b="1" dirty="0" smtClean="0">
                <a:solidFill>
                  <a:srgbClr val="C00000"/>
                </a:solidFill>
                <a:latin typeface="華康POP1體 Std W7" pitchFamily="82" charset="-120"/>
                <a:ea typeface="華康POP1體 Std W7" pitchFamily="82" charset="-120"/>
              </a:rPr>
              <a:t>感謝聆聽</a:t>
            </a:r>
            <a:endParaRPr lang="zh-TW" altLang="en-US" sz="8000" b="1" dirty="0">
              <a:solidFill>
                <a:srgbClr val="C00000"/>
              </a:solidFill>
              <a:latin typeface="華康POP1體 Std W7" pitchFamily="82" charset="-120"/>
              <a:ea typeface="華康POP1體 Std W7" pitchFamily="82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64285499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標題 1"/>
          <p:cNvSpPr>
            <a:spLocks noGrp="1"/>
          </p:cNvSpPr>
          <p:nvPr>
            <p:ph type="title"/>
          </p:nvPr>
        </p:nvSpPr>
        <p:spPr>
          <a:xfrm>
            <a:off x="1323975" y="166688"/>
            <a:ext cx="7745413" cy="958850"/>
          </a:xfrm>
        </p:spPr>
        <p:txBody>
          <a:bodyPr/>
          <a:lstStyle/>
          <a:p>
            <a:r>
              <a:rPr lang="zh-TW" altLang="en-US" dirty="0" smtClean="0"/>
              <a:t>繁星推薦名額</a:t>
            </a:r>
          </a:p>
        </p:txBody>
      </p:sp>
      <p:graphicFrame>
        <p:nvGraphicFramePr>
          <p:cNvPr id="2" name="表格 1"/>
          <p:cNvGraphicFramePr>
            <a:graphicFrameLocks noGrp="1"/>
          </p:cNvGraphicFramePr>
          <p:nvPr/>
        </p:nvGraphicFramePr>
        <p:xfrm>
          <a:off x="323850" y="1412875"/>
          <a:ext cx="8640762" cy="525621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80254"/>
                <a:gridCol w="2880254"/>
                <a:gridCol w="2880254"/>
              </a:tblGrid>
              <a:tr h="876036">
                <a:tc>
                  <a:txBody>
                    <a:bodyPr/>
                    <a:lstStyle/>
                    <a:p>
                      <a:endParaRPr lang="zh-TW" altLang="en-US" sz="2800" b="1" i="0" baseline="0" dirty="0">
                        <a:latin typeface="Arial" pitchFamily="34" charset="0"/>
                        <a:ea typeface="標楷體" pitchFamily="65" charset="-120"/>
                      </a:endParaRPr>
                    </a:p>
                  </a:txBody>
                  <a:tcPr marL="91438" marR="91438" marT="45717" marB="4571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3200" b="1" i="0" baseline="0" dirty="0" smtClean="0">
                          <a:solidFill>
                            <a:srgbClr val="FF0000"/>
                          </a:solidFill>
                          <a:latin typeface="Arial" pitchFamily="34" charset="0"/>
                          <a:ea typeface="標楷體" pitchFamily="65" charset="-120"/>
                        </a:rPr>
                        <a:t>108</a:t>
                      </a:r>
                      <a:r>
                        <a:rPr lang="zh-TW" altLang="en-US" sz="3200" b="1" i="0" baseline="0" dirty="0" smtClean="0">
                          <a:solidFill>
                            <a:srgbClr val="FF0000"/>
                          </a:solidFill>
                          <a:latin typeface="Arial" pitchFamily="34" charset="0"/>
                          <a:ea typeface="標楷體" pitchFamily="65" charset="-120"/>
                        </a:rPr>
                        <a:t>學年度</a:t>
                      </a:r>
                      <a:endParaRPr lang="zh-TW" altLang="en-US" sz="3200" b="1" i="0" baseline="0" dirty="0">
                        <a:solidFill>
                          <a:srgbClr val="FF0000"/>
                        </a:solidFill>
                        <a:latin typeface="Arial" pitchFamily="34" charset="0"/>
                        <a:ea typeface="標楷體" pitchFamily="65" charset="-120"/>
                      </a:endParaRPr>
                    </a:p>
                  </a:txBody>
                  <a:tcPr marL="91438" marR="91438" marT="45717" marB="4571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800" b="1" i="0" baseline="0" dirty="0" smtClean="0">
                          <a:latin typeface="Arial" pitchFamily="34" charset="0"/>
                          <a:ea typeface="標楷體" pitchFamily="65" charset="-120"/>
                        </a:rPr>
                        <a:t>107</a:t>
                      </a:r>
                      <a:r>
                        <a:rPr lang="zh-TW" altLang="en-US" sz="2800" b="1" i="0" baseline="0" dirty="0" smtClean="0">
                          <a:latin typeface="Arial" pitchFamily="34" charset="0"/>
                          <a:ea typeface="標楷體" pitchFamily="65" charset="-120"/>
                        </a:rPr>
                        <a:t>學年度</a:t>
                      </a:r>
                      <a:endParaRPr lang="zh-TW" altLang="en-US" sz="2800" b="1" i="0" baseline="0" dirty="0">
                        <a:latin typeface="Arial" pitchFamily="34" charset="0"/>
                        <a:ea typeface="標楷體" pitchFamily="65" charset="-120"/>
                      </a:endParaRPr>
                    </a:p>
                  </a:txBody>
                  <a:tcPr marL="91438" marR="91438" marT="45717" marB="45717" anchor="ctr"/>
                </a:tc>
              </a:tr>
              <a:tr h="876036">
                <a:tc>
                  <a:txBody>
                    <a:bodyPr/>
                    <a:lstStyle/>
                    <a:p>
                      <a:r>
                        <a:rPr lang="zh-TW" altLang="en-US" sz="2800" b="1" i="0" baseline="0" dirty="0" smtClean="0">
                          <a:latin typeface="Arial" pitchFamily="34" charset="0"/>
                          <a:ea typeface="標楷體" pitchFamily="65" charset="-120"/>
                        </a:rPr>
                        <a:t>學校數</a:t>
                      </a:r>
                      <a:endParaRPr lang="zh-TW" altLang="en-US" sz="2800" b="1" i="0" baseline="0" dirty="0">
                        <a:latin typeface="Arial" pitchFamily="34" charset="0"/>
                        <a:ea typeface="標楷體" pitchFamily="65" charset="-120"/>
                      </a:endParaRPr>
                    </a:p>
                  </a:txBody>
                  <a:tcPr marL="91438" marR="91438" marT="45717" marB="45717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2800" b="1" i="0" baseline="0" dirty="0" smtClean="0">
                          <a:latin typeface="Arial" pitchFamily="34" charset="0"/>
                          <a:ea typeface="標楷體" pitchFamily="65" charset="-120"/>
                        </a:rPr>
                        <a:t>66</a:t>
                      </a:r>
                      <a:r>
                        <a:rPr lang="zh-TW" altLang="en-US" sz="2800" b="1" i="0" baseline="0" dirty="0" smtClean="0">
                          <a:latin typeface="Arial" pitchFamily="34" charset="0"/>
                          <a:ea typeface="標楷體" pitchFamily="65" charset="-120"/>
                        </a:rPr>
                        <a:t>所</a:t>
                      </a:r>
                      <a:r>
                        <a:rPr lang="en-US" altLang="zh-TW" sz="2800" b="1" i="0" baseline="0" dirty="0" smtClean="0">
                          <a:latin typeface="Arial" pitchFamily="34" charset="0"/>
                          <a:ea typeface="標楷體" pitchFamily="65" charset="-120"/>
                        </a:rPr>
                        <a:t>(-2)</a:t>
                      </a:r>
                      <a:endParaRPr lang="zh-TW" altLang="en-US" sz="2800" b="1" i="0" baseline="0" dirty="0" smtClean="0">
                        <a:latin typeface="Arial" pitchFamily="34" charset="0"/>
                        <a:ea typeface="標楷體" pitchFamily="65" charset="-120"/>
                      </a:endParaRPr>
                    </a:p>
                  </a:txBody>
                  <a:tcPr marL="91438" marR="91438" marT="45717" marB="4571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800" b="1" i="0" baseline="0" dirty="0" smtClean="0">
                          <a:latin typeface="Arial" pitchFamily="34" charset="0"/>
                          <a:ea typeface="標楷體" pitchFamily="65" charset="-120"/>
                        </a:rPr>
                        <a:t>68</a:t>
                      </a:r>
                      <a:r>
                        <a:rPr lang="zh-TW" altLang="en-US" sz="2800" b="1" i="0" baseline="0" dirty="0" smtClean="0">
                          <a:latin typeface="Arial" pitchFamily="34" charset="0"/>
                          <a:ea typeface="標楷體" pitchFamily="65" charset="-120"/>
                        </a:rPr>
                        <a:t>所</a:t>
                      </a:r>
                      <a:endParaRPr lang="zh-TW" altLang="en-US" sz="2800" b="1" i="0" baseline="0" dirty="0">
                        <a:latin typeface="Arial" pitchFamily="34" charset="0"/>
                        <a:ea typeface="標楷體" pitchFamily="65" charset="-120"/>
                      </a:endParaRPr>
                    </a:p>
                  </a:txBody>
                  <a:tcPr marL="91438" marR="91438" marT="45717" marB="45717" anchor="ctr"/>
                </a:tc>
              </a:tr>
              <a:tr h="876036">
                <a:tc>
                  <a:txBody>
                    <a:bodyPr/>
                    <a:lstStyle/>
                    <a:p>
                      <a:r>
                        <a:rPr lang="zh-TW" altLang="en-US" sz="2800" b="1" i="0" baseline="0" dirty="0" smtClean="0">
                          <a:latin typeface="Arial" pitchFamily="34" charset="0"/>
                          <a:ea typeface="標楷體" pitchFamily="65" charset="-120"/>
                        </a:rPr>
                        <a:t>招生學系</a:t>
                      </a:r>
                      <a:r>
                        <a:rPr lang="en-US" altLang="zh-TW" sz="2800" b="1" i="0" baseline="0" dirty="0" smtClean="0">
                          <a:latin typeface="Arial" pitchFamily="34" charset="0"/>
                          <a:ea typeface="標楷體" pitchFamily="65" charset="-120"/>
                        </a:rPr>
                        <a:t>(</a:t>
                      </a:r>
                      <a:r>
                        <a:rPr lang="zh-TW" altLang="en-US" sz="2800" b="1" i="0" baseline="0" dirty="0" smtClean="0">
                          <a:latin typeface="Arial" pitchFamily="34" charset="0"/>
                          <a:ea typeface="標楷體" pitchFamily="65" charset="-120"/>
                        </a:rPr>
                        <a:t>組</a:t>
                      </a:r>
                      <a:r>
                        <a:rPr lang="en-US" altLang="zh-TW" sz="2800" b="1" i="0" baseline="0" dirty="0" smtClean="0">
                          <a:latin typeface="Arial" pitchFamily="34" charset="0"/>
                          <a:ea typeface="標楷體" pitchFamily="65" charset="-120"/>
                        </a:rPr>
                        <a:t>)</a:t>
                      </a:r>
                      <a:r>
                        <a:rPr lang="zh-TW" altLang="en-US" sz="2800" b="1" i="0" baseline="0" dirty="0" smtClean="0">
                          <a:latin typeface="Arial" pitchFamily="34" charset="0"/>
                          <a:ea typeface="標楷體" pitchFamily="65" charset="-120"/>
                        </a:rPr>
                        <a:t>數</a:t>
                      </a:r>
                      <a:endParaRPr lang="zh-TW" altLang="en-US" sz="2800" b="1" i="0" baseline="0" dirty="0">
                        <a:latin typeface="Arial" pitchFamily="34" charset="0"/>
                        <a:ea typeface="標楷體" pitchFamily="65" charset="-120"/>
                      </a:endParaRPr>
                    </a:p>
                  </a:txBody>
                  <a:tcPr marL="91438" marR="91438" marT="45717" marB="4571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800" b="1" i="0" baseline="0" dirty="0" smtClean="0">
                          <a:latin typeface="Arial" pitchFamily="34" charset="0"/>
                          <a:ea typeface="標楷體" pitchFamily="65" charset="-120"/>
                        </a:rPr>
                        <a:t>1,784</a:t>
                      </a:r>
                      <a:r>
                        <a:rPr lang="zh-TW" altLang="en-US" sz="2800" b="1" i="0" baseline="0" dirty="0" smtClean="0">
                          <a:latin typeface="Arial" pitchFamily="34" charset="0"/>
                          <a:ea typeface="標楷體" pitchFamily="65" charset="-120"/>
                        </a:rPr>
                        <a:t> </a:t>
                      </a:r>
                      <a:r>
                        <a:rPr lang="en-US" altLang="zh-TW" sz="2800" b="1" i="0" baseline="0" dirty="0" smtClean="0">
                          <a:latin typeface="Arial" pitchFamily="34" charset="0"/>
                          <a:ea typeface="標楷體" pitchFamily="65" charset="-120"/>
                        </a:rPr>
                        <a:t>(-23)</a:t>
                      </a:r>
                      <a:endParaRPr lang="zh-TW" altLang="en-US" sz="2800" b="1" i="0" baseline="0" dirty="0">
                        <a:latin typeface="Arial" pitchFamily="34" charset="0"/>
                        <a:ea typeface="標楷體" pitchFamily="65" charset="-120"/>
                      </a:endParaRPr>
                    </a:p>
                  </a:txBody>
                  <a:tcPr marL="91438" marR="91438" marT="45717" marB="4571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800" b="1" i="0" baseline="0" dirty="0" smtClean="0">
                          <a:latin typeface="Arial" pitchFamily="34" charset="0"/>
                          <a:ea typeface="標楷體" pitchFamily="65" charset="-120"/>
                        </a:rPr>
                        <a:t>1,807</a:t>
                      </a:r>
                      <a:endParaRPr lang="zh-TW" altLang="en-US" sz="2800" b="1" i="0" baseline="0" dirty="0">
                        <a:latin typeface="Arial" pitchFamily="34" charset="0"/>
                        <a:ea typeface="標楷體" pitchFamily="65" charset="-120"/>
                      </a:endParaRPr>
                    </a:p>
                  </a:txBody>
                  <a:tcPr marL="91438" marR="91438" marT="45717" marB="45717" anchor="ctr"/>
                </a:tc>
              </a:tr>
              <a:tr h="876036">
                <a:tc>
                  <a:txBody>
                    <a:bodyPr/>
                    <a:lstStyle/>
                    <a:p>
                      <a:r>
                        <a:rPr lang="zh-TW" altLang="en-US" sz="2800" b="1" i="0" baseline="0" dirty="0" smtClean="0">
                          <a:latin typeface="Arial" pitchFamily="34" charset="0"/>
                          <a:ea typeface="標楷體" pitchFamily="65" charset="-120"/>
                        </a:rPr>
                        <a:t>招生名額總數</a:t>
                      </a:r>
                      <a:endParaRPr lang="zh-TW" altLang="en-US" sz="2800" b="1" i="0" baseline="0" dirty="0">
                        <a:latin typeface="Arial" pitchFamily="34" charset="0"/>
                        <a:ea typeface="標楷體" pitchFamily="65" charset="-120"/>
                      </a:endParaRPr>
                    </a:p>
                  </a:txBody>
                  <a:tcPr marL="91438" marR="91438" marT="45717" marB="4571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800" b="1" i="0" baseline="0" dirty="0" smtClean="0">
                          <a:latin typeface="Arial" pitchFamily="34" charset="0"/>
                          <a:ea typeface="標楷體" pitchFamily="65" charset="-120"/>
                        </a:rPr>
                        <a:t>16,371 (-622)</a:t>
                      </a:r>
                      <a:endParaRPr lang="zh-TW" altLang="en-US" sz="2800" b="1" i="0" baseline="0" dirty="0">
                        <a:latin typeface="Arial" pitchFamily="34" charset="0"/>
                        <a:ea typeface="標楷體" pitchFamily="65" charset="-120"/>
                      </a:endParaRPr>
                    </a:p>
                  </a:txBody>
                  <a:tcPr marL="91438" marR="91438" marT="45717" marB="4571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800" b="1" i="0" baseline="0" dirty="0" smtClean="0">
                          <a:latin typeface="Arial" pitchFamily="34" charset="0"/>
                          <a:ea typeface="標楷體" pitchFamily="65" charset="-120"/>
                        </a:rPr>
                        <a:t>16,993</a:t>
                      </a:r>
                      <a:endParaRPr lang="zh-TW" altLang="en-US" sz="2800" b="1" i="0" baseline="0" dirty="0">
                        <a:latin typeface="Arial" pitchFamily="34" charset="0"/>
                        <a:ea typeface="標楷體" pitchFamily="65" charset="-120"/>
                      </a:endParaRPr>
                    </a:p>
                  </a:txBody>
                  <a:tcPr marL="91438" marR="91438" marT="45717" marB="45717" anchor="ctr"/>
                </a:tc>
              </a:tr>
              <a:tr h="876036">
                <a:tc>
                  <a:txBody>
                    <a:bodyPr/>
                    <a:lstStyle/>
                    <a:p>
                      <a:r>
                        <a:rPr lang="zh-TW" altLang="en-US" sz="2800" b="1" i="0" baseline="0" dirty="0" smtClean="0">
                          <a:latin typeface="Arial" pitchFamily="34" charset="0"/>
                          <a:ea typeface="標楷體" pitchFamily="65" charset="-120"/>
                        </a:rPr>
                        <a:t>國立名額</a:t>
                      </a:r>
                      <a:endParaRPr lang="zh-TW" altLang="en-US" sz="2800" b="1" i="0" baseline="0" dirty="0">
                        <a:latin typeface="Arial" pitchFamily="34" charset="0"/>
                        <a:ea typeface="標楷體" pitchFamily="65" charset="-120"/>
                      </a:endParaRPr>
                    </a:p>
                  </a:txBody>
                  <a:tcPr marL="91438" marR="91438" marT="45717" marB="4571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800" b="1" i="0" baseline="0" dirty="0" smtClean="0">
                          <a:latin typeface="Arial" pitchFamily="34" charset="0"/>
                          <a:ea typeface="標楷體" pitchFamily="65" charset="-120"/>
                        </a:rPr>
                        <a:t>7,123 </a:t>
                      </a:r>
                      <a:r>
                        <a:rPr lang="en-US" altLang="zh-TW" sz="2800" b="1" i="0" baseline="0" dirty="0" smtClean="0">
                          <a:solidFill>
                            <a:srgbClr val="FF0000"/>
                          </a:solidFill>
                          <a:latin typeface="Arial" pitchFamily="34" charset="0"/>
                          <a:ea typeface="標楷體" pitchFamily="65" charset="-120"/>
                        </a:rPr>
                        <a:t>(+125)</a:t>
                      </a:r>
                      <a:endParaRPr lang="zh-TW" altLang="en-US" sz="2800" b="1" i="0" baseline="0" dirty="0">
                        <a:solidFill>
                          <a:srgbClr val="FF0000"/>
                        </a:solidFill>
                        <a:latin typeface="Arial" pitchFamily="34" charset="0"/>
                        <a:ea typeface="標楷體" pitchFamily="65" charset="-120"/>
                      </a:endParaRPr>
                    </a:p>
                  </a:txBody>
                  <a:tcPr marL="91438" marR="91438" marT="45717" marB="4571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800" b="1" i="0" baseline="0" dirty="0" smtClean="0">
                          <a:latin typeface="Arial" pitchFamily="34" charset="0"/>
                          <a:ea typeface="標楷體" pitchFamily="65" charset="-120"/>
                        </a:rPr>
                        <a:t>6,998</a:t>
                      </a:r>
                      <a:endParaRPr lang="zh-TW" altLang="en-US" sz="2800" b="1" i="0" baseline="0" dirty="0">
                        <a:latin typeface="Arial" pitchFamily="34" charset="0"/>
                        <a:ea typeface="標楷體" pitchFamily="65" charset="-120"/>
                      </a:endParaRPr>
                    </a:p>
                  </a:txBody>
                  <a:tcPr marL="91438" marR="91438" marT="45717" marB="45717" anchor="ctr"/>
                </a:tc>
              </a:tr>
              <a:tr h="876036">
                <a:tc>
                  <a:txBody>
                    <a:bodyPr/>
                    <a:lstStyle/>
                    <a:p>
                      <a:r>
                        <a:rPr lang="zh-TW" altLang="en-US" sz="2800" b="1" i="0" baseline="0" dirty="0" smtClean="0">
                          <a:latin typeface="Arial" pitchFamily="34" charset="0"/>
                          <a:ea typeface="標楷體" pitchFamily="65" charset="-120"/>
                        </a:rPr>
                        <a:t>私立名額</a:t>
                      </a:r>
                      <a:endParaRPr lang="zh-TW" altLang="en-US" sz="2800" b="1" i="0" baseline="0" dirty="0">
                        <a:latin typeface="Arial" pitchFamily="34" charset="0"/>
                        <a:ea typeface="標楷體" pitchFamily="65" charset="-120"/>
                      </a:endParaRPr>
                    </a:p>
                  </a:txBody>
                  <a:tcPr marL="91438" marR="91438" marT="45717" marB="4571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800" b="1" i="0" baseline="0" dirty="0" smtClean="0">
                          <a:latin typeface="Arial" pitchFamily="34" charset="0"/>
                          <a:ea typeface="標楷體" pitchFamily="65" charset="-120"/>
                        </a:rPr>
                        <a:t>9,248 (-747)</a:t>
                      </a:r>
                      <a:endParaRPr lang="zh-TW" altLang="en-US" sz="2800" b="1" i="0" baseline="0" dirty="0">
                        <a:latin typeface="Arial" pitchFamily="34" charset="0"/>
                        <a:ea typeface="標楷體" pitchFamily="65" charset="-120"/>
                      </a:endParaRPr>
                    </a:p>
                  </a:txBody>
                  <a:tcPr marL="91438" marR="91438" marT="45717" marB="4571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800" b="1" i="0" baseline="0" dirty="0" smtClean="0">
                          <a:latin typeface="Arial" pitchFamily="34" charset="0"/>
                          <a:ea typeface="標楷體" pitchFamily="65" charset="-120"/>
                        </a:rPr>
                        <a:t>9,995</a:t>
                      </a:r>
                      <a:endParaRPr lang="zh-TW" altLang="en-US" sz="2800" b="1" i="0" baseline="0" dirty="0">
                        <a:latin typeface="Arial" pitchFamily="34" charset="0"/>
                        <a:ea typeface="標楷體" pitchFamily="65" charset="-120"/>
                      </a:endParaRPr>
                    </a:p>
                  </a:txBody>
                  <a:tcPr marL="91438" marR="91438" marT="45717" marB="45717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43219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TW" altLang="en-US" sz="5400" kern="0" dirty="0">
                <a:solidFill>
                  <a:srgbClr val="23D410"/>
                </a:solidFill>
                <a:latin typeface="Arial" pitchFamily="34" charset="0"/>
                <a:ea typeface="標楷體" pitchFamily="65" charset="-120"/>
              </a:rPr>
              <a:t>入場門票請先確認！</a:t>
            </a:r>
            <a:endParaRPr lang="zh-TW" altLang="en-US" dirty="0"/>
          </a:p>
        </p:txBody>
      </p:sp>
      <p:sp>
        <p:nvSpPr>
          <p:cNvPr id="4" name="內容版面配置區 3"/>
          <p:cNvSpPr>
            <a:spLocks noGrp="1"/>
          </p:cNvSpPr>
          <p:nvPr>
            <p:ph idx="1"/>
          </p:nvPr>
        </p:nvSpPr>
        <p:spPr/>
        <p:txBody>
          <a:bodyPr>
            <a:normAutofit fontScale="25000" lnSpcReduction="20000"/>
          </a:bodyPr>
          <a:lstStyle/>
          <a:p>
            <a:pPr algn="ctr">
              <a:buNone/>
            </a:pPr>
            <a:endParaRPr lang="en-US" altLang="en-US" dirty="0" smtClean="0">
              <a:latin typeface="華康海報體 Std W9" pitchFamily="82" charset="-120"/>
              <a:ea typeface="華康海報體 Std W9" pitchFamily="82" charset="-120"/>
            </a:endParaRPr>
          </a:p>
          <a:p>
            <a:pPr>
              <a:buNone/>
            </a:pPr>
            <a:r>
              <a:rPr lang="zh-TW" altLang="en-US" sz="14400" b="1" dirty="0" smtClean="0">
                <a:solidFill>
                  <a:srgbClr val="FF33CC"/>
                </a:solidFill>
                <a:latin typeface="華康海報體 Std W9" pitchFamily="82" charset="-120"/>
                <a:ea typeface="華康海報體 Std W9" pitchFamily="82" charset="-120"/>
              </a:rPr>
              <a:t>門檻</a:t>
            </a:r>
            <a:endParaRPr lang="en-US" altLang="zh-TW" sz="14400" b="1" dirty="0" smtClean="0">
              <a:solidFill>
                <a:srgbClr val="FF33CC"/>
              </a:solidFill>
              <a:latin typeface="華康海報體 Std W9" pitchFamily="82" charset="-120"/>
              <a:ea typeface="華康海報體 Std W9" pitchFamily="82" charset="-120"/>
            </a:endParaRPr>
          </a:p>
          <a:p>
            <a:pPr>
              <a:buNone/>
            </a:pPr>
            <a:r>
              <a:rPr lang="zh-TW" altLang="en-US" sz="9800" dirty="0" smtClean="0">
                <a:latin typeface="華康海報體 Std W9" pitchFamily="82" charset="-120"/>
                <a:ea typeface="華康海報體 Std W9" pitchFamily="82" charset="-120"/>
              </a:rPr>
              <a:t>    </a:t>
            </a:r>
            <a:r>
              <a:rPr lang="zh-TW" altLang="en-US" sz="9800" dirty="0" smtClean="0">
                <a:solidFill>
                  <a:srgbClr val="FF0000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▓</a:t>
            </a:r>
            <a:r>
              <a:rPr lang="zh-TW" altLang="en-US" sz="11200" b="1" dirty="0" smtClean="0">
                <a:latin typeface="華康海報體 Std W9" pitchFamily="82" charset="-120"/>
                <a:ea typeface="華康海報體 Std W9" pitchFamily="82" charset="-120"/>
              </a:rPr>
              <a:t>招生</a:t>
            </a:r>
            <a:r>
              <a:rPr lang="zh-TW" altLang="en-US" sz="11200" b="1" dirty="0">
                <a:latin typeface="華康海報體 Std W9" pitchFamily="82" charset="-120"/>
                <a:ea typeface="華康海報體 Std W9" pitchFamily="82" charset="-120"/>
              </a:rPr>
              <a:t>學校「在校學業成績」全</a:t>
            </a:r>
            <a:r>
              <a:rPr lang="zh-TW" altLang="en-US" sz="11200" b="1" dirty="0" smtClean="0">
                <a:latin typeface="華康海報體 Std W9" pitchFamily="82" charset="-120"/>
                <a:ea typeface="華康海報體 Std W9" pitchFamily="82" charset="-120"/>
              </a:rPr>
              <a:t>校</a:t>
            </a:r>
            <a:endParaRPr lang="en-US" altLang="zh-TW" sz="11200" b="1" dirty="0" smtClean="0">
              <a:latin typeface="華康海報體 Std W9" pitchFamily="82" charset="-120"/>
              <a:ea typeface="華康海報體 Std W9" pitchFamily="82" charset="-120"/>
            </a:endParaRPr>
          </a:p>
          <a:p>
            <a:pPr>
              <a:buNone/>
            </a:pPr>
            <a:r>
              <a:rPr lang="zh-TW" altLang="en-US" sz="11200" b="1" dirty="0" smtClean="0">
                <a:latin typeface="華康海報體 Std W9" pitchFamily="82" charset="-120"/>
                <a:ea typeface="華康海報體 Std W9" pitchFamily="82" charset="-120"/>
              </a:rPr>
              <a:t>       排名</a:t>
            </a:r>
            <a:r>
              <a:rPr lang="zh-TW" altLang="en-US" sz="11200" b="1" dirty="0">
                <a:latin typeface="華康海報體 Std W9" pitchFamily="82" charset="-120"/>
                <a:ea typeface="華康海報體 Std W9" pitchFamily="82" charset="-120"/>
              </a:rPr>
              <a:t>百分比標準</a:t>
            </a:r>
          </a:p>
          <a:p>
            <a:pPr>
              <a:buNone/>
            </a:pPr>
            <a:r>
              <a:rPr lang="en-US" altLang="zh-TW" sz="11200" b="1" dirty="0" smtClean="0">
                <a:latin typeface="華康海報體 Std W9" pitchFamily="82" charset="-120"/>
                <a:ea typeface="華康海報體 Std W9" pitchFamily="82" charset="-120"/>
              </a:rPr>
              <a:t>       20</a:t>
            </a:r>
            <a:r>
              <a:rPr lang="en-US" altLang="zh-TW" sz="11200" b="1" dirty="0">
                <a:latin typeface="華康海報體 Std W9" pitchFamily="82" charset="-120"/>
                <a:ea typeface="華康海報體 Std W9" pitchFamily="82" charset="-120"/>
              </a:rPr>
              <a:t>%</a:t>
            </a:r>
            <a:r>
              <a:rPr lang="zh-TW" altLang="en-US" sz="11200" b="1" dirty="0">
                <a:latin typeface="華康海報體 Std W9" pitchFamily="82" charset="-120"/>
                <a:ea typeface="華康海報體 Std W9" pitchFamily="82" charset="-120"/>
              </a:rPr>
              <a:t>、</a:t>
            </a:r>
            <a:r>
              <a:rPr lang="en-US" altLang="zh-TW" sz="11200" b="1" dirty="0">
                <a:latin typeface="華康海報體 Std W9" pitchFamily="82" charset="-120"/>
                <a:ea typeface="華康海報體 Std W9" pitchFamily="82" charset="-120"/>
              </a:rPr>
              <a:t>30</a:t>
            </a:r>
            <a:r>
              <a:rPr lang="zh-TW" altLang="en-US" sz="11200" b="1" dirty="0">
                <a:latin typeface="華康海報體 Std W9" pitchFamily="82" charset="-120"/>
                <a:ea typeface="華康海報體 Std W9" pitchFamily="82" charset="-120"/>
              </a:rPr>
              <a:t>％、</a:t>
            </a:r>
            <a:r>
              <a:rPr lang="en-US" altLang="zh-TW" sz="11200" b="1" dirty="0">
                <a:latin typeface="華康海報體 Std W9" pitchFamily="82" charset="-120"/>
                <a:ea typeface="華康海報體 Std W9" pitchFamily="82" charset="-120"/>
              </a:rPr>
              <a:t>40</a:t>
            </a:r>
            <a:r>
              <a:rPr lang="zh-TW" altLang="en-US" sz="11200" b="1" dirty="0">
                <a:latin typeface="華康海報體 Std W9" pitchFamily="82" charset="-120"/>
                <a:ea typeface="華康海報體 Std W9" pitchFamily="82" charset="-120"/>
              </a:rPr>
              <a:t>％、</a:t>
            </a:r>
            <a:r>
              <a:rPr lang="en-US" altLang="zh-TW" sz="11200" b="1" dirty="0">
                <a:latin typeface="華康海報體 Std W9" pitchFamily="82" charset="-120"/>
                <a:ea typeface="華康海報體 Std W9" pitchFamily="82" charset="-120"/>
              </a:rPr>
              <a:t>50</a:t>
            </a:r>
            <a:r>
              <a:rPr lang="zh-TW" altLang="en-US" sz="11200" b="1" dirty="0" smtClean="0">
                <a:latin typeface="華康海報體 Std W9" pitchFamily="82" charset="-120"/>
                <a:ea typeface="華康海報體 Std W9" pitchFamily="82" charset="-120"/>
              </a:rPr>
              <a:t>％</a:t>
            </a:r>
            <a:endParaRPr lang="en-US" altLang="zh-TW" sz="11200" b="1" dirty="0" smtClean="0">
              <a:latin typeface="華康海報體 Std W9" pitchFamily="82" charset="-120"/>
              <a:ea typeface="華康海報體 Std W9" pitchFamily="82" charset="-120"/>
            </a:endParaRPr>
          </a:p>
          <a:p>
            <a:pPr>
              <a:buNone/>
            </a:pPr>
            <a:r>
              <a:rPr lang="en-US" altLang="zh-TW" sz="11200" b="1" dirty="0">
                <a:latin typeface="華康海報體 Std W9" pitchFamily="82" charset="-120"/>
                <a:ea typeface="華康海報體 Std W9" pitchFamily="82" charset="-120"/>
              </a:rPr>
              <a:t> </a:t>
            </a:r>
            <a:r>
              <a:rPr lang="en-US" altLang="zh-TW" sz="11200" b="1" dirty="0" smtClean="0">
                <a:latin typeface="華康海報體 Std W9" pitchFamily="82" charset="-120"/>
                <a:ea typeface="華康海報體 Std W9" pitchFamily="82" charset="-120"/>
              </a:rPr>
              <a:t>   </a:t>
            </a:r>
          </a:p>
          <a:p>
            <a:pPr>
              <a:buNone/>
            </a:pPr>
            <a:r>
              <a:rPr lang="zh-TW" altLang="en-US" sz="11200" b="1" dirty="0" smtClean="0">
                <a:latin typeface="華康海報體 Std W9" pitchFamily="82" charset="-120"/>
                <a:ea typeface="華康海報體 Std W9" pitchFamily="82" charset="-120"/>
              </a:rPr>
              <a:t>    </a:t>
            </a:r>
            <a:r>
              <a:rPr lang="zh-TW" altLang="en-US" sz="10000" dirty="0">
                <a:solidFill>
                  <a:srgbClr val="FF0000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▓</a:t>
            </a:r>
            <a:r>
              <a:rPr lang="zh-TW" altLang="en-US" sz="11200" b="1" dirty="0" smtClean="0">
                <a:latin typeface="華康海報體 Std W9" pitchFamily="82" charset="-120"/>
                <a:ea typeface="華康海報體 Std W9" pitchFamily="82" charset="-120"/>
              </a:rPr>
              <a:t>各</a:t>
            </a:r>
            <a:r>
              <a:rPr lang="zh-TW" altLang="en-US" sz="11200" b="1" dirty="0">
                <a:latin typeface="華康海報體 Std W9" pitchFamily="82" charset="-120"/>
                <a:ea typeface="華康海報體 Std W9" pitchFamily="82" charset="-120"/>
              </a:rPr>
              <a:t>校系學測檢定</a:t>
            </a:r>
            <a:r>
              <a:rPr lang="zh-TW" altLang="en-US" sz="11200" b="1" dirty="0" smtClean="0">
                <a:latin typeface="華康海報體 Std W9" pitchFamily="82" charset="-120"/>
                <a:ea typeface="華康海報體 Std W9" pitchFamily="82" charset="-120"/>
              </a:rPr>
              <a:t>標準</a:t>
            </a:r>
            <a:endParaRPr lang="en-US" altLang="zh-TW" sz="11200" b="1" dirty="0" smtClean="0">
              <a:latin typeface="華康海報體 Std W9" pitchFamily="82" charset="-120"/>
              <a:ea typeface="華康海報體 Std W9" pitchFamily="82" charset="-120"/>
            </a:endParaRPr>
          </a:p>
          <a:p>
            <a:pPr>
              <a:buNone/>
            </a:pPr>
            <a:endParaRPr lang="en-US" altLang="zh-TW" sz="11200" b="1" dirty="0" smtClean="0">
              <a:latin typeface="華康海報體 Std W9" pitchFamily="82" charset="-120"/>
              <a:ea typeface="華康海報體 Std W9" pitchFamily="82" charset="-120"/>
            </a:endParaRPr>
          </a:p>
          <a:p>
            <a:pPr>
              <a:buNone/>
            </a:pPr>
            <a:r>
              <a:rPr lang="zh-TW" altLang="en-US" sz="11200" b="1" dirty="0" smtClean="0">
                <a:latin typeface="華康海報體 Std W9" pitchFamily="82" charset="-120"/>
                <a:ea typeface="華康海報體 Std W9" pitchFamily="82" charset="-120"/>
              </a:rPr>
              <a:t>    </a:t>
            </a:r>
            <a:r>
              <a:rPr lang="zh-TW" altLang="en-US" sz="10000" dirty="0">
                <a:solidFill>
                  <a:srgbClr val="FF0000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▓</a:t>
            </a:r>
            <a:r>
              <a:rPr lang="zh-TW" altLang="en-US" sz="11200" b="1" dirty="0" smtClean="0">
                <a:latin typeface="華康海報體 Std W9" pitchFamily="82" charset="-120"/>
                <a:ea typeface="華康海報體 Std W9" pitchFamily="82" charset="-120"/>
              </a:rPr>
              <a:t>是否</a:t>
            </a:r>
            <a:r>
              <a:rPr lang="zh-TW" altLang="en-US" sz="11200" b="1" dirty="0">
                <a:latin typeface="華康海報體 Std W9" pitchFamily="82" charset="-120"/>
                <a:ea typeface="華康海報體 Std W9" pitchFamily="82" charset="-120"/>
              </a:rPr>
              <a:t>檢定高中英語聽力測驗</a:t>
            </a:r>
          </a:p>
          <a:p>
            <a:pPr>
              <a:buNone/>
            </a:pPr>
            <a:endParaRPr lang="en-US" altLang="zh-TW" sz="11200" b="1" dirty="0">
              <a:latin typeface="華康海報體 Std W9" pitchFamily="82" charset="-120"/>
              <a:ea typeface="華康海報體 Std W9" pitchFamily="82" charset="-120"/>
            </a:endParaRPr>
          </a:p>
          <a:p>
            <a:pPr>
              <a:buNone/>
            </a:pPr>
            <a:r>
              <a:rPr lang="en-US" altLang="zh-TW" sz="9800" dirty="0" smtClean="0">
                <a:latin typeface="華康海報體 Std W9" pitchFamily="82" charset="-120"/>
                <a:ea typeface="華康海報體 Std W9" pitchFamily="82" charset="-120"/>
              </a:rPr>
              <a:t>    </a:t>
            </a:r>
            <a:endParaRPr lang="zh-TW" altLang="en-US" sz="9800" dirty="0">
              <a:latin typeface="華康海報體 Std W9" pitchFamily="82" charset="-120"/>
              <a:ea typeface="華康海報體 Std W9" pitchFamily="82" charset="-120"/>
            </a:endParaRPr>
          </a:p>
          <a:p>
            <a:pPr>
              <a:buNone/>
            </a:pPr>
            <a:endParaRPr lang="zh-TW" altLang="en-US" dirty="0">
              <a:latin typeface="華康海報體 Std W9" pitchFamily="82" charset="-120"/>
              <a:ea typeface="華康海報體 Std W9" pitchFamily="82" charset="-120"/>
            </a:endParaRPr>
          </a:p>
          <a:p>
            <a:pPr>
              <a:buNone/>
            </a:pPr>
            <a:endParaRPr lang="en-US" altLang="zh-TW" dirty="0" smtClean="0">
              <a:latin typeface="華康海報體 Std W9" pitchFamily="82" charset="-120"/>
              <a:ea typeface="華康海報體 Std W9" pitchFamily="82" charset="-120"/>
            </a:endParaRPr>
          </a:p>
          <a:p>
            <a:pPr>
              <a:buNone/>
            </a:pPr>
            <a:endParaRPr lang="zh-TW" altLang="en-US" dirty="0">
              <a:latin typeface="華康海報體 Std W9" pitchFamily="82" charset="-120"/>
              <a:ea typeface="華康海報體 Std W9" pitchFamily="82" charset="-120"/>
            </a:endParaRPr>
          </a:p>
          <a:p>
            <a:pPr algn="ctr">
              <a:buNone/>
            </a:pPr>
            <a:endParaRPr lang="en-US" altLang="en-US" dirty="0" smtClean="0">
              <a:latin typeface="華康海報體 Std W9" pitchFamily="82" charset="-120"/>
              <a:ea typeface="華康海報體 Std W9" pitchFamily="82" charset="-120"/>
            </a:endParaRPr>
          </a:p>
          <a:p>
            <a:pPr algn="ctr">
              <a:buNone/>
            </a:pPr>
            <a:endParaRPr lang="en-US" altLang="en-US" dirty="0" smtClean="0">
              <a:latin typeface="華康海報體 Std W9" pitchFamily="82" charset="-120"/>
              <a:ea typeface="華康海報體 Std W9" pitchFamily="82" charset="-120"/>
            </a:endParaRPr>
          </a:p>
          <a:p>
            <a:pPr algn="r">
              <a:buNone/>
            </a:pPr>
            <a:endParaRPr lang="en-US" altLang="en-US" dirty="0" smtClean="0">
              <a:latin typeface="華康海報體 Std W9" pitchFamily="82" charset="-120"/>
              <a:ea typeface="華康海報體 Std W9" pitchFamily="82" charset="-120"/>
            </a:endParaRPr>
          </a:p>
          <a:p>
            <a:pPr algn="ctr">
              <a:buNone/>
            </a:pPr>
            <a:endParaRPr lang="en-US" altLang="en-US" sz="6000" dirty="0" smtClean="0">
              <a:latin typeface="華康海報體 Std W9" pitchFamily="82" charset="-120"/>
              <a:ea typeface="華康海報體 Std W9" pitchFamily="82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152935395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繁星推薦入學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500034" y="1142984"/>
            <a:ext cx="8229600" cy="4713387"/>
          </a:xfrm>
        </p:spPr>
        <p:txBody>
          <a:bodyPr/>
          <a:lstStyle/>
          <a:p>
            <a:pPr>
              <a:buNone/>
            </a:pPr>
            <a:r>
              <a:rPr altLang="en-US" sz="2800" dirty="0" smtClean="0">
                <a:latin typeface="微軟正黑體" pitchFamily="34" charset="-120"/>
              </a:rPr>
              <a:t>        大學依學系之性質分學群招生，由高中向大學依學群推薦符合推薦條件之應屆畢業學生。</a:t>
            </a:r>
          </a:p>
          <a:p>
            <a:pPr>
              <a:buNone/>
            </a:pPr>
            <a:endParaRPr lang="zh-TW" altLang="en-US" dirty="0"/>
          </a:p>
        </p:txBody>
      </p:sp>
      <p:graphicFrame>
        <p:nvGraphicFramePr>
          <p:cNvPr id="4" name="Group 3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25783046"/>
              </p:ext>
            </p:extLst>
          </p:nvPr>
        </p:nvGraphicFramePr>
        <p:xfrm>
          <a:off x="214282" y="2285992"/>
          <a:ext cx="8905875" cy="4271728"/>
        </p:xfrm>
        <a:graphic>
          <a:graphicData uri="http://schemas.openxmlformats.org/drawingml/2006/table">
            <a:tbl>
              <a:tblPr/>
              <a:tblGrid>
                <a:gridCol w="186531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704056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495273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C0000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  <a:cs typeface="Times New Roman" pitchFamily="18" charset="0"/>
                        </a:rPr>
                        <a:t>第一類學群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C0000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  <a:cs typeface="Times New Roman" pitchFamily="18" charset="0"/>
                        </a:rPr>
                        <a:t>文、法、商、社會科學、教育、管理等學系</a:t>
                      </a:r>
                      <a:r>
                        <a:rPr kumimoji="1" lang="en-US" altLang="zh-TW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C0000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  <a:cs typeface="Times New Roman" pitchFamily="18" charset="0"/>
                        </a:rPr>
                        <a:t>(</a:t>
                      </a:r>
                      <a:r>
                        <a:rPr kumimoji="1" lang="zh-TW" alt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C0000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  <a:cs typeface="Times New Roman" pitchFamily="18" charset="0"/>
                        </a:rPr>
                        <a:t>學程</a:t>
                      </a:r>
                      <a:r>
                        <a:rPr kumimoji="1" lang="en-US" altLang="zh-TW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C0000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  <a:cs typeface="Times New Roman" pitchFamily="18" charset="0"/>
                        </a:rPr>
                        <a:t>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DCD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21069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0000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  <a:cs typeface="Times New Roman" pitchFamily="18" charset="0"/>
                        </a:rPr>
                        <a:t>第二類學群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C0000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  <a:cs typeface="Times New Roman" pitchFamily="18" charset="0"/>
                        </a:rPr>
                        <a:t>理、工等學系</a:t>
                      </a:r>
                      <a:r>
                        <a:rPr kumimoji="1" lang="en-US" altLang="zh-TW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C0000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  <a:cs typeface="Times New Roman" pitchFamily="18" charset="0"/>
                        </a:rPr>
                        <a:t>(</a:t>
                      </a:r>
                      <a:r>
                        <a:rPr kumimoji="1" lang="zh-TW" alt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C0000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  <a:cs typeface="Times New Roman" pitchFamily="18" charset="0"/>
                        </a:rPr>
                        <a:t>學程</a:t>
                      </a:r>
                      <a:r>
                        <a:rPr kumimoji="1" lang="en-US" altLang="zh-TW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C0000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  <a:cs typeface="Times New Roman" pitchFamily="18" charset="0"/>
                        </a:rPr>
                        <a:t>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DCD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538266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0000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  <a:cs typeface="Times New Roman" pitchFamily="18" charset="0"/>
                        </a:rPr>
                        <a:t>第三類學群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C0000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  <a:cs typeface="Times New Roman" pitchFamily="18" charset="0"/>
                        </a:rPr>
                        <a:t>牙醫、生命科學、農等學系</a:t>
                      </a:r>
                      <a:r>
                        <a:rPr kumimoji="1" lang="en-US" altLang="zh-TW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C0000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  <a:cs typeface="Times New Roman" pitchFamily="18" charset="0"/>
                        </a:rPr>
                        <a:t>(</a:t>
                      </a:r>
                      <a:r>
                        <a:rPr kumimoji="1" lang="zh-TW" alt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C0000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  <a:cs typeface="Times New Roman" pitchFamily="18" charset="0"/>
                        </a:rPr>
                        <a:t>學程</a:t>
                      </a:r>
                      <a:r>
                        <a:rPr kumimoji="1" lang="en-US" altLang="zh-TW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C0000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  <a:cs typeface="Times New Roman" pitchFamily="18" charset="0"/>
                        </a:rPr>
                        <a:t>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DCD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553742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  <a:cs typeface="Times New Roman" pitchFamily="18" charset="0"/>
                        </a:rPr>
                        <a:t>第四類學群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  <a:cs typeface="Times New Roman" pitchFamily="18" charset="0"/>
                        </a:rPr>
                        <a:t>音樂相關學系</a:t>
                      </a:r>
                      <a:r>
                        <a:rPr kumimoji="1" lang="en-US" altLang="zh-TW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  <a:cs typeface="Times New Roman" pitchFamily="18" charset="0"/>
                        </a:rPr>
                        <a:t>(</a:t>
                      </a:r>
                      <a:r>
                        <a:rPr kumimoji="1" lang="zh-TW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  <a:cs typeface="Times New Roman" pitchFamily="18" charset="0"/>
                        </a:rPr>
                        <a:t>學程</a:t>
                      </a:r>
                      <a:r>
                        <a:rPr kumimoji="1" lang="en-US" altLang="zh-TW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  <a:cs typeface="Times New Roman" pitchFamily="18" charset="0"/>
                        </a:rPr>
                        <a:t>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546863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  <a:cs typeface="Times New Roman" pitchFamily="18" charset="0"/>
                        </a:rPr>
                        <a:t>第五類學群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  <a:cs typeface="Times New Roman" pitchFamily="18" charset="0"/>
                        </a:rPr>
                        <a:t>美術相關學系</a:t>
                      </a:r>
                      <a:r>
                        <a:rPr kumimoji="1" lang="en-US" altLang="zh-TW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  <a:cs typeface="Times New Roman" pitchFamily="18" charset="0"/>
                        </a:rPr>
                        <a:t>(</a:t>
                      </a:r>
                      <a:r>
                        <a:rPr kumimoji="1" lang="zh-TW" alt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  <a:cs typeface="Times New Roman" pitchFamily="18" charset="0"/>
                        </a:rPr>
                        <a:t>學程</a:t>
                      </a:r>
                      <a:r>
                        <a:rPr kumimoji="1" lang="en-US" altLang="zh-TW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  <a:cs typeface="Times New Roman" pitchFamily="18" charset="0"/>
                        </a:rPr>
                        <a:t>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546863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  <a:cs typeface="Times New Roman" pitchFamily="18" charset="0"/>
                        </a:rPr>
                        <a:t>第六類學群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  <a:cs typeface="Times New Roman" pitchFamily="18" charset="0"/>
                        </a:rPr>
                        <a:t>舞蹈相關學系</a:t>
                      </a:r>
                      <a:r>
                        <a:rPr kumimoji="1" lang="en-US" altLang="zh-TW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  <a:cs typeface="Times New Roman" pitchFamily="18" charset="0"/>
                        </a:rPr>
                        <a:t>(</a:t>
                      </a:r>
                      <a:r>
                        <a:rPr kumimoji="1" lang="zh-TW" alt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  <a:cs typeface="Times New Roman" pitchFamily="18" charset="0"/>
                        </a:rPr>
                        <a:t>學程</a:t>
                      </a:r>
                      <a:r>
                        <a:rPr kumimoji="1" lang="en-US" altLang="zh-TW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  <a:cs typeface="Times New Roman" pitchFamily="18" charset="0"/>
                        </a:rPr>
                        <a:t>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534826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  <a:cs typeface="Times New Roman" pitchFamily="18" charset="0"/>
                        </a:rPr>
                        <a:t>第七類學群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  <a:cs typeface="Times New Roman" pitchFamily="18" charset="0"/>
                        </a:rPr>
                        <a:t>體育相關學系</a:t>
                      </a:r>
                      <a:r>
                        <a:rPr kumimoji="1" lang="en-US" altLang="zh-TW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  <a:cs typeface="Times New Roman" pitchFamily="18" charset="0"/>
                        </a:rPr>
                        <a:t>(</a:t>
                      </a:r>
                      <a:r>
                        <a:rPr kumimoji="1" lang="zh-TW" alt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  <a:cs typeface="Times New Roman" pitchFamily="18" charset="0"/>
                        </a:rPr>
                        <a:t>學程</a:t>
                      </a:r>
                      <a:r>
                        <a:rPr kumimoji="1" lang="en-US" altLang="zh-TW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  <a:cs typeface="Times New Roman" pitchFamily="18" charset="0"/>
                        </a:rPr>
                        <a:t>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534826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  <a:cs typeface="Times New Roman" pitchFamily="18" charset="0"/>
                        </a:rPr>
                        <a:t>第八類學群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  <a:cs typeface="Times New Roman" pitchFamily="18" charset="0"/>
                        </a:rPr>
                        <a:t>醫學系</a:t>
                      </a:r>
                      <a:endParaRPr kumimoji="1" lang="en-US" altLang="zh-TW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微軟正黑體" pitchFamily="34" charset="-120"/>
                        <a:ea typeface="微軟正黑體" pitchFamily="34" charset="-12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</a:tbl>
          </a:graphicData>
        </a:graphic>
      </p:graphicFrame>
      <p:sp>
        <p:nvSpPr>
          <p:cNvPr id="5" name="AutoShape 32"/>
          <p:cNvSpPr>
            <a:spLocks noChangeArrowheads="1"/>
          </p:cNvSpPr>
          <p:nvPr/>
        </p:nvSpPr>
        <p:spPr bwMode="auto">
          <a:xfrm>
            <a:off x="6357950" y="4000504"/>
            <a:ext cx="2520950" cy="2636837"/>
          </a:xfrm>
          <a:prstGeom prst="wedgeRoundRectCallout">
            <a:avLst>
              <a:gd name="adj1" fmla="val -26824"/>
              <a:gd name="adj2" fmla="val -71139"/>
              <a:gd name="adj3" fmla="val 16667"/>
            </a:avLst>
          </a:prstGeom>
          <a:solidFill>
            <a:schemeClr val="bg2">
              <a:lumMod val="2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en-US" altLang="zh-TW" sz="4000" b="1" dirty="0" smtClean="0">
              <a:solidFill>
                <a:srgbClr val="FFFF00"/>
              </a:solidFill>
              <a:ea typeface="微軟正黑體" pitchFamily="34" charset="-120"/>
            </a:endParaRPr>
          </a:p>
          <a:p>
            <a:pPr>
              <a:defRPr/>
            </a:pPr>
            <a:r>
              <a:rPr lang="zh-TW" altLang="en-US" sz="2400" b="1" dirty="0" smtClean="0">
                <a:solidFill>
                  <a:prstClr val="white"/>
                </a:solidFill>
                <a:ea typeface="微軟正黑體" pitchFamily="34" charset="-120"/>
              </a:rPr>
              <a:t>可</a:t>
            </a:r>
            <a:r>
              <a:rPr lang="zh-TW" altLang="en-US" sz="2400" b="1" dirty="0">
                <a:solidFill>
                  <a:prstClr val="white"/>
                </a:solidFill>
                <a:ea typeface="微軟正黑體" pitchFamily="34" charset="-120"/>
              </a:rPr>
              <a:t>跨類組選填</a:t>
            </a:r>
            <a:r>
              <a:rPr lang="zh-TW" altLang="en-US" sz="2400" b="1" dirty="0" smtClean="0">
                <a:solidFill>
                  <a:srgbClr val="FFFF00"/>
                </a:solidFill>
                <a:ea typeface="微軟正黑體" pitchFamily="34" charset="-120"/>
              </a:rPr>
              <a:t>一二三八</a:t>
            </a:r>
            <a:r>
              <a:rPr lang="zh-TW" altLang="en-US" sz="2400" b="1" dirty="0" smtClean="0">
                <a:solidFill>
                  <a:prstClr val="white"/>
                </a:solidFill>
                <a:ea typeface="微軟正黑體" pitchFamily="34" charset="-120"/>
              </a:rPr>
              <a:t>學</a:t>
            </a:r>
            <a:r>
              <a:rPr lang="zh-TW" altLang="en-US" sz="2400" b="1" dirty="0">
                <a:solidFill>
                  <a:prstClr val="white"/>
                </a:solidFill>
                <a:ea typeface="微軟正黑體" pitchFamily="34" charset="-120"/>
              </a:rPr>
              <a:t>群</a:t>
            </a:r>
          </a:p>
          <a:p>
            <a:pPr>
              <a:defRPr/>
            </a:pPr>
            <a:endParaRPr lang="zh-TW" altLang="en-US" sz="2400" b="1" dirty="0">
              <a:solidFill>
                <a:prstClr val="white"/>
              </a:solidFill>
              <a:ea typeface="微軟正黑體" pitchFamily="34" charset="-120"/>
            </a:endParaRPr>
          </a:p>
          <a:p>
            <a:pPr>
              <a:defRPr/>
            </a:pPr>
            <a:endParaRPr lang="zh-TW" altLang="en-US" sz="2400" b="1" dirty="0">
              <a:solidFill>
                <a:prstClr val="white"/>
              </a:solidFill>
              <a:ea typeface="微軟正黑體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897308120"/>
      </p:ext>
    </p:ext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 smtClean="0"/>
          </a:p>
        </p:txBody>
      </p:sp>
      <p:pic>
        <p:nvPicPr>
          <p:cNvPr id="82947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742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矩形 2"/>
          <p:cNvSpPr>
            <a:spLocks noChangeArrowheads="1"/>
          </p:cNvSpPr>
          <p:nvPr/>
        </p:nvSpPr>
        <p:spPr bwMode="auto">
          <a:xfrm>
            <a:off x="2555875" y="2565400"/>
            <a:ext cx="1079500" cy="4032250"/>
          </a:xfrm>
          <a:prstGeom prst="rect">
            <a:avLst/>
          </a:prstGeom>
          <a:noFill/>
          <a:ln w="7620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marL="742950" indent="-285750" eaLnBrk="0" hangingPunct="0">
              <a:defRPr kumimoji="1" sz="4000">
                <a:solidFill>
                  <a:schemeClr val="tx1"/>
                </a:solidFill>
                <a:latin typeface="Tahoma" panose="020B0604030504040204" pitchFamily="34" charset="0"/>
                <a:ea typeface="超研澤中粗隸" pitchFamily="49" charset="-120"/>
              </a:defRPr>
            </a:lvl1pPr>
            <a:lvl2pPr marL="742950" indent="-285750" eaLnBrk="0" hangingPunct="0">
              <a:defRPr kumimoji="1" sz="4000">
                <a:solidFill>
                  <a:schemeClr val="tx1"/>
                </a:solidFill>
                <a:latin typeface="Tahoma" panose="020B0604030504040204" pitchFamily="34" charset="0"/>
                <a:ea typeface="超研澤中粗隸" pitchFamily="49" charset="-120"/>
              </a:defRPr>
            </a:lvl2pPr>
            <a:lvl3pPr marL="1143000" indent="-228600" eaLnBrk="0" hangingPunct="0">
              <a:defRPr kumimoji="1" sz="4000">
                <a:solidFill>
                  <a:schemeClr val="tx1"/>
                </a:solidFill>
                <a:latin typeface="Tahoma" panose="020B0604030504040204" pitchFamily="34" charset="0"/>
                <a:ea typeface="超研澤中粗隸" pitchFamily="49" charset="-120"/>
              </a:defRPr>
            </a:lvl3pPr>
            <a:lvl4pPr marL="1600200" indent="-228600" eaLnBrk="0" hangingPunct="0">
              <a:defRPr kumimoji="1" sz="4000">
                <a:solidFill>
                  <a:schemeClr val="tx1"/>
                </a:solidFill>
                <a:latin typeface="Tahoma" panose="020B0604030504040204" pitchFamily="34" charset="0"/>
                <a:ea typeface="超研澤中粗隸" pitchFamily="49" charset="-120"/>
              </a:defRPr>
            </a:lvl4pPr>
            <a:lvl5pPr marL="2057400" indent="-228600" eaLnBrk="0" hangingPunct="0">
              <a:defRPr kumimoji="1" sz="4000">
                <a:solidFill>
                  <a:schemeClr val="tx1"/>
                </a:solidFill>
                <a:latin typeface="Tahoma" panose="020B0604030504040204" pitchFamily="34" charset="0"/>
                <a:ea typeface="超研澤中粗隸" pitchFamily="49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kumimoji="1" sz="4000">
                <a:solidFill>
                  <a:schemeClr val="tx1"/>
                </a:solidFill>
                <a:latin typeface="Tahoma" panose="020B0604030504040204" pitchFamily="34" charset="0"/>
                <a:ea typeface="超研澤中粗隸" pitchFamily="49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kumimoji="1" sz="4000">
                <a:solidFill>
                  <a:schemeClr val="tx1"/>
                </a:solidFill>
                <a:latin typeface="Tahoma" panose="020B0604030504040204" pitchFamily="34" charset="0"/>
                <a:ea typeface="超研澤中粗隸" pitchFamily="49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kumimoji="1" sz="4000">
                <a:solidFill>
                  <a:schemeClr val="tx1"/>
                </a:solidFill>
                <a:latin typeface="Tahoma" panose="020B0604030504040204" pitchFamily="34" charset="0"/>
                <a:ea typeface="超研澤中粗隸" pitchFamily="49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kumimoji="1" sz="4000">
                <a:solidFill>
                  <a:schemeClr val="tx1"/>
                </a:solidFill>
                <a:latin typeface="Tahoma" panose="020B0604030504040204" pitchFamily="34" charset="0"/>
                <a:ea typeface="超研澤中粗隸" pitchFamily="49" charset="-120"/>
              </a:defRPr>
            </a:lvl9pPr>
          </a:lstStyle>
          <a:p>
            <a:pPr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55000"/>
              <a:buFont typeface="Wingdings" panose="05000000000000000000" pitchFamily="2" charset="2"/>
              <a:buChar char="n"/>
            </a:pPr>
            <a:endParaRPr lang="zh-TW" altLang="en-US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50453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 txBox="1">
            <a:spLocks noRot="1" noChangeArrowheads="1"/>
          </p:cNvSpPr>
          <p:nvPr/>
        </p:nvSpPr>
        <p:spPr bwMode="auto">
          <a:xfrm>
            <a:off x="476250" y="476250"/>
            <a:ext cx="8272463" cy="574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82880" tIns="91440"/>
          <a:lstStyle>
            <a:lvl1pPr marL="265113" indent="-265113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>
              <a:spcBef>
                <a:spcPts val="250"/>
              </a:spcBef>
              <a:buClr>
                <a:srgbClr val="BBE0E3"/>
              </a:buClr>
              <a:buSzPct val="80000"/>
              <a:buFont typeface="Wingdings 2" pitchFamily="18" charset="2"/>
              <a:buNone/>
              <a:defRPr/>
            </a:pPr>
            <a:r>
              <a:rPr kumimoji="0" lang="zh-TW" altLang="en-US" sz="280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</a:rPr>
              <a:t>繁星推薦入學</a:t>
            </a:r>
            <a:r>
              <a:rPr kumimoji="0" lang="en-US" altLang="zh-TW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</a:rPr>
              <a:t>(</a:t>
            </a:r>
            <a:r>
              <a:rPr kumimoji="0" lang="zh-TW" altLang="en-US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</a:rPr>
              <a:t>第一至七類學群</a:t>
            </a:r>
            <a:r>
              <a:rPr kumimoji="0" lang="en-US" altLang="zh-TW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</a:rPr>
              <a:t>)</a:t>
            </a:r>
            <a:r>
              <a:rPr kumimoji="0" lang="en-US" altLang="zh-TW" sz="3600" b="1" dirty="0" smtClean="0">
                <a:solidFill>
                  <a:srgbClr val="6B9F25"/>
                </a:solidFill>
                <a:latin typeface="標楷體" pitchFamily="65" charset="-120"/>
                <a:ea typeface="標楷體" pitchFamily="65" charset="-120"/>
              </a:rPr>
              <a:t> </a:t>
            </a:r>
            <a:r>
              <a:rPr kumimoji="0" lang="zh-TW" altLang="en-US" sz="3200" b="1" dirty="0" smtClean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校系分則示例</a:t>
            </a:r>
            <a:r>
              <a:rPr kumimoji="0" lang="en-US" altLang="zh-TW" sz="3200" b="1" dirty="0" smtClean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-</a:t>
            </a:r>
          </a:p>
        </p:txBody>
      </p:sp>
      <p:sp>
        <p:nvSpPr>
          <p:cNvPr id="10" name="直線圖說文字 2 (加上強調線) 9"/>
          <p:cNvSpPr/>
          <p:nvPr/>
        </p:nvSpPr>
        <p:spPr>
          <a:xfrm>
            <a:off x="1482725" y="4375150"/>
            <a:ext cx="2311400" cy="1214438"/>
          </a:xfrm>
          <a:prstGeom prst="accent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-299734"/>
              <a:gd name="adj6" fmla="val 49335"/>
            </a:avLst>
          </a:prstGeom>
          <a:noFill/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>
              <a:defRPr/>
            </a:pPr>
            <a:r>
              <a:rPr lang="en-US" altLang="zh-TW" b="1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*</a:t>
            </a:r>
            <a:r>
              <a:rPr lang="zh-TW" altLang="en-US" b="1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先檢定</a:t>
            </a:r>
          </a:p>
          <a:p>
            <a:pPr>
              <a:defRPr/>
            </a:pPr>
            <a:r>
              <a:rPr lang="zh-TW" altLang="en-US" sz="1600" dirty="0" smtClean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考生須以欄內校系所訂標準作為進入分發階段門檻。</a:t>
            </a:r>
          </a:p>
        </p:txBody>
      </p:sp>
      <p:grpSp>
        <p:nvGrpSpPr>
          <p:cNvPr id="83972" name="群組 1"/>
          <p:cNvGrpSpPr>
            <a:grpSpLocks/>
          </p:cNvGrpSpPr>
          <p:nvPr/>
        </p:nvGrpSpPr>
        <p:grpSpPr bwMode="auto">
          <a:xfrm>
            <a:off x="250825" y="1050925"/>
            <a:ext cx="8497888" cy="3324225"/>
            <a:chOff x="1047750" y="1412875"/>
            <a:chExt cx="7129463" cy="2890838"/>
          </a:xfrm>
        </p:grpSpPr>
        <p:pic>
          <p:nvPicPr>
            <p:cNvPr id="83975" name="Picture 3" descr="C:\Users\user\Desktop\繁星_1-7 中正.jp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47750" y="1412875"/>
              <a:ext cx="7129463" cy="28908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" name="圓角矩形 2"/>
            <p:cNvSpPr/>
            <p:nvPr/>
          </p:nvSpPr>
          <p:spPr>
            <a:xfrm>
              <a:off x="2632667" y="1484663"/>
              <a:ext cx="1073482" cy="1873385"/>
            </a:xfrm>
            <a:prstGeom prst="roundRect">
              <a:avLst/>
            </a:prstGeom>
            <a:noFill/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TW" altLang="en-US">
                <a:solidFill>
                  <a:srgbClr val="FFFFFF"/>
                </a:solidFill>
              </a:endParaRPr>
            </a:p>
          </p:txBody>
        </p:sp>
        <p:sp>
          <p:nvSpPr>
            <p:cNvPr id="11" name="圓角矩形 10"/>
            <p:cNvSpPr/>
            <p:nvPr/>
          </p:nvSpPr>
          <p:spPr>
            <a:xfrm>
              <a:off x="3771410" y="1484663"/>
              <a:ext cx="4329886" cy="1873385"/>
            </a:xfrm>
            <a:prstGeom prst="roundRect">
              <a:avLst/>
            </a:prstGeom>
            <a:noFill/>
            <a:ln w="57150"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TW" altLang="en-US">
                <a:solidFill>
                  <a:srgbClr val="FFFFFF"/>
                </a:solidFill>
              </a:endParaRPr>
            </a:p>
          </p:txBody>
        </p:sp>
      </p:grpSp>
      <p:sp>
        <p:nvSpPr>
          <p:cNvPr id="16" name="直線圖說文字 2 (加上強調線) 15"/>
          <p:cNvSpPr/>
          <p:nvPr/>
        </p:nvSpPr>
        <p:spPr>
          <a:xfrm>
            <a:off x="4284663" y="4365625"/>
            <a:ext cx="4248150" cy="2303463"/>
          </a:xfrm>
          <a:prstGeom prst="accent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-63624"/>
              <a:gd name="adj6" fmla="val -10761"/>
            </a:avLst>
          </a:prstGeom>
          <a:noFill/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>
              <a:defRPr/>
            </a:pPr>
            <a:r>
              <a:rPr lang="en-US" altLang="zh-TW" b="1" dirty="0" smtClean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*</a:t>
            </a:r>
            <a:r>
              <a:rPr lang="zh-TW" altLang="en-US" b="1" dirty="0" smtClean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後分發比序</a:t>
            </a:r>
          </a:p>
          <a:p>
            <a:pPr>
              <a:defRPr/>
            </a:pPr>
            <a:r>
              <a:rPr lang="en-US" altLang="zh-TW" sz="1600" dirty="0" smtClean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1.</a:t>
            </a:r>
            <a:r>
              <a:rPr lang="zh-TW" altLang="en-US" sz="1600" dirty="0" smtClean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第一分發比序項目統一訂定為「</a:t>
            </a:r>
            <a:r>
              <a:rPr lang="zh-TW" altLang="en-US" sz="1600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高中在校學業成績</a:t>
            </a:r>
            <a:r>
              <a:rPr lang="zh-TW" altLang="en-US" sz="1600" dirty="0" smtClean="0">
                <a:solidFill>
                  <a:srgbClr val="474747"/>
                </a:solidFill>
                <a:latin typeface="標楷體" pitchFamily="65" charset="-120"/>
                <a:ea typeface="標楷體" pitchFamily="65" charset="-120"/>
              </a:rPr>
              <a:t>」</a:t>
            </a:r>
            <a:r>
              <a:rPr lang="zh-TW" altLang="en-US" sz="1600" dirty="0" smtClean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全校排名百分比。</a:t>
            </a:r>
          </a:p>
          <a:p>
            <a:pPr>
              <a:defRPr/>
            </a:pPr>
            <a:r>
              <a:rPr lang="en-US" altLang="zh-TW" sz="1600" dirty="0" smtClean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2.</a:t>
            </a:r>
            <a:r>
              <a:rPr lang="zh-TW" altLang="en-US" sz="1600" dirty="0" smtClean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除學測成績、術科考試成績外，亦可以</a:t>
            </a:r>
            <a:r>
              <a:rPr lang="zh-TW" altLang="en-US" sz="1600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高中在校各單科成績</a:t>
            </a:r>
            <a:r>
              <a:rPr lang="zh-TW" altLang="en-US" sz="1600" dirty="0" smtClean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全校排名百分比作為比序項目。</a:t>
            </a:r>
          </a:p>
          <a:p>
            <a:pPr>
              <a:defRPr/>
            </a:pPr>
            <a:r>
              <a:rPr lang="en-US" altLang="zh-TW" sz="1600" dirty="0" smtClean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3.</a:t>
            </a:r>
            <a:r>
              <a:rPr lang="zh-TW" altLang="en-US" sz="1600" dirty="0" smtClean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各大學於第一至第三類學群、第四類學群、第五類學群、第六類學群、第七類學群分別錄取同一推薦學校學生各以</a:t>
            </a:r>
            <a:r>
              <a:rPr lang="en-US" altLang="zh-TW" sz="1600" dirty="0" smtClean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1</a:t>
            </a:r>
            <a:r>
              <a:rPr lang="zh-TW" altLang="en-US" sz="1600" dirty="0" smtClean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名為限（第二輪分發除外）。</a:t>
            </a:r>
          </a:p>
          <a:p>
            <a:pPr>
              <a:defRPr/>
            </a:pPr>
            <a:endParaRPr lang="en-US" altLang="zh-TW" sz="1600" dirty="0" smtClean="0">
              <a:solidFill>
                <a:srgbClr val="000000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83974" name="投影片編號版面配置區 5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4000">
                <a:solidFill>
                  <a:schemeClr val="tx1"/>
                </a:solidFill>
                <a:latin typeface="Tahoma" panose="020B0604030504040204" pitchFamily="34" charset="0"/>
                <a:ea typeface="超研澤中粗隸" pitchFamily="49" charset="-120"/>
              </a:defRPr>
            </a:lvl1pPr>
            <a:lvl2pPr marL="742950" indent="-285750" eaLnBrk="0" hangingPunct="0">
              <a:defRPr kumimoji="1" sz="4000">
                <a:solidFill>
                  <a:schemeClr val="tx1"/>
                </a:solidFill>
                <a:latin typeface="Tahoma" panose="020B0604030504040204" pitchFamily="34" charset="0"/>
                <a:ea typeface="超研澤中粗隸" pitchFamily="49" charset="-120"/>
              </a:defRPr>
            </a:lvl2pPr>
            <a:lvl3pPr marL="1143000" indent="-228600" eaLnBrk="0" hangingPunct="0">
              <a:defRPr kumimoji="1" sz="4000">
                <a:solidFill>
                  <a:schemeClr val="tx1"/>
                </a:solidFill>
                <a:latin typeface="Tahoma" panose="020B0604030504040204" pitchFamily="34" charset="0"/>
                <a:ea typeface="超研澤中粗隸" pitchFamily="49" charset="-120"/>
              </a:defRPr>
            </a:lvl3pPr>
            <a:lvl4pPr marL="1600200" indent="-228600" eaLnBrk="0" hangingPunct="0">
              <a:defRPr kumimoji="1" sz="4000">
                <a:solidFill>
                  <a:schemeClr val="tx1"/>
                </a:solidFill>
                <a:latin typeface="Tahoma" panose="020B0604030504040204" pitchFamily="34" charset="0"/>
                <a:ea typeface="超研澤中粗隸" pitchFamily="49" charset="-120"/>
              </a:defRPr>
            </a:lvl4pPr>
            <a:lvl5pPr marL="2057400" indent="-228600" eaLnBrk="0" hangingPunct="0">
              <a:defRPr kumimoji="1" sz="4000">
                <a:solidFill>
                  <a:schemeClr val="tx1"/>
                </a:solidFill>
                <a:latin typeface="Tahoma" panose="020B0604030504040204" pitchFamily="34" charset="0"/>
                <a:ea typeface="超研澤中粗隸" pitchFamily="49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kumimoji="1" sz="4000">
                <a:solidFill>
                  <a:schemeClr val="tx1"/>
                </a:solidFill>
                <a:latin typeface="Tahoma" panose="020B0604030504040204" pitchFamily="34" charset="0"/>
                <a:ea typeface="超研澤中粗隸" pitchFamily="49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kumimoji="1" sz="4000">
                <a:solidFill>
                  <a:schemeClr val="tx1"/>
                </a:solidFill>
                <a:latin typeface="Tahoma" panose="020B0604030504040204" pitchFamily="34" charset="0"/>
                <a:ea typeface="超研澤中粗隸" pitchFamily="49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kumimoji="1" sz="4000">
                <a:solidFill>
                  <a:schemeClr val="tx1"/>
                </a:solidFill>
                <a:latin typeface="Tahoma" panose="020B0604030504040204" pitchFamily="34" charset="0"/>
                <a:ea typeface="超研澤中粗隸" pitchFamily="49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kumimoji="1" sz="4000">
                <a:solidFill>
                  <a:schemeClr val="tx1"/>
                </a:solidFill>
                <a:latin typeface="Tahoma" panose="020B0604030504040204" pitchFamily="34" charset="0"/>
                <a:ea typeface="超研澤中粗隸" pitchFamily="49" charset="-120"/>
              </a:defRPr>
            </a:lvl9pPr>
          </a:lstStyle>
          <a:p>
            <a:pPr eaLnBrk="1" hangingPunct="1">
              <a:buClr>
                <a:srgbClr val="009999"/>
              </a:buClr>
            </a:pPr>
            <a:fld id="{2DECA380-3E22-4C6D-A549-E0F8589F5846}" type="slidenum">
              <a:rPr lang="en-US" altLang="zh-TW" sz="1400">
                <a:solidFill>
                  <a:srgbClr val="000000"/>
                </a:solidFill>
                <a:latin typeface="Arial" panose="020B0604020202020204" pitchFamily="34" charset="0"/>
                <a:ea typeface="新細明體" panose="02020500000000000000" pitchFamily="18" charset="-120"/>
              </a:rPr>
              <a:pPr eaLnBrk="1" hangingPunct="1">
                <a:buClr>
                  <a:srgbClr val="009999"/>
                </a:buClr>
              </a:pPr>
              <a:t>7</a:t>
            </a:fld>
            <a:endParaRPr lang="en-US" altLang="zh-TW" sz="1400">
              <a:solidFill>
                <a:srgbClr val="000000"/>
              </a:solidFill>
              <a:latin typeface="Arial" panose="020B0604020202020204" pitchFamily="34" charset="0"/>
              <a:ea typeface="新細明體" panose="02020500000000000000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63627778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994" name="Picture 2" descr="C:\Users\user\Desktop\繁星_8 輔仁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113" y="1268413"/>
            <a:ext cx="7297737" cy="3319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3"/>
          <p:cNvSpPr txBox="1">
            <a:spLocks noRot="1" noChangeArrowheads="1"/>
          </p:cNvSpPr>
          <p:nvPr/>
        </p:nvSpPr>
        <p:spPr bwMode="auto">
          <a:xfrm>
            <a:off x="476250" y="476250"/>
            <a:ext cx="8056563" cy="574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82880" tIns="91440"/>
          <a:lstStyle>
            <a:lvl1pPr marL="265113" indent="-265113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>
              <a:spcBef>
                <a:spcPts val="250"/>
              </a:spcBef>
              <a:buClr>
                <a:srgbClr val="BBE0E3"/>
              </a:buClr>
              <a:buSzPct val="80000"/>
              <a:buFont typeface="Wingdings 2" pitchFamily="18" charset="2"/>
              <a:buNone/>
              <a:defRPr/>
            </a:pPr>
            <a:r>
              <a:rPr kumimoji="0" lang="zh-TW" altLang="en-US" sz="280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</a:rPr>
              <a:t>繁星推薦入學</a:t>
            </a:r>
            <a:r>
              <a:rPr kumimoji="0" lang="en-US" altLang="zh-TW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</a:rPr>
              <a:t>(</a:t>
            </a:r>
            <a:r>
              <a:rPr kumimoji="0" lang="zh-TW" altLang="en-US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</a:rPr>
              <a:t>第八類學群</a:t>
            </a:r>
            <a:r>
              <a:rPr kumimoji="0" lang="en-US" altLang="zh-TW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</a:rPr>
              <a:t>)</a:t>
            </a:r>
            <a:r>
              <a:rPr kumimoji="0" lang="en-US" altLang="zh-TW" sz="3600" b="1" dirty="0" smtClean="0">
                <a:solidFill>
                  <a:srgbClr val="6B9F25"/>
                </a:solidFill>
                <a:latin typeface="標楷體" pitchFamily="65" charset="-120"/>
                <a:ea typeface="標楷體" pitchFamily="65" charset="-120"/>
              </a:rPr>
              <a:t> </a:t>
            </a:r>
            <a:r>
              <a:rPr kumimoji="0" lang="zh-TW" altLang="en-US" sz="3600" b="1" dirty="0" smtClean="0">
                <a:solidFill>
                  <a:srgbClr val="6B9F25"/>
                </a:solidFill>
                <a:latin typeface="標楷體" pitchFamily="65" charset="-120"/>
                <a:ea typeface="標楷體" pitchFamily="65" charset="-120"/>
              </a:rPr>
              <a:t>  </a:t>
            </a:r>
            <a:r>
              <a:rPr kumimoji="0" lang="zh-TW" altLang="en-US" sz="3200" b="1" dirty="0" smtClean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校系分則示例</a:t>
            </a:r>
            <a:r>
              <a:rPr kumimoji="0" lang="en-US" altLang="zh-TW" sz="3200" b="1" dirty="0" smtClean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-</a:t>
            </a:r>
          </a:p>
        </p:txBody>
      </p:sp>
      <p:sp>
        <p:nvSpPr>
          <p:cNvPr id="7" name="圓角矩形 6"/>
          <p:cNvSpPr/>
          <p:nvPr/>
        </p:nvSpPr>
        <p:spPr>
          <a:xfrm>
            <a:off x="2484438" y="1341438"/>
            <a:ext cx="4608512" cy="2133600"/>
          </a:xfrm>
          <a:prstGeom prst="round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>
              <a:solidFill>
                <a:srgbClr val="FFFFFF"/>
              </a:solidFill>
            </a:endParaRPr>
          </a:p>
        </p:txBody>
      </p:sp>
      <p:sp>
        <p:nvSpPr>
          <p:cNvPr id="8" name="直線圖說文字 2 (加上強調線) 7"/>
          <p:cNvSpPr/>
          <p:nvPr/>
        </p:nvSpPr>
        <p:spPr>
          <a:xfrm>
            <a:off x="755650" y="4652963"/>
            <a:ext cx="4392613" cy="1438275"/>
          </a:xfrm>
          <a:prstGeom prst="accentCallout2">
            <a:avLst>
              <a:gd name="adj1" fmla="val 18750"/>
              <a:gd name="adj2" fmla="val -3418"/>
              <a:gd name="adj3" fmla="val 18750"/>
              <a:gd name="adj4" fmla="val -9439"/>
              <a:gd name="adj5" fmla="val -133062"/>
              <a:gd name="adj6" fmla="val 39248"/>
            </a:avLst>
          </a:prstGeom>
          <a:noFill/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>
              <a:defRPr/>
            </a:pPr>
            <a:r>
              <a:rPr lang="en-US" altLang="zh-TW" b="1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*</a:t>
            </a:r>
            <a:r>
              <a:rPr lang="zh-TW" altLang="en-US" b="1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先篩選</a:t>
            </a:r>
            <a:r>
              <a:rPr lang="en-US" altLang="zh-TW" b="1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en-US" b="1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篩選程序為先檢定、後比序</a:t>
            </a:r>
            <a:r>
              <a:rPr lang="en-US" altLang="zh-TW" b="1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)</a:t>
            </a:r>
          </a:p>
          <a:p>
            <a:pPr>
              <a:defRPr/>
            </a:pPr>
            <a:r>
              <a:rPr lang="en-US" altLang="zh-TW" sz="1600" dirty="0" smtClean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1.</a:t>
            </a:r>
            <a:r>
              <a:rPr lang="zh-TW" altLang="en-US" sz="1600" dirty="0" smtClean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第一分發比序項目統一訂定為「在校學業成績」全校排名百分比。</a:t>
            </a:r>
          </a:p>
          <a:p>
            <a:pPr>
              <a:defRPr/>
            </a:pPr>
            <a:r>
              <a:rPr lang="en-US" altLang="zh-TW" sz="1600" dirty="0" smtClean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2.</a:t>
            </a:r>
            <a:r>
              <a:rPr lang="zh-TW" altLang="en-US" sz="1600" dirty="0" smtClean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除學測成績、術科考試成績外，亦可以高中在校各單科成績全校排名百分比作為比序項目。</a:t>
            </a:r>
          </a:p>
          <a:p>
            <a:pPr>
              <a:defRPr/>
            </a:pPr>
            <a:r>
              <a:rPr lang="en-US" altLang="zh-TW" sz="1600" dirty="0" smtClean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3.</a:t>
            </a:r>
            <a:r>
              <a:rPr lang="zh-TW" altLang="en-US" sz="1600" dirty="0" smtClean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各大學對同一推薦學校之通過篩選學生以</a:t>
            </a:r>
            <a:r>
              <a:rPr lang="en-US" altLang="zh-TW" sz="1600" dirty="0" smtClean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1</a:t>
            </a:r>
            <a:r>
              <a:rPr lang="zh-TW" altLang="en-US" sz="1600" dirty="0" smtClean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名為限（第</a:t>
            </a:r>
            <a:r>
              <a:rPr lang="en-US" altLang="zh-TW" sz="1600" dirty="0" smtClean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2</a:t>
            </a:r>
            <a:r>
              <a:rPr lang="zh-TW" altLang="en-US" sz="1600" dirty="0" smtClean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輪比序除外）。</a:t>
            </a:r>
          </a:p>
          <a:p>
            <a:pPr>
              <a:defRPr/>
            </a:pPr>
            <a:endParaRPr lang="en-US" altLang="zh-TW" sz="1600" dirty="0" smtClean="0">
              <a:solidFill>
                <a:srgbClr val="000000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11" name="圓角矩形 10"/>
          <p:cNvSpPr/>
          <p:nvPr/>
        </p:nvSpPr>
        <p:spPr>
          <a:xfrm>
            <a:off x="7092950" y="1341438"/>
            <a:ext cx="1008063" cy="2133600"/>
          </a:xfrm>
          <a:prstGeom prst="round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>
              <a:solidFill>
                <a:srgbClr val="FFFFFF"/>
              </a:solidFill>
            </a:endParaRPr>
          </a:p>
        </p:txBody>
      </p:sp>
      <p:sp>
        <p:nvSpPr>
          <p:cNvPr id="12" name="直線圖說文字 2 (加上強調線) 11"/>
          <p:cNvSpPr/>
          <p:nvPr/>
        </p:nvSpPr>
        <p:spPr>
          <a:xfrm>
            <a:off x="5724525" y="4652963"/>
            <a:ext cx="2376488" cy="863600"/>
          </a:xfrm>
          <a:prstGeom prst="accent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-292095"/>
              <a:gd name="adj6" fmla="val 57999"/>
            </a:avLst>
          </a:prstGeom>
          <a:noFill/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>
              <a:defRPr/>
            </a:pPr>
            <a:r>
              <a:rPr lang="en-US" altLang="zh-TW" b="1" dirty="0" smtClean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*</a:t>
            </a:r>
            <a:r>
              <a:rPr lang="zh-TW" altLang="en-US" b="1" dirty="0" smtClean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後甄試</a:t>
            </a:r>
          </a:p>
          <a:p>
            <a:pPr>
              <a:defRPr/>
            </a:pPr>
            <a:r>
              <a:rPr lang="zh-TW" altLang="en-US" sz="1600" dirty="0" smtClean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甄試項目一律以</a:t>
            </a:r>
            <a:r>
              <a:rPr lang="zh-TW" altLang="en-US" sz="1600" dirty="0" smtClean="0">
                <a:solidFill>
                  <a:srgbClr val="CC0000"/>
                </a:solidFill>
                <a:latin typeface="標楷體" pitchFamily="65" charset="-120"/>
                <a:ea typeface="標楷體" pitchFamily="65" charset="-120"/>
              </a:rPr>
              <a:t>面試</a:t>
            </a:r>
            <a:r>
              <a:rPr lang="zh-TW" altLang="en-US" sz="1600" dirty="0" smtClean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方式進行。</a:t>
            </a:r>
            <a:r>
              <a:rPr lang="zh-TW" altLang="en-US" sz="1600" dirty="0" smtClean="0">
                <a:solidFill>
                  <a:srgbClr val="474747"/>
                </a:solidFill>
                <a:latin typeface="標楷體" pitchFamily="65" charset="-120"/>
                <a:ea typeface="標楷體" pitchFamily="65" charset="-120"/>
              </a:rPr>
              <a:t/>
            </a:r>
            <a:br>
              <a:rPr lang="zh-TW" altLang="en-US" sz="1600" dirty="0" smtClean="0">
                <a:solidFill>
                  <a:srgbClr val="474747"/>
                </a:solidFill>
                <a:latin typeface="標楷體" pitchFamily="65" charset="-120"/>
                <a:ea typeface="標楷體" pitchFamily="65" charset="-120"/>
              </a:rPr>
            </a:br>
            <a:r>
              <a:rPr lang="zh-TW" altLang="en-US" sz="1600" dirty="0" smtClean="0">
                <a:solidFill>
                  <a:srgbClr val="474747"/>
                </a:solidFill>
                <a:latin typeface="標楷體" pitchFamily="65" charset="-120"/>
                <a:ea typeface="標楷體" pitchFamily="65" charset="-120"/>
              </a:rPr>
              <a:t/>
            </a:r>
            <a:br>
              <a:rPr lang="zh-TW" altLang="en-US" sz="1600" dirty="0" smtClean="0">
                <a:solidFill>
                  <a:srgbClr val="474747"/>
                </a:solidFill>
                <a:latin typeface="標楷體" pitchFamily="65" charset="-120"/>
                <a:ea typeface="標楷體" pitchFamily="65" charset="-120"/>
              </a:rPr>
            </a:br>
            <a:endParaRPr lang="zh-TW" altLang="en-US" sz="1600" dirty="0" smtClean="0">
              <a:solidFill>
                <a:srgbClr val="474747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85000" name="投影片編號版面配置區 3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4000">
                <a:solidFill>
                  <a:schemeClr val="tx1"/>
                </a:solidFill>
                <a:latin typeface="Tahoma" panose="020B0604030504040204" pitchFamily="34" charset="0"/>
                <a:ea typeface="超研澤中粗隸" pitchFamily="49" charset="-120"/>
              </a:defRPr>
            </a:lvl1pPr>
            <a:lvl2pPr marL="742950" indent="-285750" eaLnBrk="0" hangingPunct="0">
              <a:defRPr kumimoji="1" sz="4000">
                <a:solidFill>
                  <a:schemeClr val="tx1"/>
                </a:solidFill>
                <a:latin typeface="Tahoma" panose="020B0604030504040204" pitchFamily="34" charset="0"/>
                <a:ea typeface="超研澤中粗隸" pitchFamily="49" charset="-120"/>
              </a:defRPr>
            </a:lvl2pPr>
            <a:lvl3pPr marL="1143000" indent="-228600" eaLnBrk="0" hangingPunct="0">
              <a:defRPr kumimoji="1" sz="4000">
                <a:solidFill>
                  <a:schemeClr val="tx1"/>
                </a:solidFill>
                <a:latin typeface="Tahoma" panose="020B0604030504040204" pitchFamily="34" charset="0"/>
                <a:ea typeface="超研澤中粗隸" pitchFamily="49" charset="-120"/>
              </a:defRPr>
            </a:lvl3pPr>
            <a:lvl4pPr marL="1600200" indent="-228600" eaLnBrk="0" hangingPunct="0">
              <a:defRPr kumimoji="1" sz="4000">
                <a:solidFill>
                  <a:schemeClr val="tx1"/>
                </a:solidFill>
                <a:latin typeface="Tahoma" panose="020B0604030504040204" pitchFamily="34" charset="0"/>
                <a:ea typeface="超研澤中粗隸" pitchFamily="49" charset="-120"/>
              </a:defRPr>
            </a:lvl4pPr>
            <a:lvl5pPr marL="2057400" indent="-228600" eaLnBrk="0" hangingPunct="0">
              <a:defRPr kumimoji="1" sz="4000">
                <a:solidFill>
                  <a:schemeClr val="tx1"/>
                </a:solidFill>
                <a:latin typeface="Tahoma" panose="020B0604030504040204" pitchFamily="34" charset="0"/>
                <a:ea typeface="超研澤中粗隸" pitchFamily="49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kumimoji="1" sz="4000">
                <a:solidFill>
                  <a:schemeClr val="tx1"/>
                </a:solidFill>
                <a:latin typeface="Tahoma" panose="020B0604030504040204" pitchFamily="34" charset="0"/>
                <a:ea typeface="超研澤中粗隸" pitchFamily="49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kumimoji="1" sz="4000">
                <a:solidFill>
                  <a:schemeClr val="tx1"/>
                </a:solidFill>
                <a:latin typeface="Tahoma" panose="020B0604030504040204" pitchFamily="34" charset="0"/>
                <a:ea typeface="超研澤中粗隸" pitchFamily="49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kumimoji="1" sz="4000">
                <a:solidFill>
                  <a:schemeClr val="tx1"/>
                </a:solidFill>
                <a:latin typeface="Tahoma" panose="020B0604030504040204" pitchFamily="34" charset="0"/>
                <a:ea typeface="超研澤中粗隸" pitchFamily="49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kumimoji="1" sz="4000">
                <a:solidFill>
                  <a:schemeClr val="tx1"/>
                </a:solidFill>
                <a:latin typeface="Tahoma" panose="020B0604030504040204" pitchFamily="34" charset="0"/>
                <a:ea typeface="超研澤中粗隸" pitchFamily="49" charset="-120"/>
              </a:defRPr>
            </a:lvl9pPr>
          </a:lstStyle>
          <a:p>
            <a:pPr eaLnBrk="1" hangingPunct="1">
              <a:buClr>
                <a:srgbClr val="009999"/>
              </a:buClr>
            </a:pPr>
            <a:fld id="{7A0A4508-2409-42E9-8B39-F3DA9EDB3256}" type="slidenum">
              <a:rPr lang="en-US" altLang="zh-TW" sz="1400">
                <a:solidFill>
                  <a:srgbClr val="000000"/>
                </a:solidFill>
                <a:latin typeface="Arial" panose="020B0604020202020204" pitchFamily="34" charset="0"/>
                <a:ea typeface="新細明體" panose="02020500000000000000" pitchFamily="18" charset="-120"/>
              </a:rPr>
              <a:pPr eaLnBrk="1" hangingPunct="1">
                <a:buClr>
                  <a:srgbClr val="009999"/>
                </a:buClr>
              </a:pPr>
              <a:t>8</a:t>
            </a:fld>
            <a:endParaRPr lang="en-US" altLang="zh-TW" sz="1400">
              <a:solidFill>
                <a:srgbClr val="000000"/>
              </a:solidFill>
              <a:latin typeface="Arial" panose="020B0604020202020204" pitchFamily="34" charset="0"/>
              <a:ea typeface="新細明體" panose="02020500000000000000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18625942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2"/>
          <p:cNvSpPr>
            <a:spLocks noGrp="1"/>
          </p:cNvSpPr>
          <p:nvPr>
            <p:ph type="ctrTitle"/>
          </p:nvPr>
        </p:nvSpPr>
        <p:spPr bwMode="auto">
          <a:xfrm>
            <a:off x="428625" y="44450"/>
            <a:ext cx="8229600" cy="1143000"/>
          </a:xfrm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eaLnBrk="1" hangingPunct="1">
              <a:defRPr/>
            </a:pPr>
            <a:r>
              <a:rPr lang="zh-TW" altLang="en-US" dirty="0" smtClean="0">
                <a:ln>
                  <a:noFill/>
                </a:ln>
                <a:effectLst/>
                <a:ea typeface="HGｺﾞｼｯｸE"/>
              </a:rPr>
              <a:t>繁星推薦的概念</a:t>
            </a:r>
          </a:p>
        </p:txBody>
      </p:sp>
      <p:sp>
        <p:nvSpPr>
          <p:cNvPr id="98308" name="Rectangle 3"/>
          <p:cNvSpPr>
            <a:spLocks/>
          </p:cNvSpPr>
          <p:nvPr/>
        </p:nvSpPr>
        <p:spPr bwMode="auto">
          <a:xfrm>
            <a:off x="0" y="1466850"/>
            <a:ext cx="1000125" cy="67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 kumimoji="1" sz="4000">
                <a:solidFill>
                  <a:schemeClr val="tx1"/>
                </a:solidFill>
                <a:latin typeface="Tahoma" panose="020B0604030504040204" pitchFamily="34" charset="0"/>
                <a:ea typeface="超研澤中粗隸" pitchFamily="49" charset="-120"/>
              </a:defRPr>
            </a:lvl1pPr>
            <a:lvl2pPr marL="742950" indent="-285750" eaLnBrk="0" hangingPunct="0">
              <a:defRPr kumimoji="1" sz="4000">
                <a:solidFill>
                  <a:schemeClr val="tx1"/>
                </a:solidFill>
                <a:latin typeface="Tahoma" panose="020B0604030504040204" pitchFamily="34" charset="0"/>
                <a:ea typeface="超研澤中粗隸" pitchFamily="49" charset="-120"/>
              </a:defRPr>
            </a:lvl2pPr>
            <a:lvl3pPr marL="1143000" indent="-228600" eaLnBrk="0" hangingPunct="0">
              <a:defRPr kumimoji="1" sz="4000">
                <a:solidFill>
                  <a:schemeClr val="tx1"/>
                </a:solidFill>
                <a:latin typeface="Tahoma" panose="020B0604030504040204" pitchFamily="34" charset="0"/>
                <a:ea typeface="超研澤中粗隸" pitchFamily="49" charset="-120"/>
              </a:defRPr>
            </a:lvl3pPr>
            <a:lvl4pPr marL="1600200" indent="-228600" eaLnBrk="0" hangingPunct="0">
              <a:defRPr kumimoji="1" sz="4000">
                <a:solidFill>
                  <a:schemeClr val="tx1"/>
                </a:solidFill>
                <a:latin typeface="Tahoma" panose="020B0604030504040204" pitchFamily="34" charset="0"/>
                <a:ea typeface="超研澤中粗隸" pitchFamily="49" charset="-120"/>
              </a:defRPr>
            </a:lvl4pPr>
            <a:lvl5pPr marL="2057400" indent="-228600" eaLnBrk="0" hangingPunct="0">
              <a:defRPr kumimoji="1" sz="4000">
                <a:solidFill>
                  <a:schemeClr val="tx1"/>
                </a:solidFill>
                <a:latin typeface="Tahoma" panose="020B0604030504040204" pitchFamily="34" charset="0"/>
                <a:ea typeface="超研澤中粗隸" pitchFamily="49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kumimoji="1" sz="4000">
                <a:solidFill>
                  <a:schemeClr val="tx1"/>
                </a:solidFill>
                <a:latin typeface="Tahoma" panose="020B0604030504040204" pitchFamily="34" charset="0"/>
                <a:ea typeface="超研澤中粗隸" pitchFamily="49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kumimoji="1" sz="4000">
                <a:solidFill>
                  <a:schemeClr val="tx1"/>
                </a:solidFill>
                <a:latin typeface="Tahoma" panose="020B0604030504040204" pitchFamily="34" charset="0"/>
                <a:ea typeface="超研澤中粗隸" pitchFamily="49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kumimoji="1" sz="4000">
                <a:solidFill>
                  <a:schemeClr val="tx1"/>
                </a:solidFill>
                <a:latin typeface="Tahoma" panose="020B0604030504040204" pitchFamily="34" charset="0"/>
                <a:ea typeface="超研澤中粗隸" pitchFamily="49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kumimoji="1" sz="4000">
                <a:solidFill>
                  <a:schemeClr val="tx1"/>
                </a:solidFill>
                <a:latin typeface="Tahoma" panose="020B0604030504040204" pitchFamily="34" charset="0"/>
                <a:ea typeface="超研澤中粗隸" pitchFamily="49" charset="-120"/>
              </a:defRPr>
            </a:lvl9pPr>
          </a:lstStyle>
          <a:p>
            <a:pPr eaLnBrk="1" fontAlgn="base" hangingPunct="1">
              <a:spcBef>
                <a:spcPct val="20000"/>
              </a:spcBef>
              <a:spcAft>
                <a:spcPct val="0"/>
              </a:spcAft>
            </a:pPr>
            <a:r>
              <a:rPr kumimoji="0" lang="zh-TW" altLang="en-US" sz="3200" b="1" smtClean="0">
                <a:solidFill>
                  <a:srgbClr val="4A452A"/>
                </a:solidFill>
                <a:latin typeface="Gill Sans MT" panose="020B0502020104020203" pitchFamily="34" charset="0"/>
                <a:ea typeface="微軟正黑體" panose="020B0604030504040204" pitchFamily="34" charset="-120"/>
              </a:rPr>
              <a:t>大學</a:t>
            </a:r>
            <a:endParaRPr kumimoji="0" lang="en-US" altLang="zh-TW" sz="3200" b="1" smtClean="0">
              <a:solidFill>
                <a:srgbClr val="4A452A"/>
              </a:solidFill>
              <a:latin typeface="Gill Sans MT" panose="020B0502020104020203" pitchFamily="34" charset="0"/>
              <a:ea typeface="微軟正黑體" panose="020B0604030504040204" pitchFamily="34" charset="-120"/>
            </a:endParaRPr>
          </a:p>
        </p:txBody>
      </p:sp>
      <p:sp>
        <p:nvSpPr>
          <p:cNvPr id="98309" name="Rectangle 3"/>
          <p:cNvSpPr>
            <a:spLocks/>
          </p:cNvSpPr>
          <p:nvPr/>
        </p:nvSpPr>
        <p:spPr bwMode="auto">
          <a:xfrm>
            <a:off x="0" y="2928938"/>
            <a:ext cx="1035050" cy="603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 kumimoji="1" sz="4000">
                <a:solidFill>
                  <a:schemeClr val="tx1"/>
                </a:solidFill>
                <a:latin typeface="Tahoma" panose="020B0604030504040204" pitchFamily="34" charset="0"/>
                <a:ea typeface="超研澤中粗隸" pitchFamily="49" charset="-120"/>
              </a:defRPr>
            </a:lvl1pPr>
            <a:lvl2pPr marL="742950" indent="-285750" eaLnBrk="0" hangingPunct="0">
              <a:defRPr kumimoji="1" sz="4000">
                <a:solidFill>
                  <a:schemeClr val="tx1"/>
                </a:solidFill>
                <a:latin typeface="Tahoma" panose="020B0604030504040204" pitchFamily="34" charset="0"/>
                <a:ea typeface="超研澤中粗隸" pitchFamily="49" charset="-120"/>
              </a:defRPr>
            </a:lvl2pPr>
            <a:lvl3pPr marL="1143000" indent="-228600" eaLnBrk="0" hangingPunct="0">
              <a:defRPr kumimoji="1" sz="4000">
                <a:solidFill>
                  <a:schemeClr val="tx1"/>
                </a:solidFill>
                <a:latin typeface="Tahoma" panose="020B0604030504040204" pitchFamily="34" charset="0"/>
                <a:ea typeface="超研澤中粗隸" pitchFamily="49" charset="-120"/>
              </a:defRPr>
            </a:lvl3pPr>
            <a:lvl4pPr marL="1600200" indent="-228600" eaLnBrk="0" hangingPunct="0">
              <a:defRPr kumimoji="1" sz="4000">
                <a:solidFill>
                  <a:schemeClr val="tx1"/>
                </a:solidFill>
                <a:latin typeface="Tahoma" panose="020B0604030504040204" pitchFamily="34" charset="0"/>
                <a:ea typeface="超研澤中粗隸" pitchFamily="49" charset="-120"/>
              </a:defRPr>
            </a:lvl4pPr>
            <a:lvl5pPr marL="2057400" indent="-228600" eaLnBrk="0" hangingPunct="0">
              <a:defRPr kumimoji="1" sz="4000">
                <a:solidFill>
                  <a:schemeClr val="tx1"/>
                </a:solidFill>
                <a:latin typeface="Tahoma" panose="020B0604030504040204" pitchFamily="34" charset="0"/>
                <a:ea typeface="超研澤中粗隸" pitchFamily="49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kumimoji="1" sz="4000">
                <a:solidFill>
                  <a:schemeClr val="tx1"/>
                </a:solidFill>
                <a:latin typeface="Tahoma" panose="020B0604030504040204" pitchFamily="34" charset="0"/>
                <a:ea typeface="超研澤中粗隸" pitchFamily="49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kumimoji="1" sz="4000">
                <a:solidFill>
                  <a:schemeClr val="tx1"/>
                </a:solidFill>
                <a:latin typeface="Tahoma" panose="020B0604030504040204" pitchFamily="34" charset="0"/>
                <a:ea typeface="超研澤中粗隸" pitchFamily="49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kumimoji="1" sz="4000">
                <a:solidFill>
                  <a:schemeClr val="tx1"/>
                </a:solidFill>
                <a:latin typeface="Tahoma" panose="020B0604030504040204" pitchFamily="34" charset="0"/>
                <a:ea typeface="超研澤中粗隸" pitchFamily="49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kumimoji="1" sz="4000">
                <a:solidFill>
                  <a:schemeClr val="tx1"/>
                </a:solidFill>
                <a:latin typeface="Tahoma" panose="020B0604030504040204" pitchFamily="34" charset="0"/>
                <a:ea typeface="超研澤中粗隸" pitchFamily="49" charset="-120"/>
              </a:defRPr>
            </a:lvl9pPr>
          </a:lstStyle>
          <a:p>
            <a:pPr eaLnBrk="1" fontAlgn="base" hangingPunct="1">
              <a:spcBef>
                <a:spcPct val="20000"/>
              </a:spcBef>
              <a:spcAft>
                <a:spcPct val="0"/>
              </a:spcAft>
            </a:pPr>
            <a:r>
              <a:rPr kumimoji="0" lang="zh-TW" altLang="en-US" sz="3200" b="1" smtClean="0">
                <a:solidFill>
                  <a:srgbClr val="4A452A"/>
                </a:solidFill>
                <a:latin typeface="Gill Sans MT" panose="020B0502020104020203" pitchFamily="34" charset="0"/>
                <a:ea typeface="微軟正黑體" panose="020B0604030504040204" pitchFamily="34" charset="-120"/>
              </a:rPr>
              <a:t>學群</a:t>
            </a:r>
            <a:endParaRPr kumimoji="0" lang="en-US" altLang="zh-TW" sz="3200" b="1" smtClean="0">
              <a:solidFill>
                <a:srgbClr val="4A452A"/>
              </a:solidFill>
              <a:latin typeface="Gill Sans MT" panose="020B0502020104020203" pitchFamily="34" charset="0"/>
              <a:ea typeface="微軟正黑體" panose="020B0604030504040204" pitchFamily="34" charset="-120"/>
            </a:endParaRPr>
          </a:p>
        </p:txBody>
      </p:sp>
      <p:sp>
        <p:nvSpPr>
          <p:cNvPr id="24586" name="Rectangle 10"/>
          <p:cNvSpPr>
            <a:spLocks noChangeArrowheads="1"/>
          </p:cNvSpPr>
          <p:nvPr/>
        </p:nvSpPr>
        <p:spPr bwMode="auto">
          <a:xfrm>
            <a:off x="3205163" y="1484313"/>
            <a:ext cx="1944687" cy="647700"/>
          </a:xfrm>
          <a:prstGeom prst="rect">
            <a:avLst/>
          </a:prstGeom>
          <a:noFill/>
          <a:ln w="76200">
            <a:solidFill>
              <a:srgbClr val="8D052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kumimoji="1" sz="4000">
                <a:solidFill>
                  <a:schemeClr val="tx1"/>
                </a:solidFill>
                <a:latin typeface="Tahoma" panose="020B0604030504040204" pitchFamily="34" charset="0"/>
                <a:ea typeface="超研澤中粗隸" pitchFamily="49" charset="-120"/>
              </a:defRPr>
            </a:lvl1pPr>
            <a:lvl2pPr marL="742950" indent="-285750" eaLnBrk="0" hangingPunct="0">
              <a:defRPr kumimoji="1" sz="4000">
                <a:solidFill>
                  <a:schemeClr val="tx1"/>
                </a:solidFill>
                <a:latin typeface="Tahoma" panose="020B0604030504040204" pitchFamily="34" charset="0"/>
                <a:ea typeface="超研澤中粗隸" pitchFamily="49" charset="-120"/>
              </a:defRPr>
            </a:lvl2pPr>
            <a:lvl3pPr marL="1143000" indent="-228600" eaLnBrk="0" hangingPunct="0">
              <a:defRPr kumimoji="1" sz="4000">
                <a:solidFill>
                  <a:schemeClr val="tx1"/>
                </a:solidFill>
                <a:latin typeface="Tahoma" panose="020B0604030504040204" pitchFamily="34" charset="0"/>
                <a:ea typeface="超研澤中粗隸" pitchFamily="49" charset="-120"/>
              </a:defRPr>
            </a:lvl3pPr>
            <a:lvl4pPr marL="1600200" indent="-228600" eaLnBrk="0" hangingPunct="0">
              <a:defRPr kumimoji="1" sz="4000">
                <a:solidFill>
                  <a:schemeClr val="tx1"/>
                </a:solidFill>
                <a:latin typeface="Tahoma" panose="020B0604030504040204" pitchFamily="34" charset="0"/>
                <a:ea typeface="超研澤中粗隸" pitchFamily="49" charset="-120"/>
              </a:defRPr>
            </a:lvl4pPr>
            <a:lvl5pPr marL="2057400" indent="-228600" eaLnBrk="0" hangingPunct="0">
              <a:defRPr kumimoji="1" sz="4000">
                <a:solidFill>
                  <a:schemeClr val="tx1"/>
                </a:solidFill>
                <a:latin typeface="Tahoma" panose="020B0604030504040204" pitchFamily="34" charset="0"/>
                <a:ea typeface="超研澤中粗隸" pitchFamily="49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kumimoji="1" sz="4000">
                <a:solidFill>
                  <a:schemeClr val="tx1"/>
                </a:solidFill>
                <a:latin typeface="Tahoma" panose="020B0604030504040204" pitchFamily="34" charset="0"/>
                <a:ea typeface="超研澤中粗隸" pitchFamily="49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kumimoji="1" sz="4000">
                <a:solidFill>
                  <a:schemeClr val="tx1"/>
                </a:solidFill>
                <a:latin typeface="Tahoma" panose="020B0604030504040204" pitchFamily="34" charset="0"/>
                <a:ea typeface="超研澤中粗隸" pitchFamily="49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kumimoji="1" sz="4000">
                <a:solidFill>
                  <a:schemeClr val="tx1"/>
                </a:solidFill>
                <a:latin typeface="Tahoma" panose="020B0604030504040204" pitchFamily="34" charset="0"/>
                <a:ea typeface="超研澤中粗隸" pitchFamily="49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kumimoji="1" sz="4000">
                <a:solidFill>
                  <a:schemeClr val="tx1"/>
                </a:solidFill>
                <a:latin typeface="Tahoma" panose="020B0604030504040204" pitchFamily="34" charset="0"/>
                <a:ea typeface="超研澤中粗隸" pitchFamily="49" charset="-12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kumimoji="0" lang="zh-TW" altLang="en-US" sz="3200" b="1" smtClean="0">
                <a:solidFill>
                  <a:srgbClr val="4A452A"/>
                </a:solidFill>
                <a:latin typeface="Gill Sans MT" panose="020B0502020104020203" pitchFamily="34" charset="0"/>
                <a:ea typeface="微軟正黑體" panose="020B0604030504040204" pitchFamily="34" charset="-120"/>
              </a:rPr>
              <a:t>台灣大學</a:t>
            </a:r>
            <a:endParaRPr kumimoji="0" lang="zh-TW" altLang="en-US" sz="3200" smtClean="0">
              <a:solidFill>
                <a:srgbClr val="000000"/>
              </a:solidFill>
              <a:latin typeface="Gill Sans MT" panose="020B0502020104020203" pitchFamily="34" charset="0"/>
              <a:ea typeface="新細明體" panose="02020500000000000000" pitchFamily="18" charset="-120"/>
            </a:endParaRPr>
          </a:p>
        </p:txBody>
      </p:sp>
      <p:sp>
        <p:nvSpPr>
          <p:cNvPr id="98341" name="Rectangle 3"/>
          <p:cNvSpPr>
            <a:spLocks/>
          </p:cNvSpPr>
          <p:nvPr/>
        </p:nvSpPr>
        <p:spPr bwMode="auto">
          <a:xfrm>
            <a:off x="0" y="5181600"/>
            <a:ext cx="1081088" cy="67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 kumimoji="1" sz="4000">
                <a:solidFill>
                  <a:schemeClr val="tx1"/>
                </a:solidFill>
                <a:latin typeface="Tahoma" panose="020B0604030504040204" pitchFamily="34" charset="0"/>
                <a:ea typeface="超研澤中粗隸" pitchFamily="49" charset="-120"/>
              </a:defRPr>
            </a:lvl1pPr>
            <a:lvl2pPr marL="742950" indent="-285750" eaLnBrk="0" hangingPunct="0">
              <a:defRPr kumimoji="1" sz="4000">
                <a:solidFill>
                  <a:schemeClr val="tx1"/>
                </a:solidFill>
                <a:latin typeface="Tahoma" panose="020B0604030504040204" pitchFamily="34" charset="0"/>
                <a:ea typeface="超研澤中粗隸" pitchFamily="49" charset="-120"/>
              </a:defRPr>
            </a:lvl2pPr>
            <a:lvl3pPr marL="1143000" indent="-228600" eaLnBrk="0" hangingPunct="0">
              <a:defRPr kumimoji="1" sz="4000">
                <a:solidFill>
                  <a:schemeClr val="tx1"/>
                </a:solidFill>
                <a:latin typeface="Tahoma" panose="020B0604030504040204" pitchFamily="34" charset="0"/>
                <a:ea typeface="超研澤中粗隸" pitchFamily="49" charset="-120"/>
              </a:defRPr>
            </a:lvl3pPr>
            <a:lvl4pPr marL="1600200" indent="-228600" eaLnBrk="0" hangingPunct="0">
              <a:defRPr kumimoji="1" sz="4000">
                <a:solidFill>
                  <a:schemeClr val="tx1"/>
                </a:solidFill>
                <a:latin typeface="Tahoma" panose="020B0604030504040204" pitchFamily="34" charset="0"/>
                <a:ea typeface="超研澤中粗隸" pitchFamily="49" charset="-120"/>
              </a:defRPr>
            </a:lvl4pPr>
            <a:lvl5pPr marL="2057400" indent="-228600" eaLnBrk="0" hangingPunct="0">
              <a:defRPr kumimoji="1" sz="4000">
                <a:solidFill>
                  <a:schemeClr val="tx1"/>
                </a:solidFill>
                <a:latin typeface="Tahoma" panose="020B0604030504040204" pitchFamily="34" charset="0"/>
                <a:ea typeface="超研澤中粗隸" pitchFamily="49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kumimoji="1" sz="4000">
                <a:solidFill>
                  <a:schemeClr val="tx1"/>
                </a:solidFill>
                <a:latin typeface="Tahoma" panose="020B0604030504040204" pitchFamily="34" charset="0"/>
                <a:ea typeface="超研澤中粗隸" pitchFamily="49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kumimoji="1" sz="4000">
                <a:solidFill>
                  <a:schemeClr val="tx1"/>
                </a:solidFill>
                <a:latin typeface="Tahoma" panose="020B0604030504040204" pitchFamily="34" charset="0"/>
                <a:ea typeface="超研澤中粗隸" pitchFamily="49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kumimoji="1" sz="4000">
                <a:solidFill>
                  <a:schemeClr val="tx1"/>
                </a:solidFill>
                <a:latin typeface="Tahoma" panose="020B0604030504040204" pitchFamily="34" charset="0"/>
                <a:ea typeface="超研澤中粗隸" pitchFamily="49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kumimoji="1" sz="4000">
                <a:solidFill>
                  <a:schemeClr val="tx1"/>
                </a:solidFill>
                <a:latin typeface="Tahoma" panose="020B0604030504040204" pitchFamily="34" charset="0"/>
                <a:ea typeface="超研澤中粗隸" pitchFamily="49" charset="-120"/>
              </a:defRPr>
            </a:lvl9pPr>
          </a:lstStyle>
          <a:p>
            <a:pPr eaLnBrk="1" fontAlgn="base" hangingPunct="1">
              <a:spcBef>
                <a:spcPct val="20000"/>
              </a:spcBef>
              <a:spcAft>
                <a:spcPct val="0"/>
              </a:spcAft>
            </a:pPr>
            <a:r>
              <a:rPr kumimoji="0" lang="zh-TW" altLang="en-US" sz="3200" b="1" smtClean="0">
                <a:solidFill>
                  <a:srgbClr val="4A452A"/>
                </a:solidFill>
                <a:latin typeface="Gill Sans MT" panose="020B0502020104020203" pitchFamily="34" charset="0"/>
                <a:ea typeface="微軟正黑體" panose="020B0604030504040204" pitchFamily="34" charset="-120"/>
              </a:rPr>
              <a:t>學系</a:t>
            </a:r>
          </a:p>
        </p:txBody>
      </p:sp>
      <p:sp>
        <p:nvSpPr>
          <p:cNvPr id="98362" name="Rectangle 3"/>
          <p:cNvSpPr>
            <a:spLocks/>
          </p:cNvSpPr>
          <p:nvPr/>
        </p:nvSpPr>
        <p:spPr bwMode="auto">
          <a:xfrm>
            <a:off x="6875463" y="4259263"/>
            <a:ext cx="2376487" cy="538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 kumimoji="1" sz="4000">
                <a:solidFill>
                  <a:schemeClr val="tx1"/>
                </a:solidFill>
                <a:latin typeface="Tahoma" panose="020B0604030504040204" pitchFamily="34" charset="0"/>
                <a:ea typeface="超研澤中粗隸" pitchFamily="49" charset="-120"/>
              </a:defRPr>
            </a:lvl1pPr>
            <a:lvl2pPr marL="742950" indent="-285750" eaLnBrk="0" hangingPunct="0">
              <a:defRPr kumimoji="1" sz="4000">
                <a:solidFill>
                  <a:schemeClr val="tx1"/>
                </a:solidFill>
                <a:latin typeface="Tahoma" panose="020B0604030504040204" pitchFamily="34" charset="0"/>
                <a:ea typeface="超研澤中粗隸" pitchFamily="49" charset="-120"/>
              </a:defRPr>
            </a:lvl2pPr>
            <a:lvl3pPr marL="1143000" indent="-228600" eaLnBrk="0" hangingPunct="0">
              <a:defRPr kumimoji="1" sz="4000">
                <a:solidFill>
                  <a:schemeClr val="tx1"/>
                </a:solidFill>
                <a:latin typeface="Tahoma" panose="020B0604030504040204" pitchFamily="34" charset="0"/>
                <a:ea typeface="超研澤中粗隸" pitchFamily="49" charset="-120"/>
              </a:defRPr>
            </a:lvl3pPr>
            <a:lvl4pPr marL="1600200" indent="-228600" eaLnBrk="0" hangingPunct="0">
              <a:defRPr kumimoji="1" sz="4000">
                <a:solidFill>
                  <a:schemeClr val="tx1"/>
                </a:solidFill>
                <a:latin typeface="Tahoma" panose="020B0604030504040204" pitchFamily="34" charset="0"/>
                <a:ea typeface="超研澤中粗隸" pitchFamily="49" charset="-120"/>
              </a:defRPr>
            </a:lvl4pPr>
            <a:lvl5pPr marL="2057400" indent="-228600" eaLnBrk="0" hangingPunct="0">
              <a:defRPr kumimoji="1" sz="4000">
                <a:solidFill>
                  <a:schemeClr val="tx1"/>
                </a:solidFill>
                <a:latin typeface="Tahoma" panose="020B0604030504040204" pitchFamily="34" charset="0"/>
                <a:ea typeface="超研澤中粗隸" pitchFamily="49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kumimoji="1" sz="4000">
                <a:solidFill>
                  <a:schemeClr val="tx1"/>
                </a:solidFill>
                <a:latin typeface="Tahoma" panose="020B0604030504040204" pitchFamily="34" charset="0"/>
                <a:ea typeface="超研澤中粗隸" pitchFamily="49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kumimoji="1" sz="4000">
                <a:solidFill>
                  <a:schemeClr val="tx1"/>
                </a:solidFill>
                <a:latin typeface="Tahoma" panose="020B0604030504040204" pitchFamily="34" charset="0"/>
                <a:ea typeface="超研澤中粗隸" pitchFamily="49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kumimoji="1" sz="4000">
                <a:solidFill>
                  <a:schemeClr val="tx1"/>
                </a:solidFill>
                <a:latin typeface="Tahoma" panose="020B0604030504040204" pitchFamily="34" charset="0"/>
                <a:ea typeface="超研澤中粗隸" pitchFamily="49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kumimoji="1" sz="4000">
                <a:solidFill>
                  <a:schemeClr val="tx1"/>
                </a:solidFill>
                <a:latin typeface="Tahoma" panose="020B0604030504040204" pitchFamily="34" charset="0"/>
                <a:ea typeface="超研澤中粗隸" pitchFamily="49" charset="-120"/>
              </a:defRPr>
            </a:lvl9pPr>
          </a:lstStyle>
          <a:p>
            <a:pPr eaLnBrk="1" fontAlgn="base" hangingPunct="1">
              <a:spcBef>
                <a:spcPct val="20000"/>
              </a:spcBef>
              <a:spcAft>
                <a:spcPct val="0"/>
              </a:spcAft>
            </a:pPr>
            <a:r>
              <a:rPr kumimoji="0" lang="zh-TW" altLang="en-US" sz="2000" b="1" dirty="0" smtClean="0">
                <a:solidFill>
                  <a:srgbClr val="FF0000"/>
                </a:solidFill>
                <a:latin typeface="Gill Sans MT" panose="020B0502020104020203" pitchFamily="34" charset="0"/>
                <a:ea typeface="微軟正黑體" panose="020B0604030504040204" pitchFamily="34" charset="-120"/>
              </a:rPr>
              <a:t>獲推薦後再填學系</a:t>
            </a:r>
            <a:endParaRPr kumimoji="0" lang="en-US" altLang="zh-TW" sz="2000" b="1" dirty="0" smtClean="0">
              <a:solidFill>
                <a:srgbClr val="FF0000"/>
              </a:solidFill>
              <a:latin typeface="Gill Sans MT" panose="020B0502020104020203" pitchFamily="34" charset="0"/>
              <a:ea typeface="微軟正黑體" panose="020B0604030504040204" pitchFamily="34" charset="-120"/>
            </a:endParaRPr>
          </a:p>
          <a:p>
            <a:pPr eaLnBrk="1" fontAlgn="base" hangingPunct="1">
              <a:spcBef>
                <a:spcPct val="20000"/>
              </a:spcBef>
              <a:spcAft>
                <a:spcPct val="0"/>
              </a:spcAft>
            </a:pPr>
            <a:endParaRPr kumimoji="0" lang="en-US" altLang="zh-TW" sz="2000" b="1" dirty="0" smtClean="0">
              <a:solidFill>
                <a:srgbClr val="FF0000"/>
              </a:solidFill>
              <a:latin typeface="Gill Sans MT" panose="020B0502020104020203" pitchFamily="34" charset="0"/>
              <a:ea typeface="微軟正黑體" panose="020B0604030504040204" pitchFamily="34" charset="-120"/>
            </a:endParaRPr>
          </a:p>
          <a:p>
            <a:pPr eaLnBrk="1" fontAlgn="base" hangingPunct="1">
              <a:spcBef>
                <a:spcPct val="20000"/>
              </a:spcBef>
              <a:spcAft>
                <a:spcPct val="0"/>
              </a:spcAft>
            </a:pPr>
            <a:endParaRPr kumimoji="0" lang="en-US" altLang="zh-TW" sz="1000" b="1" dirty="0" smtClean="0">
              <a:solidFill>
                <a:srgbClr val="FF0000"/>
              </a:solidFill>
              <a:latin typeface="Gill Sans MT" panose="020B0502020104020203" pitchFamily="34" charset="0"/>
              <a:ea typeface="微軟正黑體" panose="020B0604030504040204" pitchFamily="34" charset="-120"/>
            </a:endParaRPr>
          </a:p>
          <a:p>
            <a:pPr eaLnBrk="1" fontAlgn="base" hangingPunct="1">
              <a:spcBef>
                <a:spcPct val="20000"/>
              </a:spcBef>
              <a:spcAft>
                <a:spcPct val="0"/>
              </a:spcAft>
            </a:pPr>
            <a:endParaRPr kumimoji="0" lang="zh-TW" altLang="en-US" sz="2000" b="1" dirty="0" smtClean="0">
              <a:solidFill>
                <a:srgbClr val="FF0000"/>
              </a:solidFill>
              <a:latin typeface="Gill Sans MT" panose="020B0502020104020203" pitchFamily="34" charset="0"/>
              <a:ea typeface="微軟正黑體" panose="020B0604030504040204" pitchFamily="34" charset="-120"/>
            </a:endParaRPr>
          </a:p>
        </p:txBody>
      </p:sp>
      <p:sp>
        <p:nvSpPr>
          <p:cNvPr id="98365" name="Rectangle 3"/>
          <p:cNvSpPr>
            <a:spLocks/>
          </p:cNvSpPr>
          <p:nvPr/>
        </p:nvSpPr>
        <p:spPr bwMode="auto">
          <a:xfrm>
            <a:off x="7308850" y="2708275"/>
            <a:ext cx="1765300" cy="1008063"/>
          </a:xfrm>
          <a:prstGeom prst="rect">
            <a:avLst/>
          </a:prstGeom>
          <a:noFill/>
          <a:ln w="127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 kumimoji="1" sz="4000">
                <a:solidFill>
                  <a:schemeClr val="tx1"/>
                </a:solidFill>
                <a:latin typeface="Tahoma" panose="020B0604030504040204" pitchFamily="34" charset="0"/>
                <a:ea typeface="超研澤中粗隸" pitchFamily="49" charset="-120"/>
              </a:defRPr>
            </a:lvl1pPr>
            <a:lvl2pPr marL="742950" indent="-285750" eaLnBrk="0" hangingPunct="0">
              <a:defRPr kumimoji="1" sz="4000">
                <a:solidFill>
                  <a:schemeClr val="tx1"/>
                </a:solidFill>
                <a:latin typeface="Tahoma" panose="020B0604030504040204" pitchFamily="34" charset="0"/>
                <a:ea typeface="超研澤中粗隸" pitchFamily="49" charset="-120"/>
              </a:defRPr>
            </a:lvl2pPr>
            <a:lvl3pPr marL="1143000" indent="-228600" eaLnBrk="0" hangingPunct="0">
              <a:defRPr kumimoji="1" sz="4000">
                <a:solidFill>
                  <a:schemeClr val="tx1"/>
                </a:solidFill>
                <a:latin typeface="Tahoma" panose="020B0604030504040204" pitchFamily="34" charset="0"/>
                <a:ea typeface="超研澤中粗隸" pitchFamily="49" charset="-120"/>
              </a:defRPr>
            </a:lvl3pPr>
            <a:lvl4pPr marL="1600200" indent="-228600" eaLnBrk="0" hangingPunct="0">
              <a:defRPr kumimoji="1" sz="4000">
                <a:solidFill>
                  <a:schemeClr val="tx1"/>
                </a:solidFill>
                <a:latin typeface="Tahoma" panose="020B0604030504040204" pitchFamily="34" charset="0"/>
                <a:ea typeface="超研澤中粗隸" pitchFamily="49" charset="-120"/>
              </a:defRPr>
            </a:lvl4pPr>
            <a:lvl5pPr marL="2057400" indent="-228600" eaLnBrk="0" hangingPunct="0">
              <a:defRPr kumimoji="1" sz="4000">
                <a:solidFill>
                  <a:schemeClr val="tx1"/>
                </a:solidFill>
                <a:latin typeface="Tahoma" panose="020B0604030504040204" pitchFamily="34" charset="0"/>
                <a:ea typeface="超研澤中粗隸" pitchFamily="49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kumimoji="1" sz="4000">
                <a:solidFill>
                  <a:schemeClr val="tx1"/>
                </a:solidFill>
                <a:latin typeface="Tahoma" panose="020B0604030504040204" pitchFamily="34" charset="0"/>
                <a:ea typeface="超研澤中粗隸" pitchFamily="49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kumimoji="1" sz="4000">
                <a:solidFill>
                  <a:schemeClr val="tx1"/>
                </a:solidFill>
                <a:latin typeface="Tahoma" panose="020B0604030504040204" pitchFamily="34" charset="0"/>
                <a:ea typeface="超研澤中粗隸" pitchFamily="49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kumimoji="1" sz="4000">
                <a:solidFill>
                  <a:schemeClr val="tx1"/>
                </a:solidFill>
                <a:latin typeface="Tahoma" panose="020B0604030504040204" pitchFamily="34" charset="0"/>
                <a:ea typeface="超研澤中粗隸" pitchFamily="49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kumimoji="1" sz="4000">
                <a:solidFill>
                  <a:schemeClr val="tx1"/>
                </a:solidFill>
                <a:latin typeface="Tahoma" panose="020B0604030504040204" pitchFamily="34" charset="0"/>
                <a:ea typeface="超研澤中粗隸" pitchFamily="49" charset="-120"/>
              </a:defRPr>
            </a:lvl9pPr>
          </a:lstStyle>
          <a:p>
            <a:pPr eaLnBrk="1" fontAlgn="base" hangingPunct="1">
              <a:spcBef>
                <a:spcPct val="20000"/>
              </a:spcBef>
              <a:spcAft>
                <a:spcPct val="0"/>
              </a:spcAft>
            </a:pPr>
            <a:r>
              <a:rPr kumimoji="0" lang="zh-TW" altLang="en-US" sz="2000" b="1" smtClean="0">
                <a:solidFill>
                  <a:srgbClr val="4A452A"/>
                </a:solidFill>
                <a:latin typeface="Gill Sans MT" panose="020B0502020104020203" pitchFamily="34" charset="0"/>
                <a:ea typeface="微軟正黑體" panose="020B0604030504040204" pitchFamily="34" charset="-120"/>
              </a:rPr>
              <a:t>高中推薦學生</a:t>
            </a:r>
            <a:r>
              <a:rPr kumimoji="0" lang="zh-TW" altLang="en-US" sz="2000" b="1" smtClean="0">
                <a:solidFill>
                  <a:srgbClr val="FF0000"/>
                </a:solidFill>
                <a:latin typeface="Gill Sans MT" panose="020B0502020104020203" pitchFamily="34" charset="0"/>
                <a:ea typeface="微軟正黑體" panose="020B0604030504040204" pitchFamily="34" charset="-120"/>
              </a:rPr>
              <a:t>每大學每學群最多推薦</a:t>
            </a:r>
            <a:r>
              <a:rPr kumimoji="0" lang="en-US" altLang="zh-TW" sz="2000" b="1" smtClean="0">
                <a:solidFill>
                  <a:srgbClr val="FF0000"/>
                </a:solidFill>
                <a:latin typeface="Gill Sans MT" panose="020B0502020104020203" pitchFamily="34" charset="0"/>
                <a:ea typeface="微軟正黑體" panose="020B0604030504040204" pitchFamily="34" charset="-120"/>
              </a:rPr>
              <a:t>2</a:t>
            </a:r>
            <a:r>
              <a:rPr kumimoji="0" lang="zh-TW" altLang="en-US" sz="2000" b="1" smtClean="0">
                <a:solidFill>
                  <a:srgbClr val="FF0000"/>
                </a:solidFill>
                <a:latin typeface="Gill Sans MT" panose="020B0502020104020203" pitchFamily="34" charset="0"/>
                <a:ea typeface="微軟正黑體" panose="020B0604030504040204" pitchFamily="34" charset="-120"/>
              </a:rPr>
              <a:t>位</a:t>
            </a:r>
          </a:p>
        </p:txBody>
      </p:sp>
      <p:sp>
        <p:nvSpPr>
          <p:cNvPr id="98366" name="Rectangle 3"/>
          <p:cNvSpPr>
            <a:spLocks/>
          </p:cNvSpPr>
          <p:nvPr/>
        </p:nvSpPr>
        <p:spPr bwMode="auto">
          <a:xfrm>
            <a:off x="5508625" y="1008063"/>
            <a:ext cx="3455988" cy="1341437"/>
          </a:xfrm>
          <a:prstGeom prst="rect">
            <a:avLst/>
          </a:prstGeom>
          <a:noFill/>
          <a:ln w="127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 kumimoji="1" sz="4000">
                <a:solidFill>
                  <a:schemeClr val="tx1"/>
                </a:solidFill>
                <a:latin typeface="Tahoma" panose="020B0604030504040204" pitchFamily="34" charset="0"/>
                <a:ea typeface="超研澤中粗隸" pitchFamily="49" charset="-120"/>
              </a:defRPr>
            </a:lvl1pPr>
            <a:lvl2pPr marL="742950" indent="-285750" eaLnBrk="0" hangingPunct="0">
              <a:defRPr kumimoji="1" sz="4000">
                <a:solidFill>
                  <a:schemeClr val="tx1"/>
                </a:solidFill>
                <a:latin typeface="Tahoma" panose="020B0604030504040204" pitchFamily="34" charset="0"/>
                <a:ea typeface="超研澤中粗隸" pitchFamily="49" charset="-120"/>
              </a:defRPr>
            </a:lvl2pPr>
            <a:lvl3pPr marL="1143000" indent="-228600" eaLnBrk="0" hangingPunct="0">
              <a:defRPr kumimoji="1" sz="4000">
                <a:solidFill>
                  <a:schemeClr val="tx1"/>
                </a:solidFill>
                <a:latin typeface="Tahoma" panose="020B0604030504040204" pitchFamily="34" charset="0"/>
                <a:ea typeface="超研澤中粗隸" pitchFamily="49" charset="-120"/>
              </a:defRPr>
            </a:lvl3pPr>
            <a:lvl4pPr marL="1600200" indent="-228600" eaLnBrk="0" hangingPunct="0">
              <a:defRPr kumimoji="1" sz="4000">
                <a:solidFill>
                  <a:schemeClr val="tx1"/>
                </a:solidFill>
                <a:latin typeface="Tahoma" panose="020B0604030504040204" pitchFamily="34" charset="0"/>
                <a:ea typeface="超研澤中粗隸" pitchFamily="49" charset="-120"/>
              </a:defRPr>
            </a:lvl4pPr>
            <a:lvl5pPr marL="2057400" indent="-228600" eaLnBrk="0" hangingPunct="0">
              <a:defRPr kumimoji="1" sz="4000">
                <a:solidFill>
                  <a:schemeClr val="tx1"/>
                </a:solidFill>
                <a:latin typeface="Tahoma" panose="020B0604030504040204" pitchFamily="34" charset="0"/>
                <a:ea typeface="超研澤中粗隸" pitchFamily="49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kumimoji="1" sz="4000">
                <a:solidFill>
                  <a:schemeClr val="tx1"/>
                </a:solidFill>
                <a:latin typeface="Tahoma" panose="020B0604030504040204" pitchFamily="34" charset="0"/>
                <a:ea typeface="超研澤中粗隸" pitchFamily="49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kumimoji="1" sz="4000">
                <a:solidFill>
                  <a:schemeClr val="tx1"/>
                </a:solidFill>
                <a:latin typeface="Tahoma" panose="020B0604030504040204" pitchFamily="34" charset="0"/>
                <a:ea typeface="超研澤中粗隸" pitchFamily="49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kumimoji="1" sz="4000">
                <a:solidFill>
                  <a:schemeClr val="tx1"/>
                </a:solidFill>
                <a:latin typeface="Tahoma" panose="020B0604030504040204" pitchFamily="34" charset="0"/>
                <a:ea typeface="超研澤中粗隸" pitchFamily="49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kumimoji="1" sz="4000">
                <a:solidFill>
                  <a:schemeClr val="tx1"/>
                </a:solidFill>
                <a:latin typeface="Tahoma" panose="020B0604030504040204" pitchFamily="34" charset="0"/>
                <a:ea typeface="超研澤中粗隸" pitchFamily="49" charset="-120"/>
              </a:defRPr>
            </a:lvl9pPr>
          </a:lstStyle>
          <a:p>
            <a:pPr eaLnBrk="1" fontAlgn="base" hangingPunct="1">
              <a:spcBef>
                <a:spcPct val="20000"/>
              </a:spcBef>
              <a:spcAft>
                <a:spcPct val="0"/>
              </a:spcAft>
            </a:pPr>
            <a:r>
              <a:rPr kumimoji="0" lang="zh-TW" altLang="en-US" sz="2000" b="1" smtClean="0">
                <a:solidFill>
                  <a:srgbClr val="4A452A"/>
                </a:solidFill>
                <a:latin typeface="Gill Sans MT" panose="020B0502020104020203" pitchFamily="34" charset="0"/>
                <a:ea typeface="微軟正黑體" panose="020B0604030504040204" pitchFamily="34" charset="-120"/>
              </a:rPr>
              <a:t>高中推薦至同一大學者</a:t>
            </a:r>
            <a:r>
              <a:rPr kumimoji="0" lang="zh-TW" altLang="en-US" sz="2000" b="1" smtClean="0">
                <a:solidFill>
                  <a:srgbClr val="E30746"/>
                </a:solidFill>
                <a:latin typeface="Gill Sans MT" panose="020B0502020104020203" pitchFamily="34" charset="0"/>
                <a:ea typeface="微軟正黑體" panose="020B0604030504040204" pitchFamily="34" charset="-120"/>
              </a:rPr>
              <a:t>須排推薦序</a:t>
            </a:r>
            <a:r>
              <a:rPr kumimoji="0" lang="zh-TW" altLang="en-US" sz="2000" b="1" smtClean="0">
                <a:solidFill>
                  <a:srgbClr val="4A452A"/>
                </a:solidFill>
                <a:latin typeface="Gill Sans MT" panose="020B0502020104020203" pitchFamily="34" charset="0"/>
                <a:ea typeface="微軟正黑體" panose="020B0604030504040204" pitchFamily="34" charset="-120"/>
              </a:rPr>
              <a:t>，</a:t>
            </a:r>
            <a:r>
              <a:rPr kumimoji="0" lang="zh-TW" altLang="en-US" sz="2000" b="1" smtClean="0">
                <a:solidFill>
                  <a:srgbClr val="FF0000"/>
                </a:solidFill>
                <a:latin typeface="Gill Sans MT" panose="020B0502020104020203" pitchFamily="34" charset="0"/>
                <a:ea typeface="微軟正黑體" panose="020B0604030504040204" pitchFamily="34" charset="-120"/>
              </a:rPr>
              <a:t>第一輪只錄取每高中</a:t>
            </a:r>
            <a:r>
              <a:rPr kumimoji="0" lang="en-US" altLang="zh-TW" sz="2000" b="1" smtClean="0">
                <a:solidFill>
                  <a:srgbClr val="FF0000"/>
                </a:solidFill>
                <a:latin typeface="Gill Sans MT" panose="020B0502020104020203" pitchFamily="34" charset="0"/>
                <a:ea typeface="微軟正黑體" panose="020B0604030504040204" pitchFamily="34" charset="-120"/>
              </a:rPr>
              <a:t>1</a:t>
            </a:r>
            <a:r>
              <a:rPr kumimoji="0" lang="zh-TW" altLang="en-US" sz="2000" b="1" smtClean="0">
                <a:solidFill>
                  <a:srgbClr val="FF0000"/>
                </a:solidFill>
                <a:latin typeface="Gill Sans MT" panose="020B0502020104020203" pitchFamily="34" charset="0"/>
                <a:ea typeface="微軟正黑體" panose="020B0604030504040204" pitchFamily="34" charset="-120"/>
              </a:rPr>
              <a:t>名</a:t>
            </a:r>
            <a:r>
              <a:rPr kumimoji="0" lang="zh-TW" altLang="en-US" sz="2000" b="1" smtClean="0">
                <a:solidFill>
                  <a:srgbClr val="4A452A"/>
                </a:solidFill>
                <a:latin typeface="Gill Sans MT" panose="020B0502020104020203" pitchFamily="34" charset="0"/>
                <a:ea typeface="微軟正黑體" panose="020B0604030504040204" pitchFamily="34" charset="-120"/>
              </a:rPr>
              <a:t>，第二輪則不受限制。</a:t>
            </a:r>
            <a:endParaRPr kumimoji="0" lang="en-US" altLang="zh-TW" sz="2000" b="1" smtClean="0">
              <a:solidFill>
                <a:srgbClr val="4A452A"/>
              </a:solidFill>
              <a:latin typeface="Gill Sans MT" panose="020B0502020104020203" pitchFamily="34" charset="0"/>
              <a:ea typeface="微軟正黑體" panose="020B0604030504040204" pitchFamily="34" charset="-120"/>
            </a:endParaRPr>
          </a:p>
          <a:p>
            <a:pPr eaLnBrk="1" fontAlgn="base" hangingPunct="1">
              <a:spcBef>
                <a:spcPct val="20000"/>
              </a:spcBef>
              <a:spcAft>
                <a:spcPct val="0"/>
              </a:spcAft>
            </a:pPr>
            <a:r>
              <a:rPr kumimoji="0" lang="en-US" altLang="zh-TW" sz="2000" b="1" smtClean="0">
                <a:solidFill>
                  <a:srgbClr val="FF0000"/>
                </a:solidFill>
                <a:latin typeface="Gill Sans MT" panose="020B0502020104020203" pitchFamily="34" charset="0"/>
                <a:ea typeface="微軟正黑體" panose="020B0604030504040204" pitchFamily="34" charset="-120"/>
              </a:rPr>
              <a:t>(</a:t>
            </a:r>
            <a:r>
              <a:rPr kumimoji="0" lang="zh-TW" altLang="en-US" sz="2000" b="1" smtClean="0">
                <a:solidFill>
                  <a:srgbClr val="FF0000"/>
                </a:solidFill>
                <a:latin typeface="Gill Sans MT" panose="020B0502020104020203" pitchFamily="34" charset="0"/>
                <a:ea typeface="微軟正黑體" panose="020B0604030504040204" pitchFamily="34" charset="-120"/>
              </a:rPr>
              <a:t>第一至第三學群一同排序</a:t>
            </a:r>
            <a:r>
              <a:rPr kumimoji="0" lang="en-US" altLang="zh-TW" sz="2000" b="1" smtClean="0">
                <a:solidFill>
                  <a:srgbClr val="FF0000"/>
                </a:solidFill>
                <a:latin typeface="Gill Sans MT" panose="020B0502020104020203" pitchFamily="34" charset="0"/>
                <a:ea typeface="微軟正黑體" panose="020B0604030504040204" pitchFamily="34" charset="-120"/>
              </a:rPr>
              <a:t>)</a:t>
            </a:r>
            <a:endParaRPr kumimoji="0" lang="zh-TW" altLang="en-US" sz="2000" b="1" smtClean="0">
              <a:solidFill>
                <a:srgbClr val="4A452A"/>
              </a:solidFill>
              <a:latin typeface="Gill Sans MT" panose="020B0502020104020203" pitchFamily="34" charset="0"/>
              <a:ea typeface="微軟正黑體" panose="020B0604030504040204" pitchFamily="34" charset="-120"/>
            </a:endParaRPr>
          </a:p>
        </p:txBody>
      </p:sp>
      <p:grpSp>
        <p:nvGrpSpPr>
          <p:cNvPr id="2" name="群組 75"/>
          <p:cNvGrpSpPr>
            <a:grpSpLocks/>
          </p:cNvGrpSpPr>
          <p:nvPr/>
        </p:nvGrpSpPr>
        <p:grpSpPr bwMode="auto">
          <a:xfrm>
            <a:off x="1189038" y="2892425"/>
            <a:ext cx="5921375" cy="650875"/>
            <a:chOff x="1189039" y="2892490"/>
            <a:chExt cx="5920665" cy="650810"/>
          </a:xfrm>
        </p:grpSpPr>
        <p:sp>
          <p:nvSpPr>
            <p:cNvPr id="86063" name="Rectangle 10"/>
            <p:cNvSpPr>
              <a:spLocks noChangeArrowheads="1"/>
            </p:cNvSpPr>
            <p:nvPr/>
          </p:nvSpPr>
          <p:spPr bwMode="auto">
            <a:xfrm>
              <a:off x="1189039" y="2895600"/>
              <a:ext cx="1382698" cy="647700"/>
            </a:xfrm>
            <a:prstGeom prst="rect">
              <a:avLst/>
            </a:prstGeom>
            <a:noFill/>
            <a:ln w="38100">
              <a:solidFill>
                <a:srgbClr val="FF66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kumimoji="1" sz="4000">
                  <a:solidFill>
                    <a:schemeClr val="tx1"/>
                  </a:solidFill>
                  <a:latin typeface="Tahoma" panose="020B0604030504040204" pitchFamily="34" charset="0"/>
                  <a:ea typeface="超研澤中粗隸" pitchFamily="49" charset="-120"/>
                </a:defRPr>
              </a:lvl1pPr>
              <a:lvl2pPr marL="742950" indent="-285750" eaLnBrk="0" hangingPunct="0">
                <a:defRPr kumimoji="1" sz="4000">
                  <a:solidFill>
                    <a:schemeClr val="tx1"/>
                  </a:solidFill>
                  <a:latin typeface="Tahoma" panose="020B0604030504040204" pitchFamily="34" charset="0"/>
                  <a:ea typeface="超研澤中粗隸" pitchFamily="49" charset="-120"/>
                </a:defRPr>
              </a:lvl2pPr>
              <a:lvl3pPr marL="1143000" indent="-228600" eaLnBrk="0" hangingPunct="0">
                <a:defRPr kumimoji="1" sz="4000">
                  <a:solidFill>
                    <a:schemeClr val="tx1"/>
                  </a:solidFill>
                  <a:latin typeface="Tahoma" panose="020B0604030504040204" pitchFamily="34" charset="0"/>
                  <a:ea typeface="超研澤中粗隸" pitchFamily="49" charset="-120"/>
                </a:defRPr>
              </a:lvl3pPr>
              <a:lvl4pPr marL="1600200" indent="-228600" eaLnBrk="0" hangingPunct="0">
                <a:defRPr kumimoji="1" sz="4000">
                  <a:solidFill>
                    <a:schemeClr val="tx1"/>
                  </a:solidFill>
                  <a:latin typeface="Tahoma" panose="020B0604030504040204" pitchFamily="34" charset="0"/>
                  <a:ea typeface="超研澤中粗隸" pitchFamily="49" charset="-120"/>
                </a:defRPr>
              </a:lvl4pPr>
              <a:lvl5pPr marL="2057400" indent="-228600" eaLnBrk="0" hangingPunct="0">
                <a:defRPr kumimoji="1" sz="4000">
                  <a:solidFill>
                    <a:schemeClr val="tx1"/>
                  </a:solidFill>
                  <a:latin typeface="Tahoma" panose="020B0604030504040204" pitchFamily="34" charset="0"/>
                  <a:ea typeface="超研澤中粗隸" pitchFamily="49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55000"/>
                <a:buFont typeface="Wingdings" panose="05000000000000000000" pitchFamily="2" charset="2"/>
                <a:buChar char="n"/>
                <a:defRPr kumimoji="1" sz="4000">
                  <a:solidFill>
                    <a:schemeClr val="tx1"/>
                  </a:solidFill>
                  <a:latin typeface="Tahoma" panose="020B0604030504040204" pitchFamily="34" charset="0"/>
                  <a:ea typeface="超研澤中粗隸" pitchFamily="49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55000"/>
                <a:buFont typeface="Wingdings" panose="05000000000000000000" pitchFamily="2" charset="2"/>
                <a:buChar char="n"/>
                <a:defRPr kumimoji="1" sz="4000">
                  <a:solidFill>
                    <a:schemeClr val="tx1"/>
                  </a:solidFill>
                  <a:latin typeface="Tahoma" panose="020B0604030504040204" pitchFamily="34" charset="0"/>
                  <a:ea typeface="超研澤中粗隸" pitchFamily="49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55000"/>
                <a:buFont typeface="Wingdings" panose="05000000000000000000" pitchFamily="2" charset="2"/>
                <a:buChar char="n"/>
                <a:defRPr kumimoji="1" sz="4000">
                  <a:solidFill>
                    <a:schemeClr val="tx1"/>
                  </a:solidFill>
                  <a:latin typeface="Tahoma" panose="020B0604030504040204" pitchFamily="34" charset="0"/>
                  <a:ea typeface="超研澤中粗隸" pitchFamily="49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55000"/>
                <a:buFont typeface="Wingdings" panose="05000000000000000000" pitchFamily="2" charset="2"/>
                <a:buChar char="n"/>
                <a:defRPr kumimoji="1" sz="4000">
                  <a:solidFill>
                    <a:schemeClr val="tx1"/>
                  </a:solidFill>
                  <a:latin typeface="Tahoma" panose="020B0604030504040204" pitchFamily="34" charset="0"/>
                  <a:ea typeface="超研澤中粗隸" pitchFamily="49" charset="-120"/>
                </a:defRPr>
              </a:lvl9pPr>
            </a:lstStyle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kumimoji="0" lang="zh-TW" altLang="en-US" sz="1800" smtClean="0">
                  <a:solidFill>
                    <a:srgbClr val="000000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第一學群</a:t>
              </a:r>
            </a:p>
          </p:txBody>
        </p:sp>
        <p:sp>
          <p:nvSpPr>
            <p:cNvPr id="86064" name="Rectangle 10"/>
            <p:cNvSpPr>
              <a:spLocks noChangeArrowheads="1"/>
            </p:cNvSpPr>
            <p:nvPr/>
          </p:nvSpPr>
          <p:spPr bwMode="auto">
            <a:xfrm>
              <a:off x="2756318" y="2892490"/>
              <a:ext cx="1357322" cy="647700"/>
            </a:xfrm>
            <a:prstGeom prst="rect">
              <a:avLst/>
            </a:prstGeom>
            <a:noFill/>
            <a:ln w="38100">
              <a:solidFill>
                <a:srgbClr val="008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kumimoji="1" sz="4000">
                  <a:solidFill>
                    <a:schemeClr val="tx1"/>
                  </a:solidFill>
                  <a:latin typeface="Tahoma" panose="020B0604030504040204" pitchFamily="34" charset="0"/>
                  <a:ea typeface="超研澤中粗隸" pitchFamily="49" charset="-120"/>
                </a:defRPr>
              </a:lvl1pPr>
              <a:lvl2pPr marL="742950" indent="-285750" eaLnBrk="0" hangingPunct="0">
                <a:defRPr kumimoji="1" sz="4000">
                  <a:solidFill>
                    <a:schemeClr val="tx1"/>
                  </a:solidFill>
                  <a:latin typeface="Tahoma" panose="020B0604030504040204" pitchFamily="34" charset="0"/>
                  <a:ea typeface="超研澤中粗隸" pitchFamily="49" charset="-120"/>
                </a:defRPr>
              </a:lvl2pPr>
              <a:lvl3pPr marL="1143000" indent="-228600" eaLnBrk="0" hangingPunct="0">
                <a:defRPr kumimoji="1" sz="4000">
                  <a:solidFill>
                    <a:schemeClr val="tx1"/>
                  </a:solidFill>
                  <a:latin typeface="Tahoma" panose="020B0604030504040204" pitchFamily="34" charset="0"/>
                  <a:ea typeface="超研澤中粗隸" pitchFamily="49" charset="-120"/>
                </a:defRPr>
              </a:lvl3pPr>
              <a:lvl4pPr marL="1600200" indent="-228600" eaLnBrk="0" hangingPunct="0">
                <a:defRPr kumimoji="1" sz="4000">
                  <a:solidFill>
                    <a:schemeClr val="tx1"/>
                  </a:solidFill>
                  <a:latin typeface="Tahoma" panose="020B0604030504040204" pitchFamily="34" charset="0"/>
                  <a:ea typeface="超研澤中粗隸" pitchFamily="49" charset="-120"/>
                </a:defRPr>
              </a:lvl4pPr>
              <a:lvl5pPr marL="2057400" indent="-228600" eaLnBrk="0" hangingPunct="0">
                <a:defRPr kumimoji="1" sz="4000">
                  <a:solidFill>
                    <a:schemeClr val="tx1"/>
                  </a:solidFill>
                  <a:latin typeface="Tahoma" panose="020B0604030504040204" pitchFamily="34" charset="0"/>
                  <a:ea typeface="超研澤中粗隸" pitchFamily="49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55000"/>
                <a:buFont typeface="Wingdings" panose="05000000000000000000" pitchFamily="2" charset="2"/>
                <a:buChar char="n"/>
                <a:defRPr kumimoji="1" sz="4000">
                  <a:solidFill>
                    <a:schemeClr val="tx1"/>
                  </a:solidFill>
                  <a:latin typeface="Tahoma" panose="020B0604030504040204" pitchFamily="34" charset="0"/>
                  <a:ea typeface="超研澤中粗隸" pitchFamily="49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55000"/>
                <a:buFont typeface="Wingdings" panose="05000000000000000000" pitchFamily="2" charset="2"/>
                <a:buChar char="n"/>
                <a:defRPr kumimoji="1" sz="4000">
                  <a:solidFill>
                    <a:schemeClr val="tx1"/>
                  </a:solidFill>
                  <a:latin typeface="Tahoma" panose="020B0604030504040204" pitchFamily="34" charset="0"/>
                  <a:ea typeface="超研澤中粗隸" pitchFamily="49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55000"/>
                <a:buFont typeface="Wingdings" panose="05000000000000000000" pitchFamily="2" charset="2"/>
                <a:buChar char="n"/>
                <a:defRPr kumimoji="1" sz="4000">
                  <a:solidFill>
                    <a:schemeClr val="tx1"/>
                  </a:solidFill>
                  <a:latin typeface="Tahoma" panose="020B0604030504040204" pitchFamily="34" charset="0"/>
                  <a:ea typeface="超研澤中粗隸" pitchFamily="49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55000"/>
                <a:buFont typeface="Wingdings" panose="05000000000000000000" pitchFamily="2" charset="2"/>
                <a:buChar char="n"/>
                <a:defRPr kumimoji="1" sz="4000">
                  <a:solidFill>
                    <a:schemeClr val="tx1"/>
                  </a:solidFill>
                  <a:latin typeface="Tahoma" panose="020B0604030504040204" pitchFamily="34" charset="0"/>
                  <a:ea typeface="超研澤中粗隸" pitchFamily="49" charset="-120"/>
                </a:defRPr>
              </a:lvl9pPr>
            </a:lstStyle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kumimoji="0" lang="zh-TW" altLang="en-US" sz="1800" smtClean="0">
                  <a:solidFill>
                    <a:srgbClr val="000000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第二學群</a:t>
              </a:r>
            </a:p>
          </p:txBody>
        </p:sp>
        <p:sp>
          <p:nvSpPr>
            <p:cNvPr id="86065" name="Rectangle 10"/>
            <p:cNvSpPr>
              <a:spLocks noChangeArrowheads="1"/>
            </p:cNvSpPr>
            <p:nvPr/>
          </p:nvSpPr>
          <p:spPr bwMode="auto">
            <a:xfrm>
              <a:off x="4298718" y="2894150"/>
              <a:ext cx="1324434" cy="647700"/>
            </a:xfrm>
            <a:prstGeom prst="rect">
              <a:avLst/>
            </a:prstGeom>
            <a:noFill/>
            <a:ln w="38100">
              <a:solidFill>
                <a:srgbClr val="0006F2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kumimoji="1" sz="4000">
                  <a:solidFill>
                    <a:schemeClr val="tx1"/>
                  </a:solidFill>
                  <a:latin typeface="Tahoma" panose="020B0604030504040204" pitchFamily="34" charset="0"/>
                  <a:ea typeface="超研澤中粗隸" pitchFamily="49" charset="-120"/>
                </a:defRPr>
              </a:lvl1pPr>
              <a:lvl2pPr marL="742950" indent="-285750" eaLnBrk="0" hangingPunct="0">
                <a:defRPr kumimoji="1" sz="4000">
                  <a:solidFill>
                    <a:schemeClr val="tx1"/>
                  </a:solidFill>
                  <a:latin typeface="Tahoma" panose="020B0604030504040204" pitchFamily="34" charset="0"/>
                  <a:ea typeface="超研澤中粗隸" pitchFamily="49" charset="-120"/>
                </a:defRPr>
              </a:lvl2pPr>
              <a:lvl3pPr marL="1143000" indent="-228600" eaLnBrk="0" hangingPunct="0">
                <a:defRPr kumimoji="1" sz="4000">
                  <a:solidFill>
                    <a:schemeClr val="tx1"/>
                  </a:solidFill>
                  <a:latin typeface="Tahoma" panose="020B0604030504040204" pitchFamily="34" charset="0"/>
                  <a:ea typeface="超研澤中粗隸" pitchFamily="49" charset="-120"/>
                </a:defRPr>
              </a:lvl3pPr>
              <a:lvl4pPr marL="1600200" indent="-228600" eaLnBrk="0" hangingPunct="0">
                <a:defRPr kumimoji="1" sz="4000">
                  <a:solidFill>
                    <a:schemeClr val="tx1"/>
                  </a:solidFill>
                  <a:latin typeface="Tahoma" panose="020B0604030504040204" pitchFamily="34" charset="0"/>
                  <a:ea typeface="超研澤中粗隸" pitchFamily="49" charset="-120"/>
                </a:defRPr>
              </a:lvl4pPr>
              <a:lvl5pPr marL="2057400" indent="-228600" eaLnBrk="0" hangingPunct="0">
                <a:defRPr kumimoji="1" sz="4000">
                  <a:solidFill>
                    <a:schemeClr val="tx1"/>
                  </a:solidFill>
                  <a:latin typeface="Tahoma" panose="020B0604030504040204" pitchFamily="34" charset="0"/>
                  <a:ea typeface="超研澤中粗隸" pitchFamily="49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55000"/>
                <a:buFont typeface="Wingdings" panose="05000000000000000000" pitchFamily="2" charset="2"/>
                <a:buChar char="n"/>
                <a:defRPr kumimoji="1" sz="4000">
                  <a:solidFill>
                    <a:schemeClr val="tx1"/>
                  </a:solidFill>
                  <a:latin typeface="Tahoma" panose="020B0604030504040204" pitchFamily="34" charset="0"/>
                  <a:ea typeface="超研澤中粗隸" pitchFamily="49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55000"/>
                <a:buFont typeface="Wingdings" panose="05000000000000000000" pitchFamily="2" charset="2"/>
                <a:buChar char="n"/>
                <a:defRPr kumimoji="1" sz="4000">
                  <a:solidFill>
                    <a:schemeClr val="tx1"/>
                  </a:solidFill>
                  <a:latin typeface="Tahoma" panose="020B0604030504040204" pitchFamily="34" charset="0"/>
                  <a:ea typeface="超研澤中粗隸" pitchFamily="49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55000"/>
                <a:buFont typeface="Wingdings" panose="05000000000000000000" pitchFamily="2" charset="2"/>
                <a:buChar char="n"/>
                <a:defRPr kumimoji="1" sz="4000">
                  <a:solidFill>
                    <a:schemeClr val="tx1"/>
                  </a:solidFill>
                  <a:latin typeface="Tahoma" panose="020B0604030504040204" pitchFamily="34" charset="0"/>
                  <a:ea typeface="超研澤中粗隸" pitchFamily="49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55000"/>
                <a:buFont typeface="Wingdings" panose="05000000000000000000" pitchFamily="2" charset="2"/>
                <a:buChar char="n"/>
                <a:defRPr kumimoji="1" sz="4000">
                  <a:solidFill>
                    <a:schemeClr val="tx1"/>
                  </a:solidFill>
                  <a:latin typeface="Tahoma" panose="020B0604030504040204" pitchFamily="34" charset="0"/>
                  <a:ea typeface="超研澤中粗隸" pitchFamily="49" charset="-120"/>
                </a:defRPr>
              </a:lvl9pPr>
            </a:lstStyle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kumimoji="0" lang="zh-TW" altLang="en-US" sz="1800" smtClean="0">
                  <a:solidFill>
                    <a:srgbClr val="000000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第三學群</a:t>
              </a:r>
            </a:p>
          </p:txBody>
        </p:sp>
        <p:sp>
          <p:nvSpPr>
            <p:cNvPr id="86066" name="Rectangle 10"/>
            <p:cNvSpPr>
              <a:spLocks noChangeArrowheads="1"/>
            </p:cNvSpPr>
            <p:nvPr/>
          </p:nvSpPr>
          <p:spPr bwMode="auto">
            <a:xfrm>
              <a:off x="5785270" y="2892490"/>
              <a:ext cx="1324434" cy="647700"/>
            </a:xfrm>
            <a:prstGeom prst="rect">
              <a:avLst/>
            </a:prstGeom>
            <a:noFill/>
            <a:ln w="38100">
              <a:solidFill>
                <a:srgbClr val="7030A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kumimoji="1" sz="4000">
                  <a:solidFill>
                    <a:schemeClr val="tx1"/>
                  </a:solidFill>
                  <a:latin typeface="Tahoma" panose="020B0604030504040204" pitchFamily="34" charset="0"/>
                  <a:ea typeface="超研澤中粗隸" pitchFamily="49" charset="-120"/>
                </a:defRPr>
              </a:lvl1pPr>
              <a:lvl2pPr marL="742950" indent="-285750" eaLnBrk="0" hangingPunct="0">
                <a:defRPr kumimoji="1" sz="4000">
                  <a:solidFill>
                    <a:schemeClr val="tx1"/>
                  </a:solidFill>
                  <a:latin typeface="Tahoma" panose="020B0604030504040204" pitchFamily="34" charset="0"/>
                  <a:ea typeface="超研澤中粗隸" pitchFamily="49" charset="-120"/>
                </a:defRPr>
              </a:lvl2pPr>
              <a:lvl3pPr marL="1143000" indent="-228600" eaLnBrk="0" hangingPunct="0">
                <a:defRPr kumimoji="1" sz="4000">
                  <a:solidFill>
                    <a:schemeClr val="tx1"/>
                  </a:solidFill>
                  <a:latin typeface="Tahoma" panose="020B0604030504040204" pitchFamily="34" charset="0"/>
                  <a:ea typeface="超研澤中粗隸" pitchFamily="49" charset="-120"/>
                </a:defRPr>
              </a:lvl3pPr>
              <a:lvl4pPr marL="1600200" indent="-228600" eaLnBrk="0" hangingPunct="0">
                <a:defRPr kumimoji="1" sz="4000">
                  <a:solidFill>
                    <a:schemeClr val="tx1"/>
                  </a:solidFill>
                  <a:latin typeface="Tahoma" panose="020B0604030504040204" pitchFamily="34" charset="0"/>
                  <a:ea typeface="超研澤中粗隸" pitchFamily="49" charset="-120"/>
                </a:defRPr>
              </a:lvl4pPr>
              <a:lvl5pPr marL="2057400" indent="-228600" eaLnBrk="0" hangingPunct="0">
                <a:defRPr kumimoji="1" sz="4000">
                  <a:solidFill>
                    <a:schemeClr val="tx1"/>
                  </a:solidFill>
                  <a:latin typeface="Tahoma" panose="020B0604030504040204" pitchFamily="34" charset="0"/>
                  <a:ea typeface="超研澤中粗隸" pitchFamily="49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55000"/>
                <a:buFont typeface="Wingdings" panose="05000000000000000000" pitchFamily="2" charset="2"/>
                <a:buChar char="n"/>
                <a:defRPr kumimoji="1" sz="4000">
                  <a:solidFill>
                    <a:schemeClr val="tx1"/>
                  </a:solidFill>
                  <a:latin typeface="Tahoma" panose="020B0604030504040204" pitchFamily="34" charset="0"/>
                  <a:ea typeface="超研澤中粗隸" pitchFamily="49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55000"/>
                <a:buFont typeface="Wingdings" panose="05000000000000000000" pitchFamily="2" charset="2"/>
                <a:buChar char="n"/>
                <a:defRPr kumimoji="1" sz="4000">
                  <a:solidFill>
                    <a:schemeClr val="tx1"/>
                  </a:solidFill>
                  <a:latin typeface="Tahoma" panose="020B0604030504040204" pitchFamily="34" charset="0"/>
                  <a:ea typeface="超研澤中粗隸" pitchFamily="49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55000"/>
                <a:buFont typeface="Wingdings" panose="05000000000000000000" pitchFamily="2" charset="2"/>
                <a:buChar char="n"/>
                <a:defRPr kumimoji="1" sz="4000">
                  <a:solidFill>
                    <a:schemeClr val="tx1"/>
                  </a:solidFill>
                  <a:latin typeface="Tahoma" panose="020B0604030504040204" pitchFamily="34" charset="0"/>
                  <a:ea typeface="超研澤中粗隸" pitchFamily="49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55000"/>
                <a:buFont typeface="Wingdings" panose="05000000000000000000" pitchFamily="2" charset="2"/>
                <a:buChar char="n"/>
                <a:defRPr kumimoji="1" sz="4000">
                  <a:solidFill>
                    <a:schemeClr val="tx1"/>
                  </a:solidFill>
                  <a:latin typeface="Tahoma" panose="020B0604030504040204" pitchFamily="34" charset="0"/>
                  <a:ea typeface="超研澤中粗隸" pitchFamily="49" charset="-120"/>
                </a:defRPr>
              </a:lvl9pPr>
            </a:lstStyle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kumimoji="0" lang="zh-TW" altLang="en-US" sz="1800" smtClean="0">
                  <a:solidFill>
                    <a:srgbClr val="000000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第八學群</a:t>
              </a:r>
            </a:p>
          </p:txBody>
        </p:sp>
      </p:grpSp>
      <p:grpSp>
        <p:nvGrpSpPr>
          <p:cNvPr id="3" name="群組 73"/>
          <p:cNvGrpSpPr>
            <a:grpSpLocks/>
          </p:cNvGrpSpPr>
          <p:nvPr/>
        </p:nvGrpSpPr>
        <p:grpSpPr bwMode="auto">
          <a:xfrm>
            <a:off x="2124075" y="2143125"/>
            <a:ext cx="4176713" cy="749300"/>
            <a:chOff x="2124075" y="2143116"/>
            <a:chExt cx="4176713" cy="749374"/>
          </a:xfrm>
        </p:grpSpPr>
        <p:sp>
          <p:nvSpPr>
            <p:cNvPr id="86057" name="Line 39"/>
            <p:cNvSpPr>
              <a:spLocks noChangeShapeType="1"/>
            </p:cNvSpPr>
            <p:nvPr/>
          </p:nvSpPr>
          <p:spPr bwMode="auto">
            <a:xfrm>
              <a:off x="2124075" y="2492375"/>
              <a:ext cx="4176713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20000"/>
                </a:spcBef>
                <a:spcAft>
                  <a:spcPct val="0"/>
                </a:spcAft>
                <a:buClr>
                  <a:srgbClr val="DB5353"/>
                </a:buClr>
                <a:buSzPct val="55000"/>
                <a:buFont typeface="Wingdings" panose="05000000000000000000" pitchFamily="2" charset="2"/>
                <a:buChar char="n"/>
              </a:pPr>
              <a:endParaRPr kumimoji="1" lang="zh-TW" altLang="en-US" sz="4000" smtClean="0">
                <a:solidFill>
                  <a:prstClr val="black"/>
                </a:solidFill>
                <a:latin typeface="Tahoma" panose="020B0604030504040204" pitchFamily="34" charset="0"/>
                <a:ea typeface="超研澤中粗隸" pitchFamily="49" charset="-120"/>
              </a:endParaRPr>
            </a:p>
          </p:txBody>
        </p:sp>
        <p:sp>
          <p:nvSpPr>
            <p:cNvPr id="86058" name="Line 40"/>
            <p:cNvSpPr>
              <a:spLocks noChangeShapeType="1"/>
            </p:cNvSpPr>
            <p:nvPr/>
          </p:nvSpPr>
          <p:spPr bwMode="auto">
            <a:xfrm>
              <a:off x="2124075" y="2492375"/>
              <a:ext cx="0" cy="36036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20000"/>
                </a:spcBef>
                <a:spcAft>
                  <a:spcPct val="0"/>
                </a:spcAft>
                <a:buClr>
                  <a:srgbClr val="DB5353"/>
                </a:buClr>
                <a:buSzPct val="55000"/>
                <a:buFont typeface="Wingdings" panose="05000000000000000000" pitchFamily="2" charset="2"/>
                <a:buChar char="n"/>
              </a:pPr>
              <a:endParaRPr kumimoji="1" lang="zh-TW" altLang="en-US" sz="4000" smtClean="0">
                <a:solidFill>
                  <a:prstClr val="black"/>
                </a:solidFill>
                <a:latin typeface="Tahoma" panose="020B0604030504040204" pitchFamily="34" charset="0"/>
                <a:ea typeface="超研澤中粗隸" pitchFamily="49" charset="-120"/>
              </a:endParaRPr>
            </a:p>
          </p:txBody>
        </p:sp>
        <p:sp>
          <p:nvSpPr>
            <p:cNvPr id="86059" name="Line 41"/>
            <p:cNvSpPr>
              <a:spLocks noChangeShapeType="1"/>
            </p:cNvSpPr>
            <p:nvPr/>
          </p:nvSpPr>
          <p:spPr bwMode="auto">
            <a:xfrm>
              <a:off x="6300788" y="2492375"/>
              <a:ext cx="0" cy="36036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20000"/>
                </a:spcBef>
                <a:spcAft>
                  <a:spcPct val="0"/>
                </a:spcAft>
                <a:buClr>
                  <a:srgbClr val="DB5353"/>
                </a:buClr>
                <a:buSzPct val="55000"/>
                <a:buFont typeface="Wingdings" panose="05000000000000000000" pitchFamily="2" charset="2"/>
                <a:buChar char="n"/>
              </a:pPr>
              <a:endParaRPr kumimoji="1" lang="zh-TW" altLang="en-US" sz="4000" smtClean="0">
                <a:solidFill>
                  <a:prstClr val="black"/>
                </a:solidFill>
                <a:latin typeface="Tahoma" panose="020B0604030504040204" pitchFamily="34" charset="0"/>
                <a:ea typeface="超研澤中粗隸" pitchFamily="49" charset="-120"/>
              </a:endParaRPr>
            </a:p>
          </p:txBody>
        </p:sp>
        <p:cxnSp>
          <p:nvCxnSpPr>
            <p:cNvPr id="54" name="直線接點 53"/>
            <p:cNvCxnSpPr>
              <a:endCxn id="86064" idx="0"/>
            </p:cNvCxnSpPr>
            <p:nvPr/>
          </p:nvCxnSpPr>
          <p:spPr>
            <a:xfrm rot="16200000" flipH="1">
              <a:off x="3236100" y="2693240"/>
              <a:ext cx="392151" cy="635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5" name="直線接點 54"/>
            <p:cNvCxnSpPr/>
            <p:nvPr/>
          </p:nvCxnSpPr>
          <p:spPr>
            <a:xfrm rot="16200000" flipH="1">
              <a:off x="4736288" y="2693240"/>
              <a:ext cx="392151" cy="635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6" name="直線接點 55"/>
            <p:cNvCxnSpPr/>
            <p:nvPr/>
          </p:nvCxnSpPr>
          <p:spPr>
            <a:xfrm rot="16200000" flipH="1">
              <a:off x="4036201" y="2321728"/>
              <a:ext cx="357223" cy="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4" name="群組 74"/>
          <p:cNvGrpSpPr>
            <a:grpSpLocks/>
          </p:cNvGrpSpPr>
          <p:nvPr/>
        </p:nvGrpSpPr>
        <p:grpSpPr bwMode="auto">
          <a:xfrm>
            <a:off x="1358900" y="3571875"/>
            <a:ext cx="5141913" cy="785813"/>
            <a:chOff x="1358876" y="3571876"/>
            <a:chExt cx="5141951" cy="785820"/>
          </a:xfrm>
        </p:grpSpPr>
        <p:grpSp>
          <p:nvGrpSpPr>
            <p:cNvPr id="86041" name="Group 43"/>
            <p:cNvGrpSpPr>
              <a:grpSpLocks/>
            </p:cNvGrpSpPr>
            <p:nvPr/>
          </p:nvGrpSpPr>
          <p:grpSpPr bwMode="auto">
            <a:xfrm>
              <a:off x="1358876" y="3573463"/>
              <a:ext cx="998546" cy="757237"/>
              <a:chOff x="1519" y="1344"/>
              <a:chExt cx="2631" cy="453"/>
            </a:xfrm>
          </p:grpSpPr>
          <p:sp>
            <p:nvSpPr>
              <p:cNvPr id="86053" name="Line 44"/>
              <p:cNvSpPr>
                <a:spLocks noChangeShapeType="1"/>
              </p:cNvSpPr>
              <p:nvPr/>
            </p:nvSpPr>
            <p:spPr bwMode="auto">
              <a:xfrm>
                <a:off x="2835" y="1344"/>
                <a:ext cx="0" cy="45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20000"/>
                  </a:spcBef>
                  <a:spcAft>
                    <a:spcPct val="0"/>
                  </a:spcAft>
                  <a:buClr>
                    <a:srgbClr val="DB5353"/>
                  </a:buClr>
                  <a:buSzPct val="55000"/>
                  <a:buFont typeface="Wingdings" panose="05000000000000000000" pitchFamily="2" charset="2"/>
                  <a:buChar char="n"/>
                </a:pPr>
                <a:endParaRPr kumimoji="1" lang="zh-TW" altLang="en-US" sz="4000" smtClean="0">
                  <a:solidFill>
                    <a:prstClr val="black"/>
                  </a:solidFill>
                  <a:latin typeface="Tahoma" panose="020B0604030504040204" pitchFamily="34" charset="0"/>
                  <a:ea typeface="超研澤中粗隸" pitchFamily="49" charset="-120"/>
                </a:endParaRPr>
              </a:p>
            </p:txBody>
          </p:sp>
          <p:sp>
            <p:nvSpPr>
              <p:cNvPr id="86054" name="Line 45"/>
              <p:cNvSpPr>
                <a:spLocks noChangeShapeType="1"/>
              </p:cNvSpPr>
              <p:nvPr/>
            </p:nvSpPr>
            <p:spPr bwMode="auto">
              <a:xfrm>
                <a:off x="1519" y="1570"/>
                <a:ext cx="2631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20000"/>
                  </a:spcBef>
                  <a:spcAft>
                    <a:spcPct val="0"/>
                  </a:spcAft>
                  <a:buClr>
                    <a:srgbClr val="DB5353"/>
                  </a:buClr>
                  <a:buSzPct val="55000"/>
                  <a:buFont typeface="Wingdings" panose="05000000000000000000" pitchFamily="2" charset="2"/>
                  <a:buChar char="n"/>
                </a:pPr>
                <a:endParaRPr kumimoji="1" lang="zh-TW" altLang="en-US" sz="4000" smtClean="0">
                  <a:solidFill>
                    <a:prstClr val="black"/>
                  </a:solidFill>
                  <a:latin typeface="Tahoma" panose="020B0604030504040204" pitchFamily="34" charset="0"/>
                  <a:ea typeface="超研澤中粗隸" pitchFamily="49" charset="-120"/>
                </a:endParaRPr>
              </a:p>
            </p:txBody>
          </p:sp>
          <p:sp>
            <p:nvSpPr>
              <p:cNvPr id="86055" name="Line 46"/>
              <p:cNvSpPr>
                <a:spLocks noChangeShapeType="1"/>
              </p:cNvSpPr>
              <p:nvPr/>
            </p:nvSpPr>
            <p:spPr bwMode="auto">
              <a:xfrm>
                <a:off x="1519" y="1570"/>
                <a:ext cx="0" cy="22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20000"/>
                  </a:spcBef>
                  <a:spcAft>
                    <a:spcPct val="0"/>
                  </a:spcAft>
                  <a:buClr>
                    <a:srgbClr val="DB5353"/>
                  </a:buClr>
                  <a:buSzPct val="55000"/>
                  <a:buFont typeface="Wingdings" panose="05000000000000000000" pitchFamily="2" charset="2"/>
                  <a:buChar char="n"/>
                </a:pPr>
                <a:endParaRPr kumimoji="1" lang="zh-TW" altLang="en-US" sz="4000" smtClean="0">
                  <a:solidFill>
                    <a:prstClr val="black"/>
                  </a:solidFill>
                  <a:latin typeface="Tahoma" panose="020B0604030504040204" pitchFamily="34" charset="0"/>
                  <a:ea typeface="超研澤中粗隸" pitchFamily="49" charset="-120"/>
                </a:endParaRPr>
              </a:p>
            </p:txBody>
          </p:sp>
          <p:sp>
            <p:nvSpPr>
              <p:cNvPr id="86056" name="Line 47"/>
              <p:cNvSpPr>
                <a:spLocks noChangeShapeType="1"/>
              </p:cNvSpPr>
              <p:nvPr/>
            </p:nvSpPr>
            <p:spPr bwMode="auto">
              <a:xfrm>
                <a:off x="4150" y="1570"/>
                <a:ext cx="0" cy="22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20000"/>
                  </a:spcBef>
                  <a:spcAft>
                    <a:spcPct val="0"/>
                  </a:spcAft>
                  <a:buClr>
                    <a:srgbClr val="DB5353"/>
                  </a:buClr>
                  <a:buSzPct val="55000"/>
                  <a:buFont typeface="Wingdings" panose="05000000000000000000" pitchFamily="2" charset="2"/>
                  <a:buChar char="n"/>
                </a:pPr>
                <a:endParaRPr kumimoji="1" lang="zh-TW" altLang="en-US" sz="4000" smtClean="0">
                  <a:solidFill>
                    <a:prstClr val="black"/>
                  </a:solidFill>
                  <a:latin typeface="Tahoma" panose="020B0604030504040204" pitchFamily="34" charset="0"/>
                  <a:ea typeface="超研澤中粗隸" pitchFamily="49" charset="-120"/>
                </a:endParaRPr>
              </a:p>
            </p:txBody>
          </p:sp>
        </p:grpSp>
        <p:grpSp>
          <p:nvGrpSpPr>
            <p:cNvPr id="86042" name="Group 48"/>
            <p:cNvGrpSpPr>
              <a:grpSpLocks/>
            </p:cNvGrpSpPr>
            <p:nvPr/>
          </p:nvGrpSpPr>
          <p:grpSpPr bwMode="auto">
            <a:xfrm>
              <a:off x="3000364" y="3573463"/>
              <a:ext cx="1000132" cy="757237"/>
              <a:chOff x="1519" y="1344"/>
              <a:chExt cx="2631" cy="453"/>
            </a:xfrm>
          </p:grpSpPr>
          <p:sp>
            <p:nvSpPr>
              <p:cNvPr id="86049" name="Line 49"/>
              <p:cNvSpPr>
                <a:spLocks noChangeShapeType="1"/>
              </p:cNvSpPr>
              <p:nvPr/>
            </p:nvSpPr>
            <p:spPr bwMode="auto">
              <a:xfrm>
                <a:off x="2835" y="1344"/>
                <a:ext cx="0" cy="45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20000"/>
                  </a:spcBef>
                  <a:spcAft>
                    <a:spcPct val="0"/>
                  </a:spcAft>
                  <a:buClr>
                    <a:srgbClr val="DB5353"/>
                  </a:buClr>
                  <a:buSzPct val="55000"/>
                  <a:buFont typeface="Wingdings" panose="05000000000000000000" pitchFamily="2" charset="2"/>
                  <a:buChar char="n"/>
                </a:pPr>
                <a:endParaRPr kumimoji="1" lang="zh-TW" altLang="en-US" sz="4000" smtClean="0">
                  <a:solidFill>
                    <a:prstClr val="black"/>
                  </a:solidFill>
                  <a:latin typeface="Tahoma" panose="020B0604030504040204" pitchFamily="34" charset="0"/>
                  <a:ea typeface="超研澤中粗隸" pitchFamily="49" charset="-120"/>
                </a:endParaRPr>
              </a:p>
            </p:txBody>
          </p:sp>
          <p:sp>
            <p:nvSpPr>
              <p:cNvPr id="86050" name="Line 50"/>
              <p:cNvSpPr>
                <a:spLocks noChangeShapeType="1"/>
              </p:cNvSpPr>
              <p:nvPr/>
            </p:nvSpPr>
            <p:spPr bwMode="auto">
              <a:xfrm>
                <a:off x="1519" y="1570"/>
                <a:ext cx="2631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20000"/>
                  </a:spcBef>
                  <a:spcAft>
                    <a:spcPct val="0"/>
                  </a:spcAft>
                  <a:buClr>
                    <a:srgbClr val="DB5353"/>
                  </a:buClr>
                  <a:buSzPct val="55000"/>
                  <a:buFont typeface="Wingdings" panose="05000000000000000000" pitchFamily="2" charset="2"/>
                  <a:buChar char="n"/>
                </a:pPr>
                <a:endParaRPr kumimoji="1" lang="zh-TW" altLang="en-US" sz="4000" smtClean="0">
                  <a:solidFill>
                    <a:prstClr val="black"/>
                  </a:solidFill>
                  <a:latin typeface="Tahoma" panose="020B0604030504040204" pitchFamily="34" charset="0"/>
                  <a:ea typeface="超研澤中粗隸" pitchFamily="49" charset="-120"/>
                </a:endParaRPr>
              </a:p>
            </p:txBody>
          </p:sp>
          <p:sp>
            <p:nvSpPr>
              <p:cNvPr id="86051" name="Line 51"/>
              <p:cNvSpPr>
                <a:spLocks noChangeShapeType="1"/>
              </p:cNvSpPr>
              <p:nvPr/>
            </p:nvSpPr>
            <p:spPr bwMode="auto">
              <a:xfrm>
                <a:off x="1519" y="1570"/>
                <a:ext cx="0" cy="22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20000"/>
                  </a:spcBef>
                  <a:spcAft>
                    <a:spcPct val="0"/>
                  </a:spcAft>
                  <a:buClr>
                    <a:srgbClr val="DB5353"/>
                  </a:buClr>
                  <a:buSzPct val="55000"/>
                  <a:buFont typeface="Wingdings" panose="05000000000000000000" pitchFamily="2" charset="2"/>
                  <a:buChar char="n"/>
                </a:pPr>
                <a:endParaRPr kumimoji="1" lang="zh-TW" altLang="en-US" sz="4000" smtClean="0">
                  <a:solidFill>
                    <a:prstClr val="black"/>
                  </a:solidFill>
                  <a:latin typeface="Tahoma" panose="020B0604030504040204" pitchFamily="34" charset="0"/>
                  <a:ea typeface="超研澤中粗隸" pitchFamily="49" charset="-120"/>
                </a:endParaRPr>
              </a:p>
            </p:txBody>
          </p:sp>
          <p:sp>
            <p:nvSpPr>
              <p:cNvPr id="86052" name="Line 52"/>
              <p:cNvSpPr>
                <a:spLocks noChangeShapeType="1"/>
              </p:cNvSpPr>
              <p:nvPr/>
            </p:nvSpPr>
            <p:spPr bwMode="auto">
              <a:xfrm>
                <a:off x="4150" y="1570"/>
                <a:ext cx="0" cy="22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20000"/>
                  </a:spcBef>
                  <a:spcAft>
                    <a:spcPct val="0"/>
                  </a:spcAft>
                  <a:buClr>
                    <a:srgbClr val="DB5353"/>
                  </a:buClr>
                  <a:buSzPct val="55000"/>
                  <a:buFont typeface="Wingdings" panose="05000000000000000000" pitchFamily="2" charset="2"/>
                  <a:buChar char="n"/>
                </a:pPr>
                <a:endParaRPr kumimoji="1" lang="zh-TW" altLang="en-US" sz="4000" smtClean="0">
                  <a:solidFill>
                    <a:prstClr val="black"/>
                  </a:solidFill>
                  <a:latin typeface="Tahoma" panose="020B0604030504040204" pitchFamily="34" charset="0"/>
                  <a:ea typeface="超研澤中粗隸" pitchFamily="49" charset="-120"/>
                </a:endParaRPr>
              </a:p>
            </p:txBody>
          </p:sp>
        </p:grpSp>
        <p:grpSp>
          <p:nvGrpSpPr>
            <p:cNvPr id="86043" name="Group 53"/>
            <p:cNvGrpSpPr>
              <a:grpSpLocks/>
            </p:cNvGrpSpPr>
            <p:nvPr/>
          </p:nvGrpSpPr>
          <p:grpSpPr bwMode="auto">
            <a:xfrm>
              <a:off x="4489458" y="3573463"/>
              <a:ext cx="939798" cy="757237"/>
              <a:chOff x="1519" y="1344"/>
              <a:chExt cx="2631" cy="453"/>
            </a:xfrm>
          </p:grpSpPr>
          <p:sp>
            <p:nvSpPr>
              <p:cNvPr id="86045" name="Line 54"/>
              <p:cNvSpPr>
                <a:spLocks noChangeShapeType="1"/>
              </p:cNvSpPr>
              <p:nvPr/>
            </p:nvSpPr>
            <p:spPr bwMode="auto">
              <a:xfrm>
                <a:off x="2835" y="1344"/>
                <a:ext cx="0" cy="45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20000"/>
                  </a:spcBef>
                  <a:spcAft>
                    <a:spcPct val="0"/>
                  </a:spcAft>
                  <a:buClr>
                    <a:srgbClr val="DB5353"/>
                  </a:buClr>
                  <a:buSzPct val="55000"/>
                  <a:buFont typeface="Wingdings" panose="05000000000000000000" pitchFamily="2" charset="2"/>
                  <a:buChar char="n"/>
                </a:pPr>
                <a:endParaRPr kumimoji="1" lang="zh-TW" altLang="en-US" sz="4000" smtClean="0">
                  <a:solidFill>
                    <a:prstClr val="black"/>
                  </a:solidFill>
                  <a:latin typeface="Tahoma" panose="020B0604030504040204" pitchFamily="34" charset="0"/>
                  <a:ea typeface="超研澤中粗隸" pitchFamily="49" charset="-120"/>
                </a:endParaRPr>
              </a:p>
            </p:txBody>
          </p:sp>
          <p:sp>
            <p:nvSpPr>
              <p:cNvPr id="86046" name="Line 55"/>
              <p:cNvSpPr>
                <a:spLocks noChangeShapeType="1"/>
              </p:cNvSpPr>
              <p:nvPr/>
            </p:nvSpPr>
            <p:spPr bwMode="auto">
              <a:xfrm>
                <a:off x="1519" y="1570"/>
                <a:ext cx="2631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20000"/>
                  </a:spcBef>
                  <a:spcAft>
                    <a:spcPct val="0"/>
                  </a:spcAft>
                  <a:buClr>
                    <a:srgbClr val="DB5353"/>
                  </a:buClr>
                  <a:buSzPct val="55000"/>
                  <a:buFont typeface="Wingdings" panose="05000000000000000000" pitchFamily="2" charset="2"/>
                  <a:buChar char="n"/>
                </a:pPr>
                <a:endParaRPr kumimoji="1" lang="zh-TW" altLang="en-US" sz="4000" smtClean="0">
                  <a:solidFill>
                    <a:prstClr val="black"/>
                  </a:solidFill>
                  <a:latin typeface="Tahoma" panose="020B0604030504040204" pitchFamily="34" charset="0"/>
                  <a:ea typeface="超研澤中粗隸" pitchFamily="49" charset="-120"/>
                </a:endParaRPr>
              </a:p>
            </p:txBody>
          </p:sp>
          <p:sp>
            <p:nvSpPr>
              <p:cNvPr id="86047" name="Line 56"/>
              <p:cNvSpPr>
                <a:spLocks noChangeShapeType="1"/>
              </p:cNvSpPr>
              <p:nvPr/>
            </p:nvSpPr>
            <p:spPr bwMode="auto">
              <a:xfrm>
                <a:off x="1519" y="1570"/>
                <a:ext cx="0" cy="22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20000"/>
                  </a:spcBef>
                  <a:spcAft>
                    <a:spcPct val="0"/>
                  </a:spcAft>
                  <a:buClr>
                    <a:srgbClr val="DB5353"/>
                  </a:buClr>
                  <a:buSzPct val="55000"/>
                  <a:buFont typeface="Wingdings" panose="05000000000000000000" pitchFamily="2" charset="2"/>
                  <a:buChar char="n"/>
                </a:pPr>
                <a:endParaRPr kumimoji="1" lang="zh-TW" altLang="en-US" sz="4000" smtClean="0">
                  <a:solidFill>
                    <a:prstClr val="black"/>
                  </a:solidFill>
                  <a:latin typeface="Tahoma" panose="020B0604030504040204" pitchFamily="34" charset="0"/>
                  <a:ea typeface="超研澤中粗隸" pitchFamily="49" charset="-120"/>
                </a:endParaRPr>
              </a:p>
            </p:txBody>
          </p:sp>
          <p:sp>
            <p:nvSpPr>
              <p:cNvPr id="86048" name="Line 57"/>
              <p:cNvSpPr>
                <a:spLocks noChangeShapeType="1"/>
              </p:cNvSpPr>
              <p:nvPr/>
            </p:nvSpPr>
            <p:spPr bwMode="auto">
              <a:xfrm>
                <a:off x="4150" y="1570"/>
                <a:ext cx="0" cy="22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20000"/>
                  </a:spcBef>
                  <a:spcAft>
                    <a:spcPct val="0"/>
                  </a:spcAft>
                  <a:buClr>
                    <a:srgbClr val="DB5353"/>
                  </a:buClr>
                  <a:buSzPct val="55000"/>
                  <a:buFont typeface="Wingdings" panose="05000000000000000000" pitchFamily="2" charset="2"/>
                  <a:buChar char="n"/>
                </a:pPr>
                <a:endParaRPr kumimoji="1" lang="zh-TW" altLang="en-US" sz="4000" smtClean="0">
                  <a:solidFill>
                    <a:prstClr val="black"/>
                  </a:solidFill>
                  <a:latin typeface="Tahoma" panose="020B0604030504040204" pitchFamily="34" charset="0"/>
                  <a:ea typeface="超研澤中粗隸" pitchFamily="49" charset="-120"/>
                </a:endParaRPr>
              </a:p>
            </p:txBody>
          </p:sp>
        </p:grpSp>
        <p:cxnSp>
          <p:nvCxnSpPr>
            <p:cNvPr id="58" name="直線接點 57"/>
            <p:cNvCxnSpPr/>
            <p:nvPr/>
          </p:nvCxnSpPr>
          <p:spPr>
            <a:xfrm rot="16200000" flipH="1">
              <a:off x="6107916" y="3964787"/>
              <a:ext cx="785820" cy="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8" name="群組 76"/>
          <p:cNvGrpSpPr>
            <a:grpSpLocks/>
          </p:cNvGrpSpPr>
          <p:nvPr/>
        </p:nvGrpSpPr>
        <p:grpSpPr bwMode="auto">
          <a:xfrm>
            <a:off x="1214438" y="4357688"/>
            <a:ext cx="5500687" cy="2000250"/>
            <a:chOff x="1214414" y="4357694"/>
            <a:chExt cx="5500726" cy="2000264"/>
          </a:xfrm>
        </p:grpSpPr>
        <p:sp>
          <p:nvSpPr>
            <p:cNvPr id="86031" name="Rectangle 10"/>
            <p:cNvSpPr>
              <a:spLocks noChangeArrowheads="1"/>
            </p:cNvSpPr>
            <p:nvPr/>
          </p:nvSpPr>
          <p:spPr bwMode="auto">
            <a:xfrm>
              <a:off x="1214414" y="4357694"/>
              <a:ext cx="357190" cy="2000264"/>
            </a:xfrm>
            <a:prstGeom prst="rect">
              <a:avLst/>
            </a:prstGeom>
            <a:noFill/>
            <a:ln w="38100">
              <a:solidFill>
                <a:srgbClr val="FF66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eaVert" wrap="none" anchor="ctr"/>
            <a:lstStyle>
              <a:lvl1pPr eaLnBrk="0" hangingPunct="0">
                <a:defRPr kumimoji="1" sz="4000">
                  <a:solidFill>
                    <a:schemeClr val="tx1"/>
                  </a:solidFill>
                  <a:latin typeface="Tahoma" panose="020B0604030504040204" pitchFamily="34" charset="0"/>
                  <a:ea typeface="超研澤中粗隸" pitchFamily="49" charset="-120"/>
                </a:defRPr>
              </a:lvl1pPr>
              <a:lvl2pPr marL="742950" indent="-285750" eaLnBrk="0" hangingPunct="0">
                <a:defRPr kumimoji="1" sz="4000">
                  <a:solidFill>
                    <a:schemeClr val="tx1"/>
                  </a:solidFill>
                  <a:latin typeface="Tahoma" panose="020B0604030504040204" pitchFamily="34" charset="0"/>
                  <a:ea typeface="超研澤中粗隸" pitchFamily="49" charset="-120"/>
                </a:defRPr>
              </a:lvl2pPr>
              <a:lvl3pPr marL="1143000" indent="-228600" eaLnBrk="0" hangingPunct="0">
                <a:defRPr kumimoji="1" sz="4000">
                  <a:solidFill>
                    <a:schemeClr val="tx1"/>
                  </a:solidFill>
                  <a:latin typeface="Tahoma" panose="020B0604030504040204" pitchFamily="34" charset="0"/>
                  <a:ea typeface="超研澤中粗隸" pitchFamily="49" charset="-120"/>
                </a:defRPr>
              </a:lvl3pPr>
              <a:lvl4pPr marL="1600200" indent="-228600" eaLnBrk="0" hangingPunct="0">
                <a:defRPr kumimoji="1" sz="4000">
                  <a:solidFill>
                    <a:schemeClr val="tx1"/>
                  </a:solidFill>
                  <a:latin typeface="Tahoma" panose="020B0604030504040204" pitchFamily="34" charset="0"/>
                  <a:ea typeface="超研澤中粗隸" pitchFamily="49" charset="-120"/>
                </a:defRPr>
              </a:lvl4pPr>
              <a:lvl5pPr marL="2057400" indent="-228600" eaLnBrk="0" hangingPunct="0">
                <a:defRPr kumimoji="1" sz="4000">
                  <a:solidFill>
                    <a:schemeClr val="tx1"/>
                  </a:solidFill>
                  <a:latin typeface="Tahoma" panose="020B0604030504040204" pitchFamily="34" charset="0"/>
                  <a:ea typeface="超研澤中粗隸" pitchFamily="49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55000"/>
                <a:buFont typeface="Wingdings" panose="05000000000000000000" pitchFamily="2" charset="2"/>
                <a:buChar char="n"/>
                <a:defRPr kumimoji="1" sz="4000">
                  <a:solidFill>
                    <a:schemeClr val="tx1"/>
                  </a:solidFill>
                  <a:latin typeface="Tahoma" panose="020B0604030504040204" pitchFamily="34" charset="0"/>
                  <a:ea typeface="超研澤中粗隸" pitchFamily="49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55000"/>
                <a:buFont typeface="Wingdings" panose="05000000000000000000" pitchFamily="2" charset="2"/>
                <a:buChar char="n"/>
                <a:defRPr kumimoji="1" sz="4000">
                  <a:solidFill>
                    <a:schemeClr val="tx1"/>
                  </a:solidFill>
                  <a:latin typeface="Tahoma" panose="020B0604030504040204" pitchFamily="34" charset="0"/>
                  <a:ea typeface="超研澤中粗隸" pitchFamily="49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55000"/>
                <a:buFont typeface="Wingdings" panose="05000000000000000000" pitchFamily="2" charset="2"/>
                <a:buChar char="n"/>
                <a:defRPr kumimoji="1" sz="4000">
                  <a:solidFill>
                    <a:schemeClr val="tx1"/>
                  </a:solidFill>
                  <a:latin typeface="Tahoma" panose="020B0604030504040204" pitchFamily="34" charset="0"/>
                  <a:ea typeface="超研澤中粗隸" pitchFamily="49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55000"/>
                <a:buFont typeface="Wingdings" panose="05000000000000000000" pitchFamily="2" charset="2"/>
                <a:buChar char="n"/>
                <a:defRPr kumimoji="1" sz="4000">
                  <a:solidFill>
                    <a:schemeClr val="tx1"/>
                  </a:solidFill>
                  <a:latin typeface="Tahoma" panose="020B0604030504040204" pitchFamily="34" charset="0"/>
                  <a:ea typeface="超研澤中粗隸" pitchFamily="49" charset="-120"/>
                </a:defRPr>
              </a:lvl9pPr>
            </a:lstStyle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kumimoji="0" lang="zh-TW" altLang="en-US" sz="1800" smtClean="0">
                  <a:solidFill>
                    <a:srgbClr val="000000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○○○○學系</a:t>
              </a:r>
            </a:p>
          </p:txBody>
        </p:sp>
        <p:sp>
          <p:nvSpPr>
            <p:cNvPr id="86032" name="Rectangle 10"/>
            <p:cNvSpPr>
              <a:spLocks noChangeArrowheads="1"/>
            </p:cNvSpPr>
            <p:nvPr/>
          </p:nvSpPr>
          <p:spPr bwMode="auto">
            <a:xfrm>
              <a:off x="1714480" y="4357694"/>
              <a:ext cx="357190" cy="2000264"/>
            </a:xfrm>
            <a:prstGeom prst="rect">
              <a:avLst/>
            </a:prstGeom>
            <a:noFill/>
            <a:ln w="38100">
              <a:solidFill>
                <a:srgbClr val="FF66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eaVert" wrap="none" anchor="ctr"/>
            <a:lstStyle>
              <a:lvl1pPr eaLnBrk="0" hangingPunct="0">
                <a:defRPr kumimoji="1" sz="4000">
                  <a:solidFill>
                    <a:schemeClr val="tx1"/>
                  </a:solidFill>
                  <a:latin typeface="Tahoma" panose="020B0604030504040204" pitchFamily="34" charset="0"/>
                  <a:ea typeface="超研澤中粗隸" pitchFamily="49" charset="-120"/>
                </a:defRPr>
              </a:lvl1pPr>
              <a:lvl2pPr marL="742950" indent="-285750" eaLnBrk="0" hangingPunct="0">
                <a:defRPr kumimoji="1" sz="4000">
                  <a:solidFill>
                    <a:schemeClr val="tx1"/>
                  </a:solidFill>
                  <a:latin typeface="Tahoma" panose="020B0604030504040204" pitchFamily="34" charset="0"/>
                  <a:ea typeface="超研澤中粗隸" pitchFamily="49" charset="-120"/>
                </a:defRPr>
              </a:lvl2pPr>
              <a:lvl3pPr marL="1143000" indent="-228600" eaLnBrk="0" hangingPunct="0">
                <a:defRPr kumimoji="1" sz="4000">
                  <a:solidFill>
                    <a:schemeClr val="tx1"/>
                  </a:solidFill>
                  <a:latin typeface="Tahoma" panose="020B0604030504040204" pitchFamily="34" charset="0"/>
                  <a:ea typeface="超研澤中粗隸" pitchFamily="49" charset="-120"/>
                </a:defRPr>
              </a:lvl3pPr>
              <a:lvl4pPr marL="1600200" indent="-228600" eaLnBrk="0" hangingPunct="0">
                <a:defRPr kumimoji="1" sz="4000">
                  <a:solidFill>
                    <a:schemeClr val="tx1"/>
                  </a:solidFill>
                  <a:latin typeface="Tahoma" panose="020B0604030504040204" pitchFamily="34" charset="0"/>
                  <a:ea typeface="超研澤中粗隸" pitchFamily="49" charset="-120"/>
                </a:defRPr>
              </a:lvl4pPr>
              <a:lvl5pPr marL="2057400" indent="-228600" eaLnBrk="0" hangingPunct="0">
                <a:defRPr kumimoji="1" sz="4000">
                  <a:solidFill>
                    <a:schemeClr val="tx1"/>
                  </a:solidFill>
                  <a:latin typeface="Tahoma" panose="020B0604030504040204" pitchFamily="34" charset="0"/>
                  <a:ea typeface="超研澤中粗隸" pitchFamily="49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55000"/>
                <a:buFont typeface="Wingdings" panose="05000000000000000000" pitchFamily="2" charset="2"/>
                <a:buChar char="n"/>
                <a:defRPr kumimoji="1" sz="4000">
                  <a:solidFill>
                    <a:schemeClr val="tx1"/>
                  </a:solidFill>
                  <a:latin typeface="Tahoma" panose="020B0604030504040204" pitchFamily="34" charset="0"/>
                  <a:ea typeface="超研澤中粗隸" pitchFamily="49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55000"/>
                <a:buFont typeface="Wingdings" panose="05000000000000000000" pitchFamily="2" charset="2"/>
                <a:buChar char="n"/>
                <a:defRPr kumimoji="1" sz="4000">
                  <a:solidFill>
                    <a:schemeClr val="tx1"/>
                  </a:solidFill>
                  <a:latin typeface="Tahoma" panose="020B0604030504040204" pitchFamily="34" charset="0"/>
                  <a:ea typeface="超研澤中粗隸" pitchFamily="49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55000"/>
                <a:buFont typeface="Wingdings" panose="05000000000000000000" pitchFamily="2" charset="2"/>
                <a:buChar char="n"/>
                <a:defRPr kumimoji="1" sz="4000">
                  <a:solidFill>
                    <a:schemeClr val="tx1"/>
                  </a:solidFill>
                  <a:latin typeface="Tahoma" panose="020B0604030504040204" pitchFamily="34" charset="0"/>
                  <a:ea typeface="超研澤中粗隸" pitchFamily="49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55000"/>
                <a:buFont typeface="Wingdings" panose="05000000000000000000" pitchFamily="2" charset="2"/>
                <a:buChar char="n"/>
                <a:defRPr kumimoji="1" sz="4000">
                  <a:solidFill>
                    <a:schemeClr val="tx1"/>
                  </a:solidFill>
                  <a:latin typeface="Tahoma" panose="020B0604030504040204" pitchFamily="34" charset="0"/>
                  <a:ea typeface="超研澤中粗隸" pitchFamily="49" charset="-120"/>
                </a:defRPr>
              </a:lvl9pPr>
            </a:lstStyle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kumimoji="0" lang="zh-TW" altLang="en-US" sz="1800" smtClean="0">
                  <a:solidFill>
                    <a:srgbClr val="000000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○○○○學系</a:t>
              </a:r>
            </a:p>
          </p:txBody>
        </p:sp>
        <p:sp>
          <p:nvSpPr>
            <p:cNvPr id="86033" name="Rectangle 10"/>
            <p:cNvSpPr>
              <a:spLocks noChangeArrowheads="1"/>
            </p:cNvSpPr>
            <p:nvPr/>
          </p:nvSpPr>
          <p:spPr bwMode="auto">
            <a:xfrm>
              <a:off x="2214546" y="4357694"/>
              <a:ext cx="357190" cy="2000264"/>
            </a:xfrm>
            <a:prstGeom prst="rect">
              <a:avLst/>
            </a:prstGeom>
            <a:noFill/>
            <a:ln w="38100">
              <a:solidFill>
                <a:srgbClr val="FF66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eaVert" wrap="none" anchor="ctr"/>
            <a:lstStyle>
              <a:lvl1pPr eaLnBrk="0" hangingPunct="0">
                <a:defRPr kumimoji="1" sz="4000">
                  <a:solidFill>
                    <a:schemeClr val="tx1"/>
                  </a:solidFill>
                  <a:latin typeface="Tahoma" panose="020B0604030504040204" pitchFamily="34" charset="0"/>
                  <a:ea typeface="超研澤中粗隸" pitchFamily="49" charset="-120"/>
                </a:defRPr>
              </a:lvl1pPr>
              <a:lvl2pPr marL="742950" indent="-285750" eaLnBrk="0" hangingPunct="0">
                <a:defRPr kumimoji="1" sz="4000">
                  <a:solidFill>
                    <a:schemeClr val="tx1"/>
                  </a:solidFill>
                  <a:latin typeface="Tahoma" panose="020B0604030504040204" pitchFamily="34" charset="0"/>
                  <a:ea typeface="超研澤中粗隸" pitchFamily="49" charset="-120"/>
                </a:defRPr>
              </a:lvl2pPr>
              <a:lvl3pPr marL="1143000" indent="-228600" eaLnBrk="0" hangingPunct="0">
                <a:defRPr kumimoji="1" sz="4000">
                  <a:solidFill>
                    <a:schemeClr val="tx1"/>
                  </a:solidFill>
                  <a:latin typeface="Tahoma" panose="020B0604030504040204" pitchFamily="34" charset="0"/>
                  <a:ea typeface="超研澤中粗隸" pitchFamily="49" charset="-120"/>
                </a:defRPr>
              </a:lvl3pPr>
              <a:lvl4pPr marL="1600200" indent="-228600" eaLnBrk="0" hangingPunct="0">
                <a:defRPr kumimoji="1" sz="4000">
                  <a:solidFill>
                    <a:schemeClr val="tx1"/>
                  </a:solidFill>
                  <a:latin typeface="Tahoma" panose="020B0604030504040204" pitchFamily="34" charset="0"/>
                  <a:ea typeface="超研澤中粗隸" pitchFamily="49" charset="-120"/>
                </a:defRPr>
              </a:lvl4pPr>
              <a:lvl5pPr marL="2057400" indent="-228600" eaLnBrk="0" hangingPunct="0">
                <a:defRPr kumimoji="1" sz="4000">
                  <a:solidFill>
                    <a:schemeClr val="tx1"/>
                  </a:solidFill>
                  <a:latin typeface="Tahoma" panose="020B0604030504040204" pitchFamily="34" charset="0"/>
                  <a:ea typeface="超研澤中粗隸" pitchFamily="49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55000"/>
                <a:buFont typeface="Wingdings" panose="05000000000000000000" pitchFamily="2" charset="2"/>
                <a:buChar char="n"/>
                <a:defRPr kumimoji="1" sz="4000">
                  <a:solidFill>
                    <a:schemeClr val="tx1"/>
                  </a:solidFill>
                  <a:latin typeface="Tahoma" panose="020B0604030504040204" pitchFamily="34" charset="0"/>
                  <a:ea typeface="超研澤中粗隸" pitchFamily="49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55000"/>
                <a:buFont typeface="Wingdings" panose="05000000000000000000" pitchFamily="2" charset="2"/>
                <a:buChar char="n"/>
                <a:defRPr kumimoji="1" sz="4000">
                  <a:solidFill>
                    <a:schemeClr val="tx1"/>
                  </a:solidFill>
                  <a:latin typeface="Tahoma" panose="020B0604030504040204" pitchFamily="34" charset="0"/>
                  <a:ea typeface="超研澤中粗隸" pitchFamily="49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55000"/>
                <a:buFont typeface="Wingdings" panose="05000000000000000000" pitchFamily="2" charset="2"/>
                <a:buChar char="n"/>
                <a:defRPr kumimoji="1" sz="4000">
                  <a:solidFill>
                    <a:schemeClr val="tx1"/>
                  </a:solidFill>
                  <a:latin typeface="Tahoma" panose="020B0604030504040204" pitchFamily="34" charset="0"/>
                  <a:ea typeface="超研澤中粗隸" pitchFamily="49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55000"/>
                <a:buFont typeface="Wingdings" panose="05000000000000000000" pitchFamily="2" charset="2"/>
                <a:buChar char="n"/>
                <a:defRPr kumimoji="1" sz="4000">
                  <a:solidFill>
                    <a:schemeClr val="tx1"/>
                  </a:solidFill>
                  <a:latin typeface="Tahoma" panose="020B0604030504040204" pitchFamily="34" charset="0"/>
                  <a:ea typeface="超研澤中粗隸" pitchFamily="49" charset="-120"/>
                </a:defRPr>
              </a:lvl9pPr>
            </a:lstStyle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kumimoji="0" lang="zh-TW" altLang="en-US" sz="1800" smtClean="0">
                  <a:solidFill>
                    <a:srgbClr val="000000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○○○○學系</a:t>
              </a:r>
            </a:p>
          </p:txBody>
        </p:sp>
        <p:sp>
          <p:nvSpPr>
            <p:cNvPr id="86034" name="Rectangle 10"/>
            <p:cNvSpPr>
              <a:spLocks noChangeArrowheads="1"/>
            </p:cNvSpPr>
            <p:nvPr/>
          </p:nvSpPr>
          <p:spPr bwMode="auto">
            <a:xfrm>
              <a:off x="2786050" y="4357694"/>
              <a:ext cx="357190" cy="2000264"/>
            </a:xfrm>
            <a:prstGeom prst="rect">
              <a:avLst/>
            </a:prstGeom>
            <a:noFill/>
            <a:ln w="38100">
              <a:solidFill>
                <a:srgbClr val="008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eaVert" wrap="none" anchor="ctr"/>
            <a:lstStyle>
              <a:lvl1pPr eaLnBrk="0" hangingPunct="0">
                <a:defRPr kumimoji="1" sz="4000">
                  <a:solidFill>
                    <a:schemeClr val="tx1"/>
                  </a:solidFill>
                  <a:latin typeface="Tahoma" panose="020B0604030504040204" pitchFamily="34" charset="0"/>
                  <a:ea typeface="超研澤中粗隸" pitchFamily="49" charset="-120"/>
                </a:defRPr>
              </a:lvl1pPr>
              <a:lvl2pPr marL="742950" indent="-285750" eaLnBrk="0" hangingPunct="0">
                <a:defRPr kumimoji="1" sz="4000">
                  <a:solidFill>
                    <a:schemeClr val="tx1"/>
                  </a:solidFill>
                  <a:latin typeface="Tahoma" panose="020B0604030504040204" pitchFamily="34" charset="0"/>
                  <a:ea typeface="超研澤中粗隸" pitchFamily="49" charset="-120"/>
                </a:defRPr>
              </a:lvl2pPr>
              <a:lvl3pPr marL="1143000" indent="-228600" eaLnBrk="0" hangingPunct="0">
                <a:defRPr kumimoji="1" sz="4000">
                  <a:solidFill>
                    <a:schemeClr val="tx1"/>
                  </a:solidFill>
                  <a:latin typeface="Tahoma" panose="020B0604030504040204" pitchFamily="34" charset="0"/>
                  <a:ea typeface="超研澤中粗隸" pitchFamily="49" charset="-120"/>
                </a:defRPr>
              </a:lvl3pPr>
              <a:lvl4pPr marL="1600200" indent="-228600" eaLnBrk="0" hangingPunct="0">
                <a:defRPr kumimoji="1" sz="4000">
                  <a:solidFill>
                    <a:schemeClr val="tx1"/>
                  </a:solidFill>
                  <a:latin typeface="Tahoma" panose="020B0604030504040204" pitchFamily="34" charset="0"/>
                  <a:ea typeface="超研澤中粗隸" pitchFamily="49" charset="-120"/>
                </a:defRPr>
              </a:lvl4pPr>
              <a:lvl5pPr marL="2057400" indent="-228600" eaLnBrk="0" hangingPunct="0">
                <a:defRPr kumimoji="1" sz="4000">
                  <a:solidFill>
                    <a:schemeClr val="tx1"/>
                  </a:solidFill>
                  <a:latin typeface="Tahoma" panose="020B0604030504040204" pitchFamily="34" charset="0"/>
                  <a:ea typeface="超研澤中粗隸" pitchFamily="49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55000"/>
                <a:buFont typeface="Wingdings" panose="05000000000000000000" pitchFamily="2" charset="2"/>
                <a:buChar char="n"/>
                <a:defRPr kumimoji="1" sz="4000">
                  <a:solidFill>
                    <a:schemeClr val="tx1"/>
                  </a:solidFill>
                  <a:latin typeface="Tahoma" panose="020B0604030504040204" pitchFamily="34" charset="0"/>
                  <a:ea typeface="超研澤中粗隸" pitchFamily="49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55000"/>
                <a:buFont typeface="Wingdings" panose="05000000000000000000" pitchFamily="2" charset="2"/>
                <a:buChar char="n"/>
                <a:defRPr kumimoji="1" sz="4000">
                  <a:solidFill>
                    <a:schemeClr val="tx1"/>
                  </a:solidFill>
                  <a:latin typeface="Tahoma" panose="020B0604030504040204" pitchFamily="34" charset="0"/>
                  <a:ea typeface="超研澤中粗隸" pitchFamily="49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55000"/>
                <a:buFont typeface="Wingdings" panose="05000000000000000000" pitchFamily="2" charset="2"/>
                <a:buChar char="n"/>
                <a:defRPr kumimoji="1" sz="4000">
                  <a:solidFill>
                    <a:schemeClr val="tx1"/>
                  </a:solidFill>
                  <a:latin typeface="Tahoma" panose="020B0604030504040204" pitchFamily="34" charset="0"/>
                  <a:ea typeface="超研澤中粗隸" pitchFamily="49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55000"/>
                <a:buFont typeface="Wingdings" panose="05000000000000000000" pitchFamily="2" charset="2"/>
                <a:buChar char="n"/>
                <a:defRPr kumimoji="1" sz="4000">
                  <a:solidFill>
                    <a:schemeClr val="tx1"/>
                  </a:solidFill>
                  <a:latin typeface="Tahoma" panose="020B0604030504040204" pitchFamily="34" charset="0"/>
                  <a:ea typeface="超研澤中粗隸" pitchFamily="49" charset="-120"/>
                </a:defRPr>
              </a:lvl9pPr>
            </a:lstStyle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kumimoji="0" lang="zh-TW" altLang="en-US" sz="1800" smtClean="0">
                  <a:solidFill>
                    <a:srgbClr val="000000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○○○○學系</a:t>
              </a:r>
            </a:p>
          </p:txBody>
        </p:sp>
        <p:sp>
          <p:nvSpPr>
            <p:cNvPr id="86035" name="Rectangle 10"/>
            <p:cNvSpPr>
              <a:spLocks noChangeArrowheads="1"/>
            </p:cNvSpPr>
            <p:nvPr/>
          </p:nvSpPr>
          <p:spPr bwMode="auto">
            <a:xfrm>
              <a:off x="3286116" y="4357694"/>
              <a:ext cx="357190" cy="2000264"/>
            </a:xfrm>
            <a:prstGeom prst="rect">
              <a:avLst/>
            </a:prstGeom>
            <a:noFill/>
            <a:ln w="38100">
              <a:solidFill>
                <a:srgbClr val="008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eaVert" wrap="none" anchor="ctr"/>
            <a:lstStyle>
              <a:lvl1pPr eaLnBrk="0" hangingPunct="0">
                <a:defRPr kumimoji="1" sz="4000">
                  <a:solidFill>
                    <a:schemeClr val="tx1"/>
                  </a:solidFill>
                  <a:latin typeface="Tahoma" panose="020B0604030504040204" pitchFamily="34" charset="0"/>
                  <a:ea typeface="超研澤中粗隸" pitchFamily="49" charset="-120"/>
                </a:defRPr>
              </a:lvl1pPr>
              <a:lvl2pPr marL="742950" indent="-285750" eaLnBrk="0" hangingPunct="0">
                <a:defRPr kumimoji="1" sz="4000">
                  <a:solidFill>
                    <a:schemeClr val="tx1"/>
                  </a:solidFill>
                  <a:latin typeface="Tahoma" panose="020B0604030504040204" pitchFamily="34" charset="0"/>
                  <a:ea typeface="超研澤中粗隸" pitchFamily="49" charset="-120"/>
                </a:defRPr>
              </a:lvl2pPr>
              <a:lvl3pPr marL="1143000" indent="-228600" eaLnBrk="0" hangingPunct="0">
                <a:defRPr kumimoji="1" sz="4000">
                  <a:solidFill>
                    <a:schemeClr val="tx1"/>
                  </a:solidFill>
                  <a:latin typeface="Tahoma" panose="020B0604030504040204" pitchFamily="34" charset="0"/>
                  <a:ea typeface="超研澤中粗隸" pitchFamily="49" charset="-120"/>
                </a:defRPr>
              </a:lvl3pPr>
              <a:lvl4pPr marL="1600200" indent="-228600" eaLnBrk="0" hangingPunct="0">
                <a:defRPr kumimoji="1" sz="4000">
                  <a:solidFill>
                    <a:schemeClr val="tx1"/>
                  </a:solidFill>
                  <a:latin typeface="Tahoma" panose="020B0604030504040204" pitchFamily="34" charset="0"/>
                  <a:ea typeface="超研澤中粗隸" pitchFamily="49" charset="-120"/>
                </a:defRPr>
              </a:lvl4pPr>
              <a:lvl5pPr marL="2057400" indent="-228600" eaLnBrk="0" hangingPunct="0">
                <a:defRPr kumimoji="1" sz="4000">
                  <a:solidFill>
                    <a:schemeClr val="tx1"/>
                  </a:solidFill>
                  <a:latin typeface="Tahoma" panose="020B0604030504040204" pitchFamily="34" charset="0"/>
                  <a:ea typeface="超研澤中粗隸" pitchFamily="49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55000"/>
                <a:buFont typeface="Wingdings" panose="05000000000000000000" pitchFamily="2" charset="2"/>
                <a:buChar char="n"/>
                <a:defRPr kumimoji="1" sz="4000">
                  <a:solidFill>
                    <a:schemeClr val="tx1"/>
                  </a:solidFill>
                  <a:latin typeface="Tahoma" panose="020B0604030504040204" pitchFamily="34" charset="0"/>
                  <a:ea typeface="超研澤中粗隸" pitchFamily="49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55000"/>
                <a:buFont typeface="Wingdings" panose="05000000000000000000" pitchFamily="2" charset="2"/>
                <a:buChar char="n"/>
                <a:defRPr kumimoji="1" sz="4000">
                  <a:solidFill>
                    <a:schemeClr val="tx1"/>
                  </a:solidFill>
                  <a:latin typeface="Tahoma" panose="020B0604030504040204" pitchFamily="34" charset="0"/>
                  <a:ea typeface="超研澤中粗隸" pitchFamily="49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55000"/>
                <a:buFont typeface="Wingdings" panose="05000000000000000000" pitchFamily="2" charset="2"/>
                <a:buChar char="n"/>
                <a:defRPr kumimoji="1" sz="4000">
                  <a:solidFill>
                    <a:schemeClr val="tx1"/>
                  </a:solidFill>
                  <a:latin typeface="Tahoma" panose="020B0604030504040204" pitchFamily="34" charset="0"/>
                  <a:ea typeface="超研澤中粗隸" pitchFamily="49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55000"/>
                <a:buFont typeface="Wingdings" panose="05000000000000000000" pitchFamily="2" charset="2"/>
                <a:buChar char="n"/>
                <a:defRPr kumimoji="1" sz="4000">
                  <a:solidFill>
                    <a:schemeClr val="tx1"/>
                  </a:solidFill>
                  <a:latin typeface="Tahoma" panose="020B0604030504040204" pitchFamily="34" charset="0"/>
                  <a:ea typeface="超研澤中粗隸" pitchFamily="49" charset="-120"/>
                </a:defRPr>
              </a:lvl9pPr>
            </a:lstStyle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kumimoji="0" lang="zh-TW" altLang="en-US" sz="1800" smtClean="0">
                  <a:solidFill>
                    <a:srgbClr val="000000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○○○○學系</a:t>
              </a:r>
            </a:p>
          </p:txBody>
        </p:sp>
        <p:sp>
          <p:nvSpPr>
            <p:cNvPr id="86036" name="Rectangle 10"/>
            <p:cNvSpPr>
              <a:spLocks noChangeArrowheads="1"/>
            </p:cNvSpPr>
            <p:nvPr/>
          </p:nvSpPr>
          <p:spPr bwMode="auto">
            <a:xfrm>
              <a:off x="3786182" y="4357694"/>
              <a:ext cx="357190" cy="2000264"/>
            </a:xfrm>
            <a:prstGeom prst="rect">
              <a:avLst/>
            </a:prstGeom>
            <a:noFill/>
            <a:ln w="38100">
              <a:solidFill>
                <a:srgbClr val="008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eaVert" wrap="none" anchor="ctr"/>
            <a:lstStyle>
              <a:lvl1pPr eaLnBrk="0" hangingPunct="0">
                <a:defRPr kumimoji="1" sz="4000">
                  <a:solidFill>
                    <a:schemeClr val="tx1"/>
                  </a:solidFill>
                  <a:latin typeface="Tahoma" panose="020B0604030504040204" pitchFamily="34" charset="0"/>
                  <a:ea typeface="超研澤中粗隸" pitchFamily="49" charset="-120"/>
                </a:defRPr>
              </a:lvl1pPr>
              <a:lvl2pPr marL="742950" indent="-285750" eaLnBrk="0" hangingPunct="0">
                <a:defRPr kumimoji="1" sz="4000">
                  <a:solidFill>
                    <a:schemeClr val="tx1"/>
                  </a:solidFill>
                  <a:latin typeface="Tahoma" panose="020B0604030504040204" pitchFamily="34" charset="0"/>
                  <a:ea typeface="超研澤中粗隸" pitchFamily="49" charset="-120"/>
                </a:defRPr>
              </a:lvl2pPr>
              <a:lvl3pPr marL="1143000" indent="-228600" eaLnBrk="0" hangingPunct="0">
                <a:defRPr kumimoji="1" sz="4000">
                  <a:solidFill>
                    <a:schemeClr val="tx1"/>
                  </a:solidFill>
                  <a:latin typeface="Tahoma" panose="020B0604030504040204" pitchFamily="34" charset="0"/>
                  <a:ea typeface="超研澤中粗隸" pitchFamily="49" charset="-120"/>
                </a:defRPr>
              </a:lvl3pPr>
              <a:lvl4pPr marL="1600200" indent="-228600" eaLnBrk="0" hangingPunct="0">
                <a:defRPr kumimoji="1" sz="4000">
                  <a:solidFill>
                    <a:schemeClr val="tx1"/>
                  </a:solidFill>
                  <a:latin typeface="Tahoma" panose="020B0604030504040204" pitchFamily="34" charset="0"/>
                  <a:ea typeface="超研澤中粗隸" pitchFamily="49" charset="-120"/>
                </a:defRPr>
              </a:lvl4pPr>
              <a:lvl5pPr marL="2057400" indent="-228600" eaLnBrk="0" hangingPunct="0">
                <a:defRPr kumimoji="1" sz="4000">
                  <a:solidFill>
                    <a:schemeClr val="tx1"/>
                  </a:solidFill>
                  <a:latin typeface="Tahoma" panose="020B0604030504040204" pitchFamily="34" charset="0"/>
                  <a:ea typeface="超研澤中粗隸" pitchFamily="49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55000"/>
                <a:buFont typeface="Wingdings" panose="05000000000000000000" pitchFamily="2" charset="2"/>
                <a:buChar char="n"/>
                <a:defRPr kumimoji="1" sz="4000">
                  <a:solidFill>
                    <a:schemeClr val="tx1"/>
                  </a:solidFill>
                  <a:latin typeface="Tahoma" panose="020B0604030504040204" pitchFamily="34" charset="0"/>
                  <a:ea typeface="超研澤中粗隸" pitchFamily="49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55000"/>
                <a:buFont typeface="Wingdings" panose="05000000000000000000" pitchFamily="2" charset="2"/>
                <a:buChar char="n"/>
                <a:defRPr kumimoji="1" sz="4000">
                  <a:solidFill>
                    <a:schemeClr val="tx1"/>
                  </a:solidFill>
                  <a:latin typeface="Tahoma" panose="020B0604030504040204" pitchFamily="34" charset="0"/>
                  <a:ea typeface="超研澤中粗隸" pitchFamily="49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55000"/>
                <a:buFont typeface="Wingdings" panose="05000000000000000000" pitchFamily="2" charset="2"/>
                <a:buChar char="n"/>
                <a:defRPr kumimoji="1" sz="4000">
                  <a:solidFill>
                    <a:schemeClr val="tx1"/>
                  </a:solidFill>
                  <a:latin typeface="Tahoma" panose="020B0604030504040204" pitchFamily="34" charset="0"/>
                  <a:ea typeface="超研澤中粗隸" pitchFamily="49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55000"/>
                <a:buFont typeface="Wingdings" panose="05000000000000000000" pitchFamily="2" charset="2"/>
                <a:buChar char="n"/>
                <a:defRPr kumimoji="1" sz="4000">
                  <a:solidFill>
                    <a:schemeClr val="tx1"/>
                  </a:solidFill>
                  <a:latin typeface="Tahoma" panose="020B0604030504040204" pitchFamily="34" charset="0"/>
                  <a:ea typeface="超研澤中粗隸" pitchFamily="49" charset="-120"/>
                </a:defRPr>
              </a:lvl9pPr>
            </a:lstStyle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kumimoji="0" lang="zh-TW" altLang="en-US" sz="1800" smtClean="0">
                  <a:solidFill>
                    <a:srgbClr val="000000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○○○○學系</a:t>
              </a:r>
            </a:p>
          </p:txBody>
        </p:sp>
        <p:sp>
          <p:nvSpPr>
            <p:cNvPr id="86037" name="Rectangle 10"/>
            <p:cNvSpPr>
              <a:spLocks noChangeArrowheads="1"/>
            </p:cNvSpPr>
            <p:nvPr/>
          </p:nvSpPr>
          <p:spPr bwMode="auto">
            <a:xfrm>
              <a:off x="4286248" y="4357694"/>
              <a:ext cx="357190" cy="2000264"/>
            </a:xfrm>
            <a:prstGeom prst="rect">
              <a:avLst/>
            </a:prstGeom>
            <a:noFill/>
            <a:ln w="38100">
              <a:solidFill>
                <a:srgbClr val="0000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eaVert" wrap="none" anchor="ctr"/>
            <a:lstStyle>
              <a:lvl1pPr eaLnBrk="0" hangingPunct="0">
                <a:defRPr kumimoji="1" sz="4000">
                  <a:solidFill>
                    <a:schemeClr val="tx1"/>
                  </a:solidFill>
                  <a:latin typeface="Tahoma" panose="020B0604030504040204" pitchFamily="34" charset="0"/>
                  <a:ea typeface="超研澤中粗隸" pitchFamily="49" charset="-120"/>
                </a:defRPr>
              </a:lvl1pPr>
              <a:lvl2pPr marL="742950" indent="-285750" eaLnBrk="0" hangingPunct="0">
                <a:defRPr kumimoji="1" sz="4000">
                  <a:solidFill>
                    <a:schemeClr val="tx1"/>
                  </a:solidFill>
                  <a:latin typeface="Tahoma" panose="020B0604030504040204" pitchFamily="34" charset="0"/>
                  <a:ea typeface="超研澤中粗隸" pitchFamily="49" charset="-120"/>
                </a:defRPr>
              </a:lvl2pPr>
              <a:lvl3pPr marL="1143000" indent="-228600" eaLnBrk="0" hangingPunct="0">
                <a:defRPr kumimoji="1" sz="4000">
                  <a:solidFill>
                    <a:schemeClr val="tx1"/>
                  </a:solidFill>
                  <a:latin typeface="Tahoma" panose="020B0604030504040204" pitchFamily="34" charset="0"/>
                  <a:ea typeface="超研澤中粗隸" pitchFamily="49" charset="-120"/>
                </a:defRPr>
              </a:lvl3pPr>
              <a:lvl4pPr marL="1600200" indent="-228600" eaLnBrk="0" hangingPunct="0">
                <a:defRPr kumimoji="1" sz="4000">
                  <a:solidFill>
                    <a:schemeClr val="tx1"/>
                  </a:solidFill>
                  <a:latin typeface="Tahoma" panose="020B0604030504040204" pitchFamily="34" charset="0"/>
                  <a:ea typeface="超研澤中粗隸" pitchFamily="49" charset="-120"/>
                </a:defRPr>
              </a:lvl4pPr>
              <a:lvl5pPr marL="2057400" indent="-228600" eaLnBrk="0" hangingPunct="0">
                <a:defRPr kumimoji="1" sz="4000">
                  <a:solidFill>
                    <a:schemeClr val="tx1"/>
                  </a:solidFill>
                  <a:latin typeface="Tahoma" panose="020B0604030504040204" pitchFamily="34" charset="0"/>
                  <a:ea typeface="超研澤中粗隸" pitchFamily="49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55000"/>
                <a:buFont typeface="Wingdings" panose="05000000000000000000" pitchFamily="2" charset="2"/>
                <a:buChar char="n"/>
                <a:defRPr kumimoji="1" sz="4000">
                  <a:solidFill>
                    <a:schemeClr val="tx1"/>
                  </a:solidFill>
                  <a:latin typeface="Tahoma" panose="020B0604030504040204" pitchFamily="34" charset="0"/>
                  <a:ea typeface="超研澤中粗隸" pitchFamily="49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55000"/>
                <a:buFont typeface="Wingdings" panose="05000000000000000000" pitchFamily="2" charset="2"/>
                <a:buChar char="n"/>
                <a:defRPr kumimoji="1" sz="4000">
                  <a:solidFill>
                    <a:schemeClr val="tx1"/>
                  </a:solidFill>
                  <a:latin typeface="Tahoma" panose="020B0604030504040204" pitchFamily="34" charset="0"/>
                  <a:ea typeface="超研澤中粗隸" pitchFamily="49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55000"/>
                <a:buFont typeface="Wingdings" panose="05000000000000000000" pitchFamily="2" charset="2"/>
                <a:buChar char="n"/>
                <a:defRPr kumimoji="1" sz="4000">
                  <a:solidFill>
                    <a:schemeClr val="tx1"/>
                  </a:solidFill>
                  <a:latin typeface="Tahoma" panose="020B0604030504040204" pitchFamily="34" charset="0"/>
                  <a:ea typeface="超研澤中粗隸" pitchFamily="49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55000"/>
                <a:buFont typeface="Wingdings" panose="05000000000000000000" pitchFamily="2" charset="2"/>
                <a:buChar char="n"/>
                <a:defRPr kumimoji="1" sz="4000">
                  <a:solidFill>
                    <a:schemeClr val="tx1"/>
                  </a:solidFill>
                  <a:latin typeface="Tahoma" panose="020B0604030504040204" pitchFamily="34" charset="0"/>
                  <a:ea typeface="超研澤中粗隸" pitchFamily="49" charset="-120"/>
                </a:defRPr>
              </a:lvl9pPr>
            </a:lstStyle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kumimoji="0" lang="zh-TW" altLang="en-US" sz="1800" smtClean="0">
                  <a:solidFill>
                    <a:srgbClr val="000000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○○○○學系</a:t>
              </a:r>
            </a:p>
          </p:txBody>
        </p:sp>
        <p:sp>
          <p:nvSpPr>
            <p:cNvPr id="86038" name="Rectangle 10"/>
            <p:cNvSpPr>
              <a:spLocks noChangeArrowheads="1"/>
            </p:cNvSpPr>
            <p:nvPr/>
          </p:nvSpPr>
          <p:spPr bwMode="auto">
            <a:xfrm>
              <a:off x="4786314" y="4357694"/>
              <a:ext cx="357190" cy="2000264"/>
            </a:xfrm>
            <a:prstGeom prst="rect">
              <a:avLst/>
            </a:prstGeom>
            <a:noFill/>
            <a:ln w="38100">
              <a:solidFill>
                <a:srgbClr val="0000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eaVert" wrap="none" anchor="ctr"/>
            <a:lstStyle>
              <a:lvl1pPr eaLnBrk="0" hangingPunct="0">
                <a:defRPr kumimoji="1" sz="4000">
                  <a:solidFill>
                    <a:schemeClr val="tx1"/>
                  </a:solidFill>
                  <a:latin typeface="Tahoma" panose="020B0604030504040204" pitchFamily="34" charset="0"/>
                  <a:ea typeface="超研澤中粗隸" pitchFamily="49" charset="-120"/>
                </a:defRPr>
              </a:lvl1pPr>
              <a:lvl2pPr marL="742950" indent="-285750" eaLnBrk="0" hangingPunct="0">
                <a:defRPr kumimoji="1" sz="4000">
                  <a:solidFill>
                    <a:schemeClr val="tx1"/>
                  </a:solidFill>
                  <a:latin typeface="Tahoma" panose="020B0604030504040204" pitchFamily="34" charset="0"/>
                  <a:ea typeface="超研澤中粗隸" pitchFamily="49" charset="-120"/>
                </a:defRPr>
              </a:lvl2pPr>
              <a:lvl3pPr marL="1143000" indent="-228600" eaLnBrk="0" hangingPunct="0">
                <a:defRPr kumimoji="1" sz="4000">
                  <a:solidFill>
                    <a:schemeClr val="tx1"/>
                  </a:solidFill>
                  <a:latin typeface="Tahoma" panose="020B0604030504040204" pitchFamily="34" charset="0"/>
                  <a:ea typeface="超研澤中粗隸" pitchFamily="49" charset="-120"/>
                </a:defRPr>
              </a:lvl3pPr>
              <a:lvl4pPr marL="1600200" indent="-228600" eaLnBrk="0" hangingPunct="0">
                <a:defRPr kumimoji="1" sz="4000">
                  <a:solidFill>
                    <a:schemeClr val="tx1"/>
                  </a:solidFill>
                  <a:latin typeface="Tahoma" panose="020B0604030504040204" pitchFamily="34" charset="0"/>
                  <a:ea typeface="超研澤中粗隸" pitchFamily="49" charset="-120"/>
                </a:defRPr>
              </a:lvl4pPr>
              <a:lvl5pPr marL="2057400" indent="-228600" eaLnBrk="0" hangingPunct="0">
                <a:defRPr kumimoji="1" sz="4000">
                  <a:solidFill>
                    <a:schemeClr val="tx1"/>
                  </a:solidFill>
                  <a:latin typeface="Tahoma" panose="020B0604030504040204" pitchFamily="34" charset="0"/>
                  <a:ea typeface="超研澤中粗隸" pitchFamily="49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55000"/>
                <a:buFont typeface="Wingdings" panose="05000000000000000000" pitchFamily="2" charset="2"/>
                <a:buChar char="n"/>
                <a:defRPr kumimoji="1" sz="4000">
                  <a:solidFill>
                    <a:schemeClr val="tx1"/>
                  </a:solidFill>
                  <a:latin typeface="Tahoma" panose="020B0604030504040204" pitchFamily="34" charset="0"/>
                  <a:ea typeface="超研澤中粗隸" pitchFamily="49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55000"/>
                <a:buFont typeface="Wingdings" panose="05000000000000000000" pitchFamily="2" charset="2"/>
                <a:buChar char="n"/>
                <a:defRPr kumimoji="1" sz="4000">
                  <a:solidFill>
                    <a:schemeClr val="tx1"/>
                  </a:solidFill>
                  <a:latin typeface="Tahoma" panose="020B0604030504040204" pitchFamily="34" charset="0"/>
                  <a:ea typeface="超研澤中粗隸" pitchFamily="49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55000"/>
                <a:buFont typeface="Wingdings" panose="05000000000000000000" pitchFamily="2" charset="2"/>
                <a:buChar char="n"/>
                <a:defRPr kumimoji="1" sz="4000">
                  <a:solidFill>
                    <a:schemeClr val="tx1"/>
                  </a:solidFill>
                  <a:latin typeface="Tahoma" panose="020B0604030504040204" pitchFamily="34" charset="0"/>
                  <a:ea typeface="超研澤中粗隸" pitchFamily="49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55000"/>
                <a:buFont typeface="Wingdings" panose="05000000000000000000" pitchFamily="2" charset="2"/>
                <a:buChar char="n"/>
                <a:defRPr kumimoji="1" sz="4000">
                  <a:solidFill>
                    <a:schemeClr val="tx1"/>
                  </a:solidFill>
                  <a:latin typeface="Tahoma" panose="020B0604030504040204" pitchFamily="34" charset="0"/>
                  <a:ea typeface="超研澤中粗隸" pitchFamily="49" charset="-120"/>
                </a:defRPr>
              </a:lvl9pPr>
            </a:lstStyle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kumimoji="0" lang="zh-TW" altLang="en-US" sz="1800" smtClean="0">
                  <a:solidFill>
                    <a:srgbClr val="000000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○○○○學系</a:t>
              </a:r>
            </a:p>
          </p:txBody>
        </p:sp>
        <p:sp>
          <p:nvSpPr>
            <p:cNvPr id="86039" name="Rectangle 10"/>
            <p:cNvSpPr>
              <a:spLocks noChangeArrowheads="1"/>
            </p:cNvSpPr>
            <p:nvPr/>
          </p:nvSpPr>
          <p:spPr bwMode="auto">
            <a:xfrm>
              <a:off x="5286380" y="4357694"/>
              <a:ext cx="357190" cy="2000264"/>
            </a:xfrm>
            <a:prstGeom prst="rect">
              <a:avLst/>
            </a:prstGeom>
            <a:noFill/>
            <a:ln w="38100">
              <a:solidFill>
                <a:srgbClr val="0000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eaVert" wrap="none" anchor="ctr"/>
            <a:lstStyle>
              <a:lvl1pPr eaLnBrk="0" hangingPunct="0">
                <a:defRPr kumimoji="1" sz="4000">
                  <a:solidFill>
                    <a:schemeClr val="tx1"/>
                  </a:solidFill>
                  <a:latin typeface="Tahoma" panose="020B0604030504040204" pitchFamily="34" charset="0"/>
                  <a:ea typeface="超研澤中粗隸" pitchFamily="49" charset="-120"/>
                </a:defRPr>
              </a:lvl1pPr>
              <a:lvl2pPr marL="742950" indent="-285750" eaLnBrk="0" hangingPunct="0">
                <a:defRPr kumimoji="1" sz="4000">
                  <a:solidFill>
                    <a:schemeClr val="tx1"/>
                  </a:solidFill>
                  <a:latin typeface="Tahoma" panose="020B0604030504040204" pitchFamily="34" charset="0"/>
                  <a:ea typeface="超研澤中粗隸" pitchFamily="49" charset="-120"/>
                </a:defRPr>
              </a:lvl2pPr>
              <a:lvl3pPr marL="1143000" indent="-228600" eaLnBrk="0" hangingPunct="0">
                <a:defRPr kumimoji="1" sz="4000">
                  <a:solidFill>
                    <a:schemeClr val="tx1"/>
                  </a:solidFill>
                  <a:latin typeface="Tahoma" panose="020B0604030504040204" pitchFamily="34" charset="0"/>
                  <a:ea typeface="超研澤中粗隸" pitchFamily="49" charset="-120"/>
                </a:defRPr>
              </a:lvl3pPr>
              <a:lvl4pPr marL="1600200" indent="-228600" eaLnBrk="0" hangingPunct="0">
                <a:defRPr kumimoji="1" sz="4000">
                  <a:solidFill>
                    <a:schemeClr val="tx1"/>
                  </a:solidFill>
                  <a:latin typeface="Tahoma" panose="020B0604030504040204" pitchFamily="34" charset="0"/>
                  <a:ea typeface="超研澤中粗隸" pitchFamily="49" charset="-120"/>
                </a:defRPr>
              </a:lvl4pPr>
              <a:lvl5pPr marL="2057400" indent="-228600" eaLnBrk="0" hangingPunct="0">
                <a:defRPr kumimoji="1" sz="4000">
                  <a:solidFill>
                    <a:schemeClr val="tx1"/>
                  </a:solidFill>
                  <a:latin typeface="Tahoma" panose="020B0604030504040204" pitchFamily="34" charset="0"/>
                  <a:ea typeface="超研澤中粗隸" pitchFamily="49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55000"/>
                <a:buFont typeface="Wingdings" panose="05000000000000000000" pitchFamily="2" charset="2"/>
                <a:buChar char="n"/>
                <a:defRPr kumimoji="1" sz="4000">
                  <a:solidFill>
                    <a:schemeClr val="tx1"/>
                  </a:solidFill>
                  <a:latin typeface="Tahoma" panose="020B0604030504040204" pitchFamily="34" charset="0"/>
                  <a:ea typeface="超研澤中粗隸" pitchFamily="49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55000"/>
                <a:buFont typeface="Wingdings" panose="05000000000000000000" pitchFamily="2" charset="2"/>
                <a:buChar char="n"/>
                <a:defRPr kumimoji="1" sz="4000">
                  <a:solidFill>
                    <a:schemeClr val="tx1"/>
                  </a:solidFill>
                  <a:latin typeface="Tahoma" panose="020B0604030504040204" pitchFamily="34" charset="0"/>
                  <a:ea typeface="超研澤中粗隸" pitchFamily="49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55000"/>
                <a:buFont typeface="Wingdings" panose="05000000000000000000" pitchFamily="2" charset="2"/>
                <a:buChar char="n"/>
                <a:defRPr kumimoji="1" sz="4000">
                  <a:solidFill>
                    <a:schemeClr val="tx1"/>
                  </a:solidFill>
                  <a:latin typeface="Tahoma" panose="020B0604030504040204" pitchFamily="34" charset="0"/>
                  <a:ea typeface="超研澤中粗隸" pitchFamily="49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55000"/>
                <a:buFont typeface="Wingdings" panose="05000000000000000000" pitchFamily="2" charset="2"/>
                <a:buChar char="n"/>
                <a:defRPr kumimoji="1" sz="4000">
                  <a:solidFill>
                    <a:schemeClr val="tx1"/>
                  </a:solidFill>
                  <a:latin typeface="Tahoma" panose="020B0604030504040204" pitchFamily="34" charset="0"/>
                  <a:ea typeface="超研澤中粗隸" pitchFamily="49" charset="-120"/>
                </a:defRPr>
              </a:lvl9pPr>
            </a:lstStyle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kumimoji="0" lang="zh-TW" altLang="en-US" sz="1800" smtClean="0">
                  <a:solidFill>
                    <a:srgbClr val="000000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○○○○學系</a:t>
              </a:r>
            </a:p>
          </p:txBody>
        </p:sp>
        <p:sp>
          <p:nvSpPr>
            <p:cNvPr id="86040" name="Rectangle 10"/>
            <p:cNvSpPr>
              <a:spLocks noChangeArrowheads="1"/>
            </p:cNvSpPr>
            <p:nvPr/>
          </p:nvSpPr>
          <p:spPr bwMode="auto">
            <a:xfrm>
              <a:off x="6357950" y="4357694"/>
              <a:ext cx="357190" cy="2000264"/>
            </a:xfrm>
            <a:prstGeom prst="rect">
              <a:avLst/>
            </a:prstGeom>
            <a:noFill/>
            <a:ln w="38100">
              <a:solidFill>
                <a:srgbClr val="7030A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eaVert" wrap="none" anchor="ctr"/>
            <a:lstStyle>
              <a:lvl1pPr eaLnBrk="0" hangingPunct="0">
                <a:defRPr kumimoji="1" sz="4000">
                  <a:solidFill>
                    <a:schemeClr val="tx1"/>
                  </a:solidFill>
                  <a:latin typeface="Tahoma" panose="020B0604030504040204" pitchFamily="34" charset="0"/>
                  <a:ea typeface="超研澤中粗隸" pitchFamily="49" charset="-120"/>
                </a:defRPr>
              </a:lvl1pPr>
              <a:lvl2pPr marL="742950" indent="-285750" eaLnBrk="0" hangingPunct="0">
                <a:defRPr kumimoji="1" sz="4000">
                  <a:solidFill>
                    <a:schemeClr val="tx1"/>
                  </a:solidFill>
                  <a:latin typeface="Tahoma" panose="020B0604030504040204" pitchFamily="34" charset="0"/>
                  <a:ea typeface="超研澤中粗隸" pitchFamily="49" charset="-120"/>
                </a:defRPr>
              </a:lvl2pPr>
              <a:lvl3pPr marL="1143000" indent="-228600" eaLnBrk="0" hangingPunct="0">
                <a:defRPr kumimoji="1" sz="4000">
                  <a:solidFill>
                    <a:schemeClr val="tx1"/>
                  </a:solidFill>
                  <a:latin typeface="Tahoma" panose="020B0604030504040204" pitchFamily="34" charset="0"/>
                  <a:ea typeface="超研澤中粗隸" pitchFamily="49" charset="-120"/>
                </a:defRPr>
              </a:lvl3pPr>
              <a:lvl4pPr marL="1600200" indent="-228600" eaLnBrk="0" hangingPunct="0">
                <a:defRPr kumimoji="1" sz="4000">
                  <a:solidFill>
                    <a:schemeClr val="tx1"/>
                  </a:solidFill>
                  <a:latin typeface="Tahoma" panose="020B0604030504040204" pitchFamily="34" charset="0"/>
                  <a:ea typeface="超研澤中粗隸" pitchFamily="49" charset="-120"/>
                </a:defRPr>
              </a:lvl4pPr>
              <a:lvl5pPr marL="2057400" indent="-228600" eaLnBrk="0" hangingPunct="0">
                <a:defRPr kumimoji="1" sz="4000">
                  <a:solidFill>
                    <a:schemeClr val="tx1"/>
                  </a:solidFill>
                  <a:latin typeface="Tahoma" panose="020B0604030504040204" pitchFamily="34" charset="0"/>
                  <a:ea typeface="超研澤中粗隸" pitchFamily="49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55000"/>
                <a:buFont typeface="Wingdings" panose="05000000000000000000" pitchFamily="2" charset="2"/>
                <a:buChar char="n"/>
                <a:defRPr kumimoji="1" sz="4000">
                  <a:solidFill>
                    <a:schemeClr val="tx1"/>
                  </a:solidFill>
                  <a:latin typeface="Tahoma" panose="020B0604030504040204" pitchFamily="34" charset="0"/>
                  <a:ea typeface="超研澤中粗隸" pitchFamily="49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55000"/>
                <a:buFont typeface="Wingdings" panose="05000000000000000000" pitchFamily="2" charset="2"/>
                <a:buChar char="n"/>
                <a:defRPr kumimoji="1" sz="4000">
                  <a:solidFill>
                    <a:schemeClr val="tx1"/>
                  </a:solidFill>
                  <a:latin typeface="Tahoma" panose="020B0604030504040204" pitchFamily="34" charset="0"/>
                  <a:ea typeface="超研澤中粗隸" pitchFamily="49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55000"/>
                <a:buFont typeface="Wingdings" panose="05000000000000000000" pitchFamily="2" charset="2"/>
                <a:buChar char="n"/>
                <a:defRPr kumimoji="1" sz="4000">
                  <a:solidFill>
                    <a:schemeClr val="tx1"/>
                  </a:solidFill>
                  <a:latin typeface="Tahoma" panose="020B0604030504040204" pitchFamily="34" charset="0"/>
                  <a:ea typeface="超研澤中粗隸" pitchFamily="49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55000"/>
                <a:buFont typeface="Wingdings" panose="05000000000000000000" pitchFamily="2" charset="2"/>
                <a:buChar char="n"/>
                <a:defRPr kumimoji="1" sz="4000">
                  <a:solidFill>
                    <a:schemeClr val="tx1"/>
                  </a:solidFill>
                  <a:latin typeface="Tahoma" panose="020B0604030504040204" pitchFamily="34" charset="0"/>
                  <a:ea typeface="超研澤中粗隸" pitchFamily="49" charset="-120"/>
                </a:defRPr>
              </a:lvl9pPr>
            </a:lstStyle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kumimoji="0" lang="zh-TW" altLang="en-US" sz="1800" smtClean="0">
                  <a:solidFill>
                    <a:srgbClr val="000000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醫學系</a:t>
              </a:r>
            </a:p>
          </p:txBody>
        </p:sp>
      </p:grpSp>
      <p:sp>
        <p:nvSpPr>
          <p:cNvPr id="50" name="Rectangle 3"/>
          <p:cNvSpPr>
            <a:spLocks/>
          </p:cNvSpPr>
          <p:nvPr/>
        </p:nvSpPr>
        <p:spPr bwMode="auto">
          <a:xfrm>
            <a:off x="6875463" y="4868863"/>
            <a:ext cx="2376487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defRPr/>
            </a:pPr>
            <a:r>
              <a:rPr lang="zh-TW" altLang="en-US" sz="2000" b="1" dirty="0">
                <a:solidFill>
                  <a:srgbClr val="4A452A"/>
                </a:solidFill>
              </a:rPr>
              <a:t>各校系細則：</a:t>
            </a:r>
          </a:p>
          <a:p>
            <a:pPr marL="342900" indent="-342900">
              <a:spcBef>
                <a:spcPct val="20000"/>
              </a:spcBef>
              <a:defRPr/>
            </a:pPr>
            <a:r>
              <a:rPr lang="en-US" altLang="zh-TW" sz="2000" b="1" dirty="0">
                <a:solidFill>
                  <a:srgbClr val="FF0000"/>
                </a:solidFill>
              </a:rPr>
              <a:t>1.</a:t>
            </a:r>
            <a:r>
              <a:rPr lang="zh-TW" altLang="en-US" sz="2000" b="1" dirty="0">
                <a:solidFill>
                  <a:srgbClr val="FF0000"/>
                </a:solidFill>
              </a:rPr>
              <a:t>學測檢定標準</a:t>
            </a:r>
            <a:endParaRPr lang="en-US" altLang="zh-TW" sz="2000" b="1" dirty="0">
              <a:solidFill>
                <a:srgbClr val="FF0000"/>
              </a:solidFill>
            </a:endParaRPr>
          </a:p>
          <a:p>
            <a:pPr>
              <a:spcBef>
                <a:spcPct val="20000"/>
              </a:spcBef>
              <a:defRPr/>
            </a:pPr>
            <a:r>
              <a:rPr lang="en-US" altLang="zh-TW" sz="2000" b="1" dirty="0">
                <a:solidFill>
                  <a:srgbClr val="FF0000"/>
                </a:solidFill>
              </a:rPr>
              <a:t>2.</a:t>
            </a:r>
            <a:r>
              <a:rPr lang="zh-TW" altLang="en-US" sz="2000" b="1" dirty="0">
                <a:solidFill>
                  <a:srgbClr val="FF0000"/>
                </a:solidFill>
              </a:rPr>
              <a:t>比序項目</a:t>
            </a:r>
          </a:p>
          <a:p>
            <a:pPr>
              <a:spcBef>
                <a:spcPct val="20000"/>
              </a:spcBef>
              <a:defRPr/>
            </a:pPr>
            <a:r>
              <a:rPr lang="en-US" altLang="zh-TW" sz="2000" b="1" dirty="0">
                <a:solidFill>
                  <a:srgbClr val="4A452A"/>
                </a:solidFill>
              </a:rPr>
              <a:t>(</a:t>
            </a:r>
            <a:r>
              <a:rPr lang="zh-TW" altLang="en-US" sz="2000" b="1" dirty="0">
                <a:solidFill>
                  <a:srgbClr val="4A452A"/>
                </a:solidFill>
              </a:rPr>
              <a:t>第一項必為在校成績百分比</a:t>
            </a:r>
            <a:r>
              <a:rPr lang="en-US" altLang="zh-TW" sz="2000" b="1" dirty="0">
                <a:solidFill>
                  <a:srgbClr val="4A452A"/>
                </a:solidFill>
              </a:rPr>
              <a:t>)</a:t>
            </a:r>
          </a:p>
          <a:p>
            <a:pPr marL="342900" indent="-342900">
              <a:spcBef>
                <a:spcPct val="20000"/>
              </a:spcBef>
              <a:defRPr/>
            </a:pPr>
            <a:endParaRPr lang="zh-TW" altLang="en-US" sz="2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7823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83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245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983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8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2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983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983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98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7" dur="500"/>
                                        <p:tgtEl>
                                          <p:spTgt spid="983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8308" grpId="0"/>
      <p:bldP spid="98309" grpId="0"/>
      <p:bldP spid="24586" grpId="0" animBg="1"/>
      <p:bldP spid="98341" grpId="0"/>
      <p:bldP spid="98362" grpId="0"/>
      <p:bldP spid="98365" grpId="0" animBg="1"/>
      <p:bldP spid="98366" grpId="0" animBg="1"/>
      <p:bldP spid="50" grpId="0"/>
    </p:bldLst>
  </p:timing>
</p:sld>
</file>

<file path=ppt/theme/theme1.xml><?xml version="1.0" encoding="utf-8"?>
<a:theme xmlns:a="http://schemas.openxmlformats.org/drawingml/2006/main" name="佈景主題1">
  <a:themeElements>
    <a:clrScheme name="Fresh">
      <a:dk1>
        <a:srgbClr val="262626"/>
      </a:dk1>
      <a:lt1>
        <a:sysClr val="window" lastClr="FFFFFF"/>
      </a:lt1>
      <a:dk2>
        <a:srgbClr val="595959"/>
      </a:dk2>
      <a:lt2>
        <a:srgbClr val="EEECE1"/>
      </a:lt2>
      <a:accent1>
        <a:srgbClr val="F4891E"/>
      </a:accent1>
      <a:accent2>
        <a:srgbClr val="7BCF27"/>
      </a:accent2>
      <a:accent3>
        <a:srgbClr val="9BBB59"/>
      </a:accent3>
      <a:accent4>
        <a:srgbClr val="00B0F0"/>
      </a:accent4>
      <a:accent5>
        <a:srgbClr val="4BACC6"/>
      </a:accent5>
      <a:accent6>
        <a:srgbClr val="F79646"/>
      </a:accent6>
      <a:hlink>
        <a:srgbClr val="00B0F0"/>
      </a:hlink>
      <a:folHlink>
        <a:srgbClr val="F4891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Blends">
  <a:themeElements>
    <a:clrScheme name="Blends 3">
      <a:dk1>
        <a:srgbClr val="000000"/>
      </a:dk1>
      <a:lt1>
        <a:srgbClr val="FFFFFF"/>
      </a:lt1>
      <a:dk2>
        <a:srgbClr val="333399"/>
      </a:dk2>
      <a:lt2>
        <a:srgbClr val="1C1C1C"/>
      </a:lt2>
      <a:accent1>
        <a:srgbClr val="00E4A8"/>
      </a:accent1>
      <a:accent2>
        <a:srgbClr val="FFCF01"/>
      </a:accent2>
      <a:accent3>
        <a:srgbClr val="FFFFFF"/>
      </a:accent3>
      <a:accent4>
        <a:srgbClr val="000000"/>
      </a:accent4>
      <a:accent5>
        <a:srgbClr val="AAEFD1"/>
      </a:accent5>
      <a:accent6>
        <a:srgbClr val="E7BB01"/>
      </a:accent6>
      <a:hlink>
        <a:srgbClr val="FF0000"/>
      </a:hlink>
      <a:folHlink>
        <a:srgbClr val="3333CC"/>
      </a:folHlink>
    </a:clrScheme>
    <a:fontScheme name="Blends">
      <a:majorFont>
        <a:latin typeface="Tahoma"/>
        <a:ea typeface="超研澤海報體"/>
        <a:cs typeface=""/>
      </a:majorFont>
      <a:minorFont>
        <a:latin typeface="Tahoma"/>
        <a:ea typeface="華康POP1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742950" marR="0" indent="-28575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chemeClr val="hlink"/>
          </a:buClr>
          <a:buSzPct val="55000"/>
          <a:buFont typeface="Wingdings" pitchFamily="2" charset="2"/>
          <a:buChar char="n"/>
          <a:tabLst/>
          <a:defRPr kumimoji="1" lang="zh-TW" altLang="en-US" sz="4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  <a:ea typeface="超研澤中粗隸" pitchFamily="49" charset="-12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742950" marR="0" indent="-28575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chemeClr val="hlink"/>
          </a:buClr>
          <a:buSzPct val="55000"/>
          <a:buFont typeface="Wingdings" pitchFamily="2" charset="2"/>
          <a:buChar char="n"/>
          <a:tabLst/>
          <a:defRPr kumimoji="1" lang="zh-TW" altLang="en-US" sz="4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  <a:ea typeface="超研澤中粗隸" pitchFamily="49" charset="-120"/>
          </a:defRPr>
        </a:defPPr>
      </a:lstStyle>
    </a:lnDef>
  </a:objectDefaults>
  <a:extraClrSchemeLst>
    <a:extraClrScheme>
      <a:clrScheme name="Blends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ends 2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ends 3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4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_Blends">
  <a:themeElements>
    <a:clrScheme name="Blends 3">
      <a:dk1>
        <a:srgbClr val="000000"/>
      </a:dk1>
      <a:lt1>
        <a:srgbClr val="FFFFFF"/>
      </a:lt1>
      <a:dk2>
        <a:srgbClr val="333399"/>
      </a:dk2>
      <a:lt2>
        <a:srgbClr val="1C1C1C"/>
      </a:lt2>
      <a:accent1>
        <a:srgbClr val="00E4A8"/>
      </a:accent1>
      <a:accent2>
        <a:srgbClr val="FFCF01"/>
      </a:accent2>
      <a:accent3>
        <a:srgbClr val="FFFFFF"/>
      </a:accent3>
      <a:accent4>
        <a:srgbClr val="000000"/>
      </a:accent4>
      <a:accent5>
        <a:srgbClr val="AAEFD1"/>
      </a:accent5>
      <a:accent6>
        <a:srgbClr val="E7BB01"/>
      </a:accent6>
      <a:hlink>
        <a:srgbClr val="FF0000"/>
      </a:hlink>
      <a:folHlink>
        <a:srgbClr val="3333CC"/>
      </a:folHlink>
    </a:clrScheme>
    <a:fontScheme name="Blends">
      <a:majorFont>
        <a:latin typeface="Tahoma"/>
        <a:ea typeface="超研澤海報體"/>
        <a:cs typeface=""/>
      </a:majorFont>
      <a:minorFont>
        <a:latin typeface="Tahoma"/>
        <a:ea typeface="華康POP1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742950" marR="0" indent="-28575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chemeClr val="hlink"/>
          </a:buClr>
          <a:buSzPct val="55000"/>
          <a:buFont typeface="Wingdings" pitchFamily="2" charset="2"/>
          <a:buChar char="n"/>
          <a:tabLst/>
          <a:defRPr kumimoji="1" lang="zh-TW" altLang="en-US" sz="4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  <a:ea typeface="超研澤中粗隸" pitchFamily="49" charset="-12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742950" marR="0" indent="-28575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chemeClr val="hlink"/>
          </a:buClr>
          <a:buSzPct val="55000"/>
          <a:buFont typeface="Wingdings" pitchFamily="2" charset="2"/>
          <a:buChar char="n"/>
          <a:tabLst/>
          <a:defRPr kumimoji="1" lang="zh-TW" altLang="en-US" sz="4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  <a:ea typeface="超研澤中粗隸" pitchFamily="49" charset="-120"/>
          </a:defRPr>
        </a:defPPr>
      </a:lstStyle>
    </a:lnDef>
  </a:objectDefaults>
  <a:extraClrSchemeLst>
    <a:extraClrScheme>
      <a:clrScheme name="Blends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ends 2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ends 3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4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預設簡報設計">
  <a:themeElements>
    <a:clrScheme name="預設簡報設計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預設簡報設計">
      <a:majorFont>
        <a:latin typeface="Arial"/>
        <a:ea typeface="新細明體"/>
        <a:cs typeface=""/>
      </a:majorFont>
      <a:minorFont>
        <a:latin typeface="Arial"/>
        <a:ea typeface="新細明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預設簡報設計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1_預設簡報設計">
  <a:themeElements>
    <a:clrScheme name="預設簡報設計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預設簡報設計">
      <a:majorFont>
        <a:latin typeface="Arial"/>
        <a:ea typeface="新細明體"/>
        <a:cs typeface=""/>
      </a:majorFont>
      <a:minorFont>
        <a:latin typeface="Arial"/>
        <a:ea typeface="新細明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預設簡報設計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1_佈景主題1">
  <a:themeElements>
    <a:clrScheme name="沉穩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夏至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狩獵">
      <a:fillStyleLst>
        <a:solidFill>
          <a:schemeClr val="phClr">
            <a:tint val="100000"/>
            <a:shade val="100000"/>
            <a:hueMod val="100000"/>
            <a:satMod val="100000"/>
          </a:schemeClr>
        </a:solidFill>
        <a:gradFill rotWithShape="1">
          <a:gsLst>
            <a:gs pos="18000">
              <a:schemeClr val="phClr">
                <a:tint val="20000"/>
                <a:shade val="100000"/>
                <a:hueMod val="100000"/>
                <a:satMod val="100000"/>
              </a:schemeClr>
            </a:gs>
            <a:gs pos="87000">
              <a:schemeClr val="phClr">
                <a:tint val="100000"/>
                <a:shade val="100000"/>
                <a:hueMod val="100000"/>
                <a:satMod val="100000"/>
              </a:schemeClr>
            </a:gs>
          </a:gsLst>
          <a:lin ang="2700000" scaled="1"/>
        </a:gradFill>
        <a:gradFill rotWithShape="1">
          <a:gsLst>
            <a:gs pos="0">
              <a:schemeClr val="phClr">
                <a:tint val="95000"/>
                <a:shade val="100000"/>
                <a:hueMod val="100000"/>
                <a:satMod val="100000"/>
              </a:schemeClr>
            </a:gs>
            <a:gs pos="100000">
              <a:schemeClr val="phClr">
                <a:tint val="100000"/>
                <a:shade val="95000"/>
                <a:hueMod val="100000"/>
                <a:satMod val="100000"/>
              </a:schemeClr>
            </a:gs>
          </a:gsLst>
          <a:lin ang="0" scaled="1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dir="5400000" algn="tl">
              <a:srgbClr val="EBE9ED">
                <a:alpha val="0"/>
              </a:srgbClr>
            </a:outerShdw>
          </a:effectLst>
        </a:effectStyle>
        <a:effectStyle>
          <a:effectLst>
            <a:outerShdw blurRad="12700" dir="5400000" algn="tl">
              <a:srgbClr val="EBE9ED">
                <a:alpha val="2745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19200000"/>
            </a:lightRig>
          </a:scene3d>
          <a:sp3d prstMaterial="matte">
            <a:bevelT h="8890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101600" dist="76200" dir="2700000" algn="bl">
              <a:srgbClr val="000000">
                <a:alpha val="30588"/>
              </a:srgbClr>
            </a:outerShdw>
          </a:effectLst>
          <a:scene3d>
            <a:camera prst="orthographicFront" fov="0">
              <a:rot lat="0" lon="0" rev="0"/>
            </a:camera>
            <a:lightRig rig="chilly" dir="t">
              <a:rot lat="0" lon="0" rev="4200000"/>
            </a:lightRig>
          </a:scene3d>
          <a:sp3d contourW="25400" prstMaterial="matte">
            <a:bevelT h="88900"/>
            <a:contourClr>
              <a:srgbClr val="FFFFFF">
                <a:alpha val="0"/>
              </a:srgb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2537</TotalTime>
  <Words>1330</Words>
  <Application>Microsoft Office PowerPoint</Application>
  <PresentationFormat>如螢幕大小 (4:3)</PresentationFormat>
  <Paragraphs>245</Paragraphs>
  <Slides>23</Slides>
  <Notes>9</Notes>
  <HiddenSlides>0</HiddenSlides>
  <MMClips>0</MMClips>
  <ScaleCrop>false</ScaleCrop>
  <HeadingPairs>
    <vt:vector size="6" baseType="variant">
      <vt:variant>
        <vt:lpstr>使用字型</vt:lpstr>
      </vt:variant>
      <vt:variant>
        <vt:i4>25</vt:i4>
      </vt:variant>
      <vt:variant>
        <vt:lpstr>佈景主題</vt:lpstr>
      </vt:variant>
      <vt:variant>
        <vt:i4>6</vt:i4>
      </vt:variant>
      <vt:variant>
        <vt:lpstr>投影片標題</vt:lpstr>
      </vt:variant>
      <vt:variant>
        <vt:i4>23</vt:i4>
      </vt:variant>
    </vt:vector>
  </HeadingPairs>
  <TitlesOfParts>
    <vt:vector size="54" baseType="lpstr">
      <vt:lpstr>HGｺﾞｼｯｸE</vt:lpstr>
      <vt:lpstr>華康POP1體</vt:lpstr>
      <vt:lpstr>華康POP1體 Std W7</vt:lpstr>
      <vt:lpstr>華康中</vt:lpstr>
      <vt:lpstr>華康中圓體</vt:lpstr>
      <vt:lpstr>華康娃娃體W7</vt:lpstr>
      <vt:lpstr>華康海報體 Std W9</vt:lpstr>
      <vt:lpstr>華康海報體W9</vt:lpstr>
      <vt:lpstr>華康細圓體</vt:lpstr>
      <vt:lpstr>華康隸</vt:lpstr>
      <vt:lpstr>超研澤中粗隸</vt:lpstr>
      <vt:lpstr>超研澤海報體</vt:lpstr>
      <vt:lpstr>微軟正黑體</vt:lpstr>
      <vt:lpstr>新細明體</vt:lpstr>
      <vt:lpstr>標楷體</vt:lpstr>
      <vt:lpstr>Arial</vt:lpstr>
      <vt:lpstr>Calibri</vt:lpstr>
      <vt:lpstr>Centaur</vt:lpstr>
      <vt:lpstr>Georgia</vt:lpstr>
      <vt:lpstr>Gill Sans MT</vt:lpstr>
      <vt:lpstr>Tahoma</vt:lpstr>
      <vt:lpstr>Times New Roman</vt:lpstr>
      <vt:lpstr>Wingdings</vt:lpstr>
      <vt:lpstr>Wingdings 2</vt:lpstr>
      <vt:lpstr>Wingdings 3</vt:lpstr>
      <vt:lpstr>佈景主題1</vt:lpstr>
      <vt:lpstr>Blends</vt:lpstr>
      <vt:lpstr>2_Blends</vt:lpstr>
      <vt:lpstr>預設簡報設計</vt:lpstr>
      <vt:lpstr>1_預設簡報設計</vt:lpstr>
      <vt:lpstr>1_佈景主題1</vt:lpstr>
      <vt:lpstr>繁星說明會</vt:lpstr>
      <vt:lpstr>繁星推薦精神</vt:lpstr>
      <vt:lpstr>繁星推薦名額</vt:lpstr>
      <vt:lpstr>入場門票請先確認！</vt:lpstr>
      <vt:lpstr>繁星推薦入學</vt:lpstr>
      <vt:lpstr>PowerPoint 簡報</vt:lpstr>
      <vt:lpstr>PowerPoint 簡報</vt:lpstr>
      <vt:lpstr>PowerPoint 簡報</vt:lpstr>
      <vt:lpstr>繁星推薦的概念</vt:lpstr>
      <vt:lpstr>校內初選規則 </vt:lpstr>
      <vt:lpstr>PowerPoint 簡報</vt:lpstr>
      <vt:lpstr>繁星推薦→分兩輪分發</vt:lpstr>
      <vt:lpstr>繁星限制</vt:lpstr>
      <vt:lpstr>總而言之……</vt:lpstr>
      <vt:lpstr>選填技巧</vt:lpstr>
      <vt:lpstr>繁星校內選填網頁 </vt:lpstr>
      <vt:lpstr>繁星校內選填網頁</vt:lpstr>
      <vt:lpstr>注意事項(2/1)</vt:lpstr>
      <vt:lpstr>注意事項(2/2)</vt:lpstr>
      <vt:lpstr>考慮事項</vt:lpstr>
      <vt:lpstr>最後叮嚀~</vt:lpstr>
      <vt:lpstr> 108學年度繁星推薦重要日程表</vt:lpstr>
      <vt:lpstr>感謝聆聽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繁星小講堂</dc:title>
  <dc:creator>lin</dc:creator>
  <cp:lastModifiedBy>user</cp:lastModifiedBy>
  <cp:revision>180</cp:revision>
  <cp:lastPrinted>2018-01-22T01:17:28Z</cp:lastPrinted>
  <dcterms:created xsi:type="dcterms:W3CDTF">2015-02-24T03:02:24Z</dcterms:created>
  <dcterms:modified xsi:type="dcterms:W3CDTF">2019-02-15T01:41:03Z</dcterms:modified>
</cp:coreProperties>
</file>