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797675" cy="9928225"/>
  <p:custShowLst>
    <p:custShow name="自訂放映 1" id="0">
      <p:sldLst>
        <p:sld r:id="rId2"/>
      </p:sldLst>
    </p:custShow>
  </p:custShow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CB8FF-29C7-4BA4-BCA3-1587A61D10D4}" type="datetimeFigureOut">
              <a:rPr lang="zh-TW" altLang="en-US" smtClean="0"/>
              <a:pPr/>
              <a:t>2018/8/28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D09E-9F57-4C94-BBB8-365807746C6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6820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CB8FF-29C7-4BA4-BCA3-1587A61D10D4}" type="datetimeFigureOut">
              <a:rPr lang="zh-TW" altLang="en-US" smtClean="0"/>
              <a:pPr/>
              <a:t>2018/8/28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3D09E-9F57-4C94-BBB8-365807746C6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503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46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mtClean="0"/>
              <a:t>參採學測科目數之調整</a:t>
            </a:r>
            <a:r>
              <a:rPr lang="en-US" altLang="zh-TW" sz="2800" smtClean="0"/>
              <a:t> 1/2</a:t>
            </a:r>
            <a:endParaRPr lang="zh-TW" altLang="en-US" sz="2800" dirty="0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84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mtClean="0"/>
              <a:t>參採學測科目數之調整</a:t>
            </a:r>
            <a:r>
              <a:rPr lang="en-US" altLang="zh-TW" smtClean="0"/>
              <a:t> </a:t>
            </a:r>
            <a:r>
              <a:rPr lang="en-US" altLang="zh-TW" sz="2800" smtClean="0"/>
              <a:t>2/2</a:t>
            </a:r>
            <a:endParaRPr lang="zh-TW" altLang="en-US" sz="2800" dirty="0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30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mtClean="0"/>
              <a:t>參採學測科目數示例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402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mtClean="0"/>
              <a:t>同級分超額篩選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56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2400" smtClean="0"/>
              <a:t>108</a:t>
            </a:r>
            <a:r>
              <a:rPr lang="zh-TW" altLang="en-US" sz="2400" smtClean="0"/>
              <a:t>參採學測科目調查結果</a:t>
            </a:r>
            <a:r>
              <a:rPr lang="en-US" altLang="zh-TW" sz="2400" smtClean="0"/>
              <a:t>1/4</a:t>
            </a:r>
            <a:r>
              <a:rPr lang="zh-TW" altLang="en-US" sz="2400" smtClean="0"/>
              <a:t>  </a:t>
            </a:r>
            <a:r>
              <a:rPr lang="zh-TW" altLang="en-US" smtClean="0"/>
              <a:t>使用科目數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TW" sz="2400" smtClean="0">
                <a:solidFill>
                  <a:prstClr val="black"/>
                </a:solidFill>
              </a:rPr>
              <a:t>108</a:t>
            </a:r>
            <a:r>
              <a:rPr lang="zh-TW" altLang="en-US" sz="2400" smtClean="0">
                <a:solidFill>
                  <a:prstClr val="black"/>
                </a:solidFill>
              </a:rPr>
              <a:t>參採學測科目調查結果</a:t>
            </a:r>
            <a:r>
              <a:rPr lang="en-US" altLang="zh-TW" sz="2400" smtClean="0">
                <a:solidFill>
                  <a:prstClr val="black"/>
                </a:solidFill>
              </a:rPr>
              <a:t>2/4</a:t>
            </a:r>
            <a:br>
              <a:rPr lang="en-US" altLang="zh-TW" sz="2400" smtClean="0">
                <a:solidFill>
                  <a:prstClr val="black"/>
                </a:solidFill>
              </a:rPr>
            </a:br>
            <a:r>
              <a:rPr lang="zh-TW" altLang="en-US" sz="4900" smtClean="0"/>
              <a:t>個人申請使用科目數及百分比</a:t>
            </a:r>
            <a:endParaRPr lang="zh-TW" altLang="en-US" sz="4900" dirty="0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93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2400" smtClean="0"/>
              <a:t>108</a:t>
            </a:r>
            <a:r>
              <a:rPr lang="zh-TW" altLang="en-US" sz="2400" smtClean="0"/>
              <a:t>參採學測科目調查結果</a:t>
            </a:r>
            <a:r>
              <a:rPr lang="en-US" altLang="zh-TW" sz="2400" smtClean="0"/>
              <a:t>3/4</a:t>
            </a:r>
            <a:r>
              <a:rPr lang="zh-TW" altLang="en-US" sz="2400" smtClean="0"/>
              <a:t>  </a:t>
            </a:r>
            <a:r>
              <a:rPr lang="zh-TW" altLang="en-US" smtClean="0"/>
              <a:t>個人申請使用科目組合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59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2200" smtClean="0">
                <a:solidFill>
                  <a:prstClr val="black"/>
                </a:solidFill>
              </a:rPr>
              <a:t>108</a:t>
            </a:r>
            <a:r>
              <a:rPr lang="zh-TW" altLang="en-US" sz="2200" smtClean="0">
                <a:solidFill>
                  <a:prstClr val="black"/>
                </a:solidFill>
              </a:rPr>
              <a:t>參採學測科目調查結果</a:t>
            </a:r>
            <a:r>
              <a:rPr lang="en-US" altLang="zh-TW" sz="2200" smtClean="0">
                <a:solidFill>
                  <a:prstClr val="black"/>
                </a:solidFill>
              </a:rPr>
              <a:t>4/4</a:t>
            </a:r>
            <a:r>
              <a:rPr lang="zh-TW" altLang="en-US" sz="2200" smtClean="0">
                <a:solidFill>
                  <a:prstClr val="black"/>
                </a:solidFill>
              </a:rPr>
              <a:t> </a:t>
            </a:r>
            <a:r>
              <a:rPr lang="en-US" altLang="zh-TW" sz="2200" smtClean="0">
                <a:solidFill>
                  <a:prstClr val="black"/>
                </a:solidFill>
              </a:rPr>
              <a:t/>
            </a:r>
            <a:br>
              <a:rPr lang="en-US" altLang="zh-TW" sz="2200" smtClean="0">
                <a:solidFill>
                  <a:prstClr val="black"/>
                </a:solidFill>
              </a:rPr>
            </a:br>
            <a:r>
              <a:rPr lang="zh-TW" altLang="en-US" smtClean="0">
                <a:solidFill>
                  <a:prstClr val="black"/>
                </a:solidFill>
              </a:rPr>
              <a:t>個人申請</a:t>
            </a:r>
            <a:r>
              <a:rPr lang="en-US" altLang="zh-TW" smtClean="0"/>
              <a:t>18</a:t>
            </a:r>
            <a:r>
              <a:rPr lang="zh-TW" altLang="zh-TW" smtClean="0"/>
              <a:t>學群最多使用的科目組合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71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7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mtClean="0"/>
              <a:t>個人申請試辦</a:t>
            </a:r>
            <a:r>
              <a:rPr lang="en-US" altLang="zh-TW" smtClean="0"/>
              <a:t>APCS</a:t>
            </a:r>
            <a:r>
              <a:rPr lang="zh-TW" altLang="en-US" smtClean="0"/>
              <a:t>招生分組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28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mtClean="0"/>
              <a:t>報告大綱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99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mtClean="0"/>
              <a:t>107</a:t>
            </a:r>
            <a:r>
              <a:rPr lang="zh-TW" altLang="en-US" smtClean="0"/>
              <a:t>試辦</a:t>
            </a:r>
            <a:r>
              <a:rPr lang="en-US" altLang="zh-TW" smtClean="0"/>
              <a:t>APCS</a:t>
            </a:r>
            <a:r>
              <a:rPr lang="zh-TW" altLang="en-US" smtClean="0"/>
              <a:t>招生分組情形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76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2400"/>
              </a:spcBef>
              <a:defRPr/>
            </a:pPr>
            <a:r>
              <a:rPr lang="zh-TW" altLang="en-US" sz="4800" b="1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第二階段甄試撞期</a:t>
            </a:r>
            <a:endParaRPr lang="zh-TW" altLang="en-US" sz="4800" b="1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21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46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4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61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60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109</a:t>
            </a:r>
            <a:r>
              <a:rPr lang="zh-TW" altLang="en-US" sz="360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學年度審查資料項目示例</a:t>
            </a:r>
            <a:r>
              <a:rPr lang="en-US" altLang="zh-TW" sz="360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smtClean="0">
                <a:latin typeface="標楷體" panose="03000509000000000000" pitchFamily="65" charset="-120"/>
                <a:ea typeface="標楷體" panose="03000509000000000000" pitchFamily="65" charset="-120"/>
              </a:rPr>
              <a:t>草案</a:t>
            </a:r>
            <a:r>
              <a:rPr lang="en-US" altLang="zh-TW" sz="360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600" dirty="0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63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5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00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2400"/>
              </a:spcBef>
              <a:defRPr/>
            </a:pPr>
            <a:r>
              <a:rPr lang="en-US" altLang="zh-TW" sz="4800" b="1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111</a:t>
            </a:r>
            <a:r>
              <a:rPr lang="zh-TW" altLang="en-US" sz="4800" b="1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學年度考招方案相關資訊</a:t>
            </a:r>
            <a:endParaRPr lang="zh-TW" altLang="en-US" sz="4800" b="1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247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6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800" smtClean="0">
                <a:solidFill>
                  <a:schemeClr val="accent5">
                    <a:lumMod val="50000"/>
                  </a:schemeClr>
                </a:solidFill>
              </a:rPr>
              <a:t>大學多元入學方案簡介</a:t>
            </a:r>
            <a:endParaRPr lang="zh-TW" altLang="en-US" sz="4800" dirty="0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167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mtClean="0"/>
              <a:t>已發佈之相關影片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969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26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Q &amp; A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313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mtClean="0"/>
              <a:t>Q &amp; A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577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mtClean="0">
                <a:solidFill>
                  <a:prstClr val="black"/>
                </a:solidFill>
              </a:rPr>
              <a:t>Q &amp; A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607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mtClean="0">
                <a:solidFill>
                  <a:prstClr val="black"/>
                </a:solidFill>
              </a:rPr>
              <a:t>Q &amp; A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042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mtClean="0">
                <a:solidFill>
                  <a:prstClr val="black"/>
                </a:solidFill>
              </a:rPr>
              <a:t>Q &amp; A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940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spcBef>
                <a:spcPts val="1800"/>
              </a:spcBef>
            </a:pPr>
            <a:r>
              <a:rPr lang="zh-TW" altLang="en-US" sz="6000" b="1" smtClean="0">
                <a:ln w="3175">
                  <a:solidFill>
                    <a:srgbClr val="660066"/>
                  </a:solidFill>
                  <a:prstDash val="solid"/>
                </a:ln>
                <a:solidFill>
                  <a:srgbClr val="FF66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謝謝聆聽</a:t>
            </a:r>
            <a:r>
              <a:rPr lang="en-US" altLang="zh-TW" sz="6000" b="1" smtClean="0">
                <a:ln w="3175">
                  <a:solidFill>
                    <a:srgbClr val="660066"/>
                  </a:solidFill>
                  <a:prstDash val="solid"/>
                </a:ln>
                <a:solidFill>
                  <a:srgbClr val="FF66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000" b="1" smtClean="0">
                <a:ln w="3175">
                  <a:solidFill>
                    <a:srgbClr val="660066"/>
                  </a:solidFill>
                  <a:prstDash val="solid"/>
                </a:ln>
                <a:solidFill>
                  <a:srgbClr val="FF66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b="1" smtClean="0">
                <a:ln w="3175">
                  <a:solidFill>
                    <a:srgbClr val="660066"/>
                  </a:solidFill>
                  <a:prstDash val="solid"/>
                </a:ln>
                <a:solidFill>
                  <a:srgbClr val="FF66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敬請指教</a:t>
            </a:r>
            <a:endParaRPr lang="zh-TW" altLang="en-US" sz="6000" b="1" dirty="0">
              <a:ln w="3175">
                <a:solidFill>
                  <a:srgbClr val="660066"/>
                </a:solidFill>
                <a:prstDash val="solid"/>
              </a:ln>
              <a:solidFill>
                <a:srgbClr val="FF66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3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大學多元入學方案制度之精神</a:t>
            </a:r>
            <a:endParaRPr lang="zh-TW" altLang="en-US" sz="4000" dirty="0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04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採行之考試</a:t>
            </a:r>
            <a:endParaRPr lang="zh-TW" altLang="en-US" sz="4000" dirty="0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5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mtClean="0"/>
              <a:t>主要招生管道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23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mtClean="0"/>
              <a:t>各管道年度招生名額比例原則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15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mtClean="0"/>
              <a:t>架構圖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17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6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Microsoft Office PowerPoint</Application>
  <PresentationFormat>如螢幕大小 (4:3)</PresentationFormat>
  <Paragraphs>27</Paragraphs>
  <Slides>37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  <vt:variant>
        <vt:lpstr>自訂放映</vt:lpstr>
      </vt:variant>
      <vt:variant>
        <vt:i4>1</vt:i4>
      </vt:variant>
    </vt:vector>
  </HeadingPairs>
  <TitlesOfParts>
    <vt:vector size="39" baseType="lpstr">
      <vt:lpstr>Office 佈景主題</vt:lpstr>
      <vt:lpstr>PowerPoint 簡報</vt:lpstr>
      <vt:lpstr>報告大綱</vt:lpstr>
      <vt:lpstr>大學多元入學方案簡介</vt:lpstr>
      <vt:lpstr>大學多元入學方案制度之精神</vt:lpstr>
      <vt:lpstr>採行之考試</vt:lpstr>
      <vt:lpstr>主要招生管道</vt:lpstr>
      <vt:lpstr>各管道年度招生名額比例原則</vt:lpstr>
      <vt:lpstr>架構圖</vt:lpstr>
      <vt:lpstr>PowerPoint 簡報</vt:lpstr>
      <vt:lpstr>參採學測科目數之調整 1/2</vt:lpstr>
      <vt:lpstr>參採學測科目數之調整 2/2</vt:lpstr>
      <vt:lpstr>參採學測科目數示例</vt:lpstr>
      <vt:lpstr>同級分超額篩選</vt:lpstr>
      <vt:lpstr>108參採學測科目調查結果1/4  使用科目數</vt:lpstr>
      <vt:lpstr>108參採學測科目調查結果2/4 個人申請使用科目數及百分比</vt:lpstr>
      <vt:lpstr>108參採學測科目調查結果3/4  個人申請使用科目組合</vt:lpstr>
      <vt:lpstr>108參採學測科目調查結果4/4  個人申請18學群最多使用的科目組合</vt:lpstr>
      <vt:lpstr>PowerPoint 簡報</vt:lpstr>
      <vt:lpstr>個人申請試辦APCS招生分組</vt:lpstr>
      <vt:lpstr>107試辦APCS招生分組情形</vt:lpstr>
      <vt:lpstr>第二階段甄試撞期</vt:lpstr>
      <vt:lpstr>PowerPoint 簡報</vt:lpstr>
      <vt:lpstr>PowerPoint 簡報</vt:lpstr>
      <vt:lpstr>PowerPoint 簡報</vt:lpstr>
      <vt:lpstr>109學年度審查資料項目示例(草案)</vt:lpstr>
      <vt:lpstr>PowerPoint 簡報</vt:lpstr>
      <vt:lpstr>PowerPoint 簡報</vt:lpstr>
      <vt:lpstr>111學年度考招方案相關資訊</vt:lpstr>
      <vt:lpstr>PowerPoint 簡報</vt:lpstr>
      <vt:lpstr>已發佈之相關影片</vt:lpstr>
      <vt:lpstr>PowerPoint 簡報</vt:lpstr>
      <vt:lpstr>Q &amp; A</vt:lpstr>
      <vt:lpstr>Q &amp; A</vt:lpstr>
      <vt:lpstr>Q &amp; A</vt:lpstr>
      <vt:lpstr>Q &amp; A</vt:lpstr>
      <vt:lpstr>Q &amp; A</vt:lpstr>
      <vt:lpstr>謝謝聆聽 敬請指教</vt:lpstr>
      <vt:lpstr>自訂放映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</cp:revision>
  <dcterms:created xsi:type="dcterms:W3CDTF">2018-08-24T02:04:21Z</dcterms:created>
  <dcterms:modified xsi:type="dcterms:W3CDTF">2018-08-28T05:22:20Z</dcterms:modified>
</cp:coreProperties>
</file>