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63" r:id="rId3"/>
  </p:sldMasterIdLst>
  <p:notesMasterIdLst>
    <p:notesMasterId r:id="rId58"/>
  </p:notesMasterIdLst>
  <p:handoutMasterIdLst>
    <p:handoutMasterId r:id="rId59"/>
  </p:handoutMasterIdLst>
  <p:sldIdLst>
    <p:sldId id="256" r:id="rId4"/>
    <p:sldId id="380" r:id="rId5"/>
    <p:sldId id="261" r:id="rId6"/>
    <p:sldId id="262" r:id="rId7"/>
    <p:sldId id="264" r:id="rId8"/>
    <p:sldId id="265" r:id="rId9"/>
    <p:sldId id="266" r:id="rId10"/>
    <p:sldId id="267" r:id="rId11"/>
    <p:sldId id="268" r:id="rId12"/>
    <p:sldId id="269" r:id="rId13"/>
    <p:sldId id="270" r:id="rId14"/>
    <p:sldId id="272" r:id="rId15"/>
    <p:sldId id="273" r:id="rId16"/>
    <p:sldId id="372" r:id="rId17"/>
    <p:sldId id="274" r:id="rId18"/>
    <p:sldId id="275" r:id="rId19"/>
    <p:sldId id="276" r:id="rId20"/>
    <p:sldId id="277" r:id="rId21"/>
    <p:sldId id="278" r:id="rId22"/>
    <p:sldId id="362" r:id="rId23"/>
    <p:sldId id="363" r:id="rId24"/>
    <p:sldId id="364" r:id="rId25"/>
    <p:sldId id="365" r:id="rId26"/>
    <p:sldId id="366" r:id="rId27"/>
    <p:sldId id="367" r:id="rId28"/>
    <p:sldId id="368" r:id="rId29"/>
    <p:sldId id="369" r:id="rId30"/>
    <p:sldId id="370" r:id="rId31"/>
    <p:sldId id="371" r:id="rId32"/>
    <p:sldId id="361" r:id="rId33"/>
    <p:sldId id="324" r:id="rId34"/>
    <p:sldId id="325" r:id="rId35"/>
    <p:sldId id="373" r:id="rId36"/>
    <p:sldId id="279" r:id="rId37"/>
    <p:sldId id="374" r:id="rId38"/>
    <p:sldId id="280" r:id="rId39"/>
    <p:sldId id="375" r:id="rId40"/>
    <p:sldId id="376" r:id="rId41"/>
    <p:sldId id="377" r:id="rId42"/>
    <p:sldId id="378" r:id="rId43"/>
    <p:sldId id="379" r:id="rId44"/>
    <p:sldId id="327" r:id="rId45"/>
    <p:sldId id="340" r:id="rId46"/>
    <p:sldId id="351" r:id="rId47"/>
    <p:sldId id="352" r:id="rId48"/>
    <p:sldId id="353" r:id="rId49"/>
    <p:sldId id="354" r:id="rId50"/>
    <p:sldId id="355" r:id="rId51"/>
    <p:sldId id="356" r:id="rId52"/>
    <p:sldId id="357" r:id="rId53"/>
    <p:sldId id="358" r:id="rId54"/>
    <p:sldId id="359" r:id="rId55"/>
    <p:sldId id="328" r:id="rId56"/>
    <p:sldId id="329" r:id="rId57"/>
  </p:sldIdLst>
  <p:sldSz cx="9144000" cy="6858000" type="screen4x3"/>
  <p:notesSz cx="9929813" cy="67992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預設章節" id="{0E7ACE47-AB6F-4175-A532-B80908EC4ECC}">
          <p14:sldIdLst>
            <p14:sldId id="256"/>
            <p14:sldId id="380"/>
            <p14:sldId id="261"/>
            <p14:sldId id="262"/>
            <p14:sldId id="264"/>
            <p14:sldId id="265"/>
            <p14:sldId id="266"/>
            <p14:sldId id="267"/>
            <p14:sldId id="268"/>
            <p14:sldId id="269"/>
            <p14:sldId id="270"/>
            <p14:sldId id="272"/>
            <p14:sldId id="273"/>
            <p14:sldId id="372"/>
            <p14:sldId id="274"/>
            <p14:sldId id="275"/>
            <p14:sldId id="276"/>
            <p14:sldId id="277"/>
            <p14:sldId id="278"/>
            <p14:sldId id="362"/>
            <p14:sldId id="363"/>
            <p14:sldId id="364"/>
            <p14:sldId id="365"/>
            <p14:sldId id="366"/>
            <p14:sldId id="367"/>
            <p14:sldId id="368"/>
            <p14:sldId id="369"/>
            <p14:sldId id="370"/>
            <p14:sldId id="371"/>
            <p14:sldId id="361"/>
            <p14:sldId id="324"/>
            <p14:sldId id="325"/>
            <p14:sldId id="373"/>
            <p14:sldId id="279"/>
            <p14:sldId id="374"/>
            <p14:sldId id="280"/>
            <p14:sldId id="375"/>
            <p14:sldId id="376"/>
            <p14:sldId id="377"/>
            <p14:sldId id="378"/>
            <p14:sldId id="379"/>
            <p14:sldId id="327"/>
          </p14:sldIdLst>
        </p14:section>
        <p14:section name="未命名的章節" id="{3EF153FB-484E-4B1C-94A7-E5A51D0002C7}">
          <p14:sldIdLst>
            <p14:sldId id="340"/>
            <p14:sldId id="351"/>
            <p14:sldId id="352"/>
            <p14:sldId id="353"/>
            <p14:sldId id="354"/>
            <p14:sldId id="355"/>
            <p14:sldId id="356"/>
            <p14:sldId id="357"/>
            <p14:sldId id="358"/>
            <p14:sldId id="359"/>
          </p14:sldIdLst>
        </p14:section>
        <p14:section name="未命名的章節" id="{AD2066E3-BD72-4A6B-83DF-B90D3C7BEB66}">
          <p14:sldIdLst>
            <p14:sldId id="328"/>
            <p14:sldId id="329"/>
          </p14:sldIdLst>
        </p14:section>
      </p14:sectionLst>
    </p:ex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41">
          <p15:clr>
            <a:srgbClr val="000000"/>
          </p15:clr>
        </p15:guide>
        <p15:guide id="2" pos="3128">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82" roundtripDataSignature="AMtx7mhn2sBLGmBT6wEs0H/0T6+JAYs6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F1AF"/>
    <a:srgbClr val="FFFF99"/>
    <a:srgbClr val="FFFFCC"/>
    <a:srgbClr val="00B050"/>
    <a:srgbClr val="D0FBA5"/>
    <a:srgbClr val="E51FD7"/>
    <a:srgbClr val="15C2FF"/>
    <a:srgbClr val="F28EEB"/>
    <a:srgbClr val="F5ABF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4A6F84F-473E-42DB-970C-92F8B2CC98C7}">
  <a:tblStyle styleId="{44A6F84F-473E-42DB-970C-92F8B2CC98C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53" autoAdjust="0"/>
    <p:restoredTop sz="94660"/>
  </p:normalViewPr>
  <p:slideViewPr>
    <p:cSldViewPr snapToGrid="0">
      <p:cViewPr varScale="1">
        <p:scale>
          <a:sx n="115" d="100"/>
          <a:sy n="115" d="100"/>
        </p:scale>
        <p:origin x="-1986" y="-11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141"/>
        <p:guide pos="31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84"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82" Type="http://customschemas.google.com/relationships/presentationmetadata" Target="meta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FA400-F689-4139-A1B7-5BE3C7F9AC45}" type="doc">
      <dgm:prSet loTypeId="urn:microsoft.com/office/officeart/2009/3/layout/HorizontalOrganizationChart" loCatId="hierarchy" qsTypeId="urn:microsoft.com/office/officeart/2005/8/quickstyle/simple1" qsCatId="simple" csTypeId="urn:microsoft.com/office/officeart/2005/8/colors/accent5_1" csCatId="accent5" phldr="1"/>
      <dgm:spPr/>
      <dgm:t>
        <a:bodyPr/>
        <a:lstStyle/>
        <a:p>
          <a:endParaRPr lang="zh-TW" altLang="en-US"/>
        </a:p>
      </dgm:t>
    </dgm:pt>
    <dgm:pt modelId="{2EB0676F-4A4A-438C-B794-A352DB758D48}">
      <dgm:prSet phldrT="[文字]" custT="1"/>
      <dgm:spPr>
        <a:solidFill>
          <a:srgbClr val="EBF8FD"/>
        </a:solidFill>
      </dgm:spPr>
      <dgm:t>
        <a:bodyPr/>
        <a:lstStyle/>
        <a:p>
          <a:pPr>
            <a:lnSpc>
              <a:spcPts val="2200"/>
            </a:lnSpc>
          </a:pPr>
          <a:r>
            <a:rPr lang="zh-TW" altLang="en-US" sz="3200" dirty="0" smtClean="0">
              <a:latin typeface="微軟正黑體" panose="020B0604030504040204" pitchFamily="34" charset="-120"/>
              <a:ea typeface="微軟正黑體" panose="020B0604030504040204" pitchFamily="34" charset="-120"/>
            </a:rPr>
            <a:t>多元智能</a:t>
          </a:r>
          <a:endParaRPr lang="en-US" altLang="zh-TW" sz="3200" dirty="0" smtClean="0">
            <a:latin typeface="微軟正黑體" panose="020B0604030504040204" pitchFamily="34" charset="-120"/>
            <a:ea typeface="微軟正黑體" panose="020B0604030504040204" pitchFamily="34" charset="-120"/>
          </a:endParaRPr>
        </a:p>
        <a:p>
          <a:pPr>
            <a:lnSpc>
              <a:spcPts val="2200"/>
            </a:lnSpc>
          </a:pPr>
          <a:r>
            <a:rPr lang="zh-TW" altLang="en-US" sz="3200" dirty="0" smtClean="0">
              <a:latin typeface="微軟正黑體" panose="020B0604030504040204" pitchFamily="34" charset="-120"/>
              <a:ea typeface="微軟正黑體" panose="020B0604030504040204" pitchFamily="34" charset="-120"/>
            </a:rPr>
            <a:t>適性發展</a:t>
          </a:r>
          <a:endParaRPr lang="zh-TW" altLang="en-US" sz="3200" dirty="0">
            <a:latin typeface="微軟正黑體" panose="020B0604030504040204" pitchFamily="34" charset="-120"/>
            <a:ea typeface="微軟正黑體" panose="020B0604030504040204" pitchFamily="34" charset="-120"/>
          </a:endParaRPr>
        </a:p>
      </dgm:t>
    </dgm:pt>
    <dgm:pt modelId="{B92C3F8A-DB74-4CA0-8E18-E23547154810}" type="parTrans" cxnId="{7995CA25-7180-46DB-B41D-D2A3E7A342C3}">
      <dgm:prSet/>
      <dgm:spPr/>
      <dgm:t>
        <a:bodyPr/>
        <a:lstStyle/>
        <a:p>
          <a:endParaRPr lang="zh-TW" altLang="en-US"/>
        </a:p>
      </dgm:t>
    </dgm:pt>
    <dgm:pt modelId="{38B7679F-D9CC-4F6E-8F76-FEFD3226170A}" type="sibTrans" cxnId="{7995CA25-7180-46DB-B41D-D2A3E7A342C3}">
      <dgm:prSet/>
      <dgm:spPr/>
      <dgm:t>
        <a:bodyPr/>
        <a:lstStyle/>
        <a:p>
          <a:endParaRPr lang="zh-TW" altLang="en-US"/>
        </a:p>
      </dgm:t>
    </dgm:pt>
    <dgm:pt modelId="{15C781C7-2D31-4C7E-A713-CE2069C0282A}">
      <dgm:prSet phldrT="[文字]" custT="1"/>
      <dgm:spPr>
        <a:solidFill>
          <a:schemeClr val="accent2">
            <a:lumMod val="20000"/>
            <a:lumOff val="80000"/>
          </a:schemeClr>
        </a:solidFill>
      </dgm:spPr>
      <dgm:t>
        <a:bodyPr/>
        <a:lstStyle/>
        <a:p>
          <a:pPr>
            <a:lnSpc>
              <a:spcPts val="2400"/>
            </a:lnSpc>
          </a:pPr>
          <a:r>
            <a:rPr lang="zh-TW" altLang="en-US" sz="2800" dirty="0" smtClean="0">
              <a:latin typeface="微軟正黑體" panose="020B0604030504040204" pitchFamily="34" charset="-120"/>
              <a:ea typeface="微軟正黑體" panose="020B0604030504040204" pitchFamily="34" charset="-120"/>
            </a:rPr>
            <a:t>規劃</a:t>
          </a:r>
          <a:r>
            <a:rPr lang="zh-TW" altLang="en-US" sz="2800" b="1" dirty="0" smtClean="0">
              <a:solidFill>
                <a:srgbClr val="FF0000"/>
              </a:solidFill>
              <a:latin typeface="微軟正黑體" panose="020B0604030504040204" pitchFamily="34" charset="-120"/>
              <a:ea typeface="微軟正黑體" panose="020B0604030504040204" pitchFamily="34" charset="-120"/>
            </a:rPr>
            <a:t>職群試探課程</a:t>
          </a:r>
          <a:endParaRPr lang="en-US" altLang="zh-TW" sz="2800" b="1" dirty="0" smtClean="0">
            <a:solidFill>
              <a:srgbClr val="FF0000"/>
            </a:solidFill>
            <a:latin typeface="微軟正黑體" panose="020B0604030504040204" pitchFamily="34" charset="-120"/>
            <a:ea typeface="微軟正黑體" panose="020B0604030504040204" pitchFamily="34" charset="-120"/>
          </a:endParaRPr>
        </a:p>
        <a:p>
          <a:pPr>
            <a:lnSpc>
              <a:spcPts val="2400"/>
            </a:lnSpc>
          </a:pPr>
          <a:r>
            <a:rPr lang="zh-TW" altLang="en-US" sz="2800" dirty="0" smtClean="0">
              <a:latin typeface="微軟正黑體" panose="020B0604030504040204" pitchFamily="34" charset="-120"/>
              <a:ea typeface="微軟正黑體" panose="020B0604030504040204" pitchFamily="34" charset="-120"/>
            </a:rPr>
            <a:t>建立</a:t>
          </a:r>
          <a:r>
            <a:rPr lang="zh-TW" altLang="en-US" sz="2800" b="1" dirty="0" smtClean="0">
              <a:solidFill>
                <a:srgbClr val="FF0000"/>
              </a:solidFill>
              <a:latin typeface="微軟正黑體" panose="020B0604030504040204" pitchFamily="34" charset="-120"/>
              <a:ea typeface="微軟正黑體" panose="020B0604030504040204" pitchFamily="34" charset="-120"/>
            </a:rPr>
            <a:t>實作教學</a:t>
          </a:r>
          <a:endParaRPr lang="zh-TW" altLang="en-US" sz="2800" b="1" dirty="0">
            <a:solidFill>
              <a:srgbClr val="FF0000"/>
            </a:solidFill>
            <a:latin typeface="微軟正黑體" panose="020B0604030504040204" pitchFamily="34" charset="-120"/>
            <a:ea typeface="微軟正黑體" panose="020B0604030504040204" pitchFamily="34" charset="-120"/>
          </a:endParaRPr>
        </a:p>
      </dgm:t>
    </dgm:pt>
    <dgm:pt modelId="{1F32F1FB-E0E8-4232-A1FE-95EC7D52E756}" type="parTrans" cxnId="{DD26FD6D-C17E-448D-819E-F8F9A0B3984D}">
      <dgm:prSet/>
      <dgm:spPr/>
      <dgm:t>
        <a:bodyPr/>
        <a:lstStyle/>
        <a:p>
          <a:endParaRPr lang="zh-TW" altLang="en-US"/>
        </a:p>
      </dgm:t>
    </dgm:pt>
    <dgm:pt modelId="{24333009-6DC1-480F-9AF4-ED2286EAF448}" type="sibTrans" cxnId="{DD26FD6D-C17E-448D-819E-F8F9A0B3984D}">
      <dgm:prSet/>
      <dgm:spPr/>
      <dgm:t>
        <a:bodyPr/>
        <a:lstStyle/>
        <a:p>
          <a:endParaRPr lang="zh-TW" altLang="en-US"/>
        </a:p>
      </dgm:t>
    </dgm:pt>
    <dgm:pt modelId="{532ED6B2-47F8-4D42-9BE1-3C1DBD628535}">
      <dgm:prSet phldrT="[文字]" custT="1"/>
      <dgm:spPr>
        <a:solidFill>
          <a:schemeClr val="accent2">
            <a:lumMod val="20000"/>
            <a:lumOff val="80000"/>
          </a:schemeClr>
        </a:solidFill>
      </dgm:spPr>
      <dgm:t>
        <a:bodyPr/>
        <a:lstStyle/>
        <a:p>
          <a:pPr>
            <a:lnSpc>
              <a:spcPts val="3000"/>
            </a:lnSpc>
          </a:pPr>
          <a:r>
            <a:rPr lang="zh-TW" altLang="en-US" sz="2800" dirty="0" smtClean="0">
              <a:latin typeface="微軟正黑體" panose="020B0604030504040204" pitchFamily="34" charset="-120"/>
              <a:ea typeface="微軟正黑體" panose="020B0604030504040204" pitchFamily="34" charset="-120"/>
            </a:rPr>
            <a:t>協助學生從技能導向學習中，</a:t>
          </a:r>
          <a:r>
            <a:rPr lang="zh-TW" altLang="en-US" sz="2800" b="1" dirty="0" smtClean="0">
              <a:solidFill>
                <a:srgbClr val="FF0000"/>
              </a:solidFill>
              <a:latin typeface="微軟正黑體" panose="020B0604030504040204" pitchFamily="34" charset="-120"/>
              <a:ea typeface="微軟正黑體" panose="020B0604030504040204" pitchFamily="34" charset="-120"/>
            </a:rPr>
            <a:t>發掘自我興趣潛能</a:t>
          </a:r>
          <a:r>
            <a:rPr lang="zh-TW" altLang="en-US" sz="2800" dirty="0" smtClean="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dgm:t>
    </dgm:pt>
    <dgm:pt modelId="{ED94B915-C5E1-4AE7-8A9D-D15D97356723}" type="parTrans" cxnId="{11BC0ACF-78E1-4743-A7A0-6BD29176AC7A}">
      <dgm:prSet/>
      <dgm:spPr/>
      <dgm:t>
        <a:bodyPr/>
        <a:lstStyle/>
        <a:p>
          <a:endParaRPr lang="zh-TW" altLang="en-US"/>
        </a:p>
      </dgm:t>
    </dgm:pt>
    <dgm:pt modelId="{C6CF97E6-5AEC-45FA-A143-40EB69CA1663}" type="sibTrans" cxnId="{11BC0ACF-78E1-4743-A7A0-6BD29176AC7A}">
      <dgm:prSet/>
      <dgm:spPr/>
      <dgm:t>
        <a:bodyPr/>
        <a:lstStyle/>
        <a:p>
          <a:endParaRPr lang="zh-TW" altLang="en-US"/>
        </a:p>
      </dgm:t>
    </dgm:pt>
    <dgm:pt modelId="{5BBC4341-AB05-4C23-A623-3BC99186638C}">
      <dgm:prSet phldrT="[文字]" custT="1"/>
      <dgm:spPr>
        <a:solidFill>
          <a:schemeClr val="accent2">
            <a:lumMod val="20000"/>
            <a:lumOff val="80000"/>
          </a:schemeClr>
        </a:solidFill>
      </dgm:spPr>
      <dgm:t>
        <a:bodyPr/>
        <a:lstStyle/>
        <a:p>
          <a:pPr>
            <a:lnSpc>
              <a:spcPts val="2800"/>
            </a:lnSpc>
          </a:pPr>
          <a:r>
            <a:rPr lang="zh-TW" altLang="en-US" sz="2800" dirty="0" smtClean="0">
              <a:latin typeface="微軟正黑體" panose="020B0604030504040204" pitchFamily="34" charset="-120"/>
              <a:ea typeface="微軟正黑體" panose="020B0604030504040204" pitchFamily="34" charset="-120"/>
            </a:rPr>
            <a:t>瞭解工作職場狀況</a:t>
          </a:r>
          <a:endParaRPr lang="en-US" altLang="zh-TW" sz="2800" dirty="0" smtClean="0">
            <a:latin typeface="微軟正黑體" panose="020B0604030504040204" pitchFamily="34" charset="-120"/>
            <a:ea typeface="微軟正黑體" panose="020B0604030504040204" pitchFamily="34" charset="-120"/>
          </a:endParaRPr>
        </a:p>
        <a:p>
          <a:pPr>
            <a:lnSpc>
              <a:spcPts val="2800"/>
            </a:lnSpc>
          </a:pPr>
          <a:r>
            <a:rPr lang="zh-TW" altLang="en-US" sz="2800" dirty="0" smtClean="0">
              <a:latin typeface="微軟正黑體" panose="020B0604030504040204" pitchFamily="34" charset="-120"/>
              <a:ea typeface="微軟正黑體" panose="020B0604030504040204" pitchFamily="34" charset="-120"/>
            </a:rPr>
            <a:t>規劃</a:t>
          </a:r>
          <a:r>
            <a:rPr lang="zh-TW" altLang="en-US" sz="2800" b="1" dirty="0" smtClean="0">
              <a:solidFill>
                <a:srgbClr val="FF0000"/>
              </a:solidFill>
              <a:latin typeface="微軟正黑體" panose="020B0604030504040204" pitchFamily="34" charset="-120"/>
              <a:ea typeface="微軟正黑體" panose="020B0604030504040204" pitchFamily="34" charset="-120"/>
            </a:rPr>
            <a:t>未來生涯進路</a:t>
          </a:r>
          <a:endParaRPr lang="zh-TW" altLang="en-US" sz="2800" b="1" dirty="0">
            <a:solidFill>
              <a:srgbClr val="FF0000"/>
            </a:solidFill>
            <a:latin typeface="微軟正黑體" panose="020B0604030504040204" pitchFamily="34" charset="-120"/>
            <a:ea typeface="微軟正黑體" panose="020B0604030504040204" pitchFamily="34" charset="-120"/>
          </a:endParaRPr>
        </a:p>
      </dgm:t>
    </dgm:pt>
    <dgm:pt modelId="{FC19666B-2619-432E-9A12-C89A0C149EC6}" type="parTrans" cxnId="{AEFC2A5A-52A8-47A4-BDB2-12E356ACBD85}">
      <dgm:prSet/>
      <dgm:spPr/>
      <dgm:t>
        <a:bodyPr/>
        <a:lstStyle/>
        <a:p>
          <a:endParaRPr lang="zh-TW" altLang="en-US"/>
        </a:p>
      </dgm:t>
    </dgm:pt>
    <dgm:pt modelId="{C4E02149-2563-43A6-825C-7FDF241961D2}" type="sibTrans" cxnId="{AEFC2A5A-52A8-47A4-BDB2-12E356ACBD85}">
      <dgm:prSet/>
      <dgm:spPr/>
      <dgm:t>
        <a:bodyPr/>
        <a:lstStyle/>
        <a:p>
          <a:endParaRPr lang="zh-TW" altLang="en-US"/>
        </a:p>
      </dgm:t>
    </dgm:pt>
    <dgm:pt modelId="{F77D9265-333B-44FD-B208-FD4BE359C817}" type="pres">
      <dgm:prSet presAssocID="{424FA400-F689-4139-A1B7-5BE3C7F9AC45}" presName="hierChild1" presStyleCnt="0">
        <dgm:presLayoutVars>
          <dgm:orgChart val="1"/>
          <dgm:chPref val="1"/>
          <dgm:dir/>
          <dgm:animOne val="branch"/>
          <dgm:animLvl val="lvl"/>
          <dgm:resizeHandles/>
        </dgm:presLayoutVars>
      </dgm:prSet>
      <dgm:spPr/>
      <dgm:t>
        <a:bodyPr/>
        <a:lstStyle/>
        <a:p>
          <a:endParaRPr lang="zh-TW" altLang="en-US"/>
        </a:p>
      </dgm:t>
    </dgm:pt>
    <dgm:pt modelId="{57FA6F3B-FC5F-47B4-8AFA-076E03109363}" type="pres">
      <dgm:prSet presAssocID="{2EB0676F-4A4A-438C-B794-A352DB758D48}" presName="hierRoot1" presStyleCnt="0">
        <dgm:presLayoutVars>
          <dgm:hierBranch val="init"/>
        </dgm:presLayoutVars>
      </dgm:prSet>
      <dgm:spPr/>
    </dgm:pt>
    <dgm:pt modelId="{3C77D2CC-6843-4B20-A5B5-DEAB2040E704}" type="pres">
      <dgm:prSet presAssocID="{2EB0676F-4A4A-438C-B794-A352DB758D48}" presName="rootComposite1" presStyleCnt="0"/>
      <dgm:spPr/>
    </dgm:pt>
    <dgm:pt modelId="{387E80C0-0B33-465D-8E8D-5A8C7A393687}" type="pres">
      <dgm:prSet presAssocID="{2EB0676F-4A4A-438C-B794-A352DB758D48}" presName="rootText1" presStyleLbl="node0" presStyleIdx="0" presStyleCnt="1" custScaleX="76886" custScaleY="133368" custLinFactNeighborX="706" custLinFactNeighborY="3209">
        <dgm:presLayoutVars>
          <dgm:chPref val="3"/>
        </dgm:presLayoutVars>
      </dgm:prSet>
      <dgm:spPr/>
      <dgm:t>
        <a:bodyPr/>
        <a:lstStyle/>
        <a:p>
          <a:endParaRPr lang="zh-TW" altLang="en-US"/>
        </a:p>
      </dgm:t>
    </dgm:pt>
    <dgm:pt modelId="{8ADC8FA0-988D-4A8F-9D08-5219458C25CE}" type="pres">
      <dgm:prSet presAssocID="{2EB0676F-4A4A-438C-B794-A352DB758D48}" presName="rootConnector1" presStyleLbl="node1" presStyleIdx="0" presStyleCnt="0"/>
      <dgm:spPr/>
      <dgm:t>
        <a:bodyPr/>
        <a:lstStyle/>
        <a:p>
          <a:endParaRPr lang="zh-TW" altLang="en-US"/>
        </a:p>
      </dgm:t>
    </dgm:pt>
    <dgm:pt modelId="{4C029963-6AD2-45F1-8DB0-5BB1DD237E7D}" type="pres">
      <dgm:prSet presAssocID="{2EB0676F-4A4A-438C-B794-A352DB758D48}" presName="hierChild2" presStyleCnt="0"/>
      <dgm:spPr/>
    </dgm:pt>
    <dgm:pt modelId="{C9032DE5-EE42-41BC-898B-9B210E6EEF43}" type="pres">
      <dgm:prSet presAssocID="{1F32F1FB-E0E8-4232-A1FE-95EC7D52E756}" presName="Name64" presStyleLbl="parChTrans1D2" presStyleIdx="0" presStyleCnt="3"/>
      <dgm:spPr/>
      <dgm:t>
        <a:bodyPr/>
        <a:lstStyle/>
        <a:p>
          <a:endParaRPr lang="zh-TW" altLang="en-US"/>
        </a:p>
      </dgm:t>
    </dgm:pt>
    <dgm:pt modelId="{DBD759BE-C8C1-44FA-AD75-B96A533AE194}" type="pres">
      <dgm:prSet presAssocID="{15C781C7-2D31-4C7E-A713-CE2069C0282A}" presName="hierRoot2" presStyleCnt="0">
        <dgm:presLayoutVars>
          <dgm:hierBranch val="init"/>
        </dgm:presLayoutVars>
      </dgm:prSet>
      <dgm:spPr/>
    </dgm:pt>
    <dgm:pt modelId="{7322D173-5750-4AE9-9F9D-68FDC3ECB910}" type="pres">
      <dgm:prSet presAssocID="{15C781C7-2D31-4C7E-A713-CE2069C0282A}" presName="rootComposite" presStyleCnt="0"/>
      <dgm:spPr/>
    </dgm:pt>
    <dgm:pt modelId="{66DA7315-1A65-4146-8C03-805EFF853A2B}" type="pres">
      <dgm:prSet presAssocID="{15C781C7-2D31-4C7E-A713-CE2069C0282A}" presName="rootText" presStyleLbl="node2" presStyleIdx="0" presStyleCnt="3">
        <dgm:presLayoutVars>
          <dgm:chPref val="3"/>
        </dgm:presLayoutVars>
      </dgm:prSet>
      <dgm:spPr/>
      <dgm:t>
        <a:bodyPr/>
        <a:lstStyle/>
        <a:p>
          <a:endParaRPr lang="zh-TW" altLang="en-US"/>
        </a:p>
      </dgm:t>
    </dgm:pt>
    <dgm:pt modelId="{A5E69B6B-84D0-4C76-B1D5-EDD1C6B389F4}" type="pres">
      <dgm:prSet presAssocID="{15C781C7-2D31-4C7E-A713-CE2069C0282A}" presName="rootConnector" presStyleLbl="node2" presStyleIdx="0" presStyleCnt="3"/>
      <dgm:spPr/>
      <dgm:t>
        <a:bodyPr/>
        <a:lstStyle/>
        <a:p>
          <a:endParaRPr lang="zh-TW" altLang="en-US"/>
        </a:p>
      </dgm:t>
    </dgm:pt>
    <dgm:pt modelId="{AB32CD8E-6426-43E2-909D-6EE8113C1013}" type="pres">
      <dgm:prSet presAssocID="{15C781C7-2D31-4C7E-A713-CE2069C0282A}" presName="hierChild4" presStyleCnt="0"/>
      <dgm:spPr/>
    </dgm:pt>
    <dgm:pt modelId="{766D323D-E724-41DE-8BB5-FCDB70AB4239}" type="pres">
      <dgm:prSet presAssocID="{15C781C7-2D31-4C7E-A713-CE2069C0282A}" presName="hierChild5" presStyleCnt="0"/>
      <dgm:spPr/>
    </dgm:pt>
    <dgm:pt modelId="{80F72A7A-D604-4537-A41A-C33CC0D97EE1}" type="pres">
      <dgm:prSet presAssocID="{ED94B915-C5E1-4AE7-8A9D-D15D97356723}" presName="Name64" presStyleLbl="parChTrans1D2" presStyleIdx="1" presStyleCnt="3"/>
      <dgm:spPr/>
      <dgm:t>
        <a:bodyPr/>
        <a:lstStyle/>
        <a:p>
          <a:endParaRPr lang="zh-TW" altLang="en-US"/>
        </a:p>
      </dgm:t>
    </dgm:pt>
    <dgm:pt modelId="{57D8463F-027B-4A16-AA8A-925782EF9C8B}" type="pres">
      <dgm:prSet presAssocID="{532ED6B2-47F8-4D42-9BE1-3C1DBD628535}" presName="hierRoot2" presStyleCnt="0">
        <dgm:presLayoutVars>
          <dgm:hierBranch val="init"/>
        </dgm:presLayoutVars>
      </dgm:prSet>
      <dgm:spPr/>
    </dgm:pt>
    <dgm:pt modelId="{1FB4B329-4080-439B-92AB-84738630B96E}" type="pres">
      <dgm:prSet presAssocID="{532ED6B2-47F8-4D42-9BE1-3C1DBD628535}" presName="rootComposite" presStyleCnt="0"/>
      <dgm:spPr/>
    </dgm:pt>
    <dgm:pt modelId="{DFE4232D-9D1A-4AF5-923B-A66E296FAC22}" type="pres">
      <dgm:prSet presAssocID="{532ED6B2-47F8-4D42-9BE1-3C1DBD628535}" presName="rootText" presStyleLbl="node2" presStyleIdx="1" presStyleCnt="3" custScaleX="108075" custScaleY="105412">
        <dgm:presLayoutVars>
          <dgm:chPref val="3"/>
        </dgm:presLayoutVars>
      </dgm:prSet>
      <dgm:spPr/>
      <dgm:t>
        <a:bodyPr/>
        <a:lstStyle/>
        <a:p>
          <a:endParaRPr lang="zh-TW" altLang="en-US"/>
        </a:p>
      </dgm:t>
    </dgm:pt>
    <dgm:pt modelId="{3EE001CB-6034-41B3-8E76-2E580C3FC703}" type="pres">
      <dgm:prSet presAssocID="{532ED6B2-47F8-4D42-9BE1-3C1DBD628535}" presName="rootConnector" presStyleLbl="node2" presStyleIdx="1" presStyleCnt="3"/>
      <dgm:spPr/>
      <dgm:t>
        <a:bodyPr/>
        <a:lstStyle/>
        <a:p>
          <a:endParaRPr lang="zh-TW" altLang="en-US"/>
        </a:p>
      </dgm:t>
    </dgm:pt>
    <dgm:pt modelId="{FC5BC021-82BA-44CE-A544-EFC8C2DEF037}" type="pres">
      <dgm:prSet presAssocID="{532ED6B2-47F8-4D42-9BE1-3C1DBD628535}" presName="hierChild4" presStyleCnt="0"/>
      <dgm:spPr/>
    </dgm:pt>
    <dgm:pt modelId="{B40E0265-894B-4C9B-A63F-58D4A44B1A41}" type="pres">
      <dgm:prSet presAssocID="{532ED6B2-47F8-4D42-9BE1-3C1DBD628535}" presName="hierChild5" presStyleCnt="0"/>
      <dgm:spPr/>
    </dgm:pt>
    <dgm:pt modelId="{6873B57E-092F-4944-A07C-45E6D4AF48CD}" type="pres">
      <dgm:prSet presAssocID="{FC19666B-2619-432E-9A12-C89A0C149EC6}" presName="Name64" presStyleLbl="parChTrans1D2" presStyleIdx="2" presStyleCnt="3"/>
      <dgm:spPr/>
      <dgm:t>
        <a:bodyPr/>
        <a:lstStyle/>
        <a:p>
          <a:endParaRPr lang="zh-TW" altLang="en-US"/>
        </a:p>
      </dgm:t>
    </dgm:pt>
    <dgm:pt modelId="{7B92ACD3-0CDF-478F-9303-A83A3F21D4B2}" type="pres">
      <dgm:prSet presAssocID="{5BBC4341-AB05-4C23-A623-3BC99186638C}" presName="hierRoot2" presStyleCnt="0">
        <dgm:presLayoutVars>
          <dgm:hierBranch val="init"/>
        </dgm:presLayoutVars>
      </dgm:prSet>
      <dgm:spPr/>
    </dgm:pt>
    <dgm:pt modelId="{24D184C8-C7B4-4A5D-B865-BF755F0934A9}" type="pres">
      <dgm:prSet presAssocID="{5BBC4341-AB05-4C23-A623-3BC99186638C}" presName="rootComposite" presStyleCnt="0"/>
      <dgm:spPr/>
    </dgm:pt>
    <dgm:pt modelId="{FE0C9294-8F52-4DE1-947B-D4140B54D7B4}" type="pres">
      <dgm:prSet presAssocID="{5BBC4341-AB05-4C23-A623-3BC99186638C}" presName="rootText" presStyleLbl="node2" presStyleIdx="2" presStyleCnt="3">
        <dgm:presLayoutVars>
          <dgm:chPref val="3"/>
        </dgm:presLayoutVars>
      </dgm:prSet>
      <dgm:spPr/>
      <dgm:t>
        <a:bodyPr/>
        <a:lstStyle/>
        <a:p>
          <a:endParaRPr lang="zh-TW" altLang="en-US"/>
        </a:p>
      </dgm:t>
    </dgm:pt>
    <dgm:pt modelId="{CB42F6D5-B4A1-4530-B593-D51DC5FF8A0B}" type="pres">
      <dgm:prSet presAssocID="{5BBC4341-AB05-4C23-A623-3BC99186638C}" presName="rootConnector" presStyleLbl="node2" presStyleIdx="2" presStyleCnt="3"/>
      <dgm:spPr/>
      <dgm:t>
        <a:bodyPr/>
        <a:lstStyle/>
        <a:p>
          <a:endParaRPr lang="zh-TW" altLang="en-US"/>
        </a:p>
      </dgm:t>
    </dgm:pt>
    <dgm:pt modelId="{C329A445-6280-4E97-B4E4-AFDF8EEB6C8A}" type="pres">
      <dgm:prSet presAssocID="{5BBC4341-AB05-4C23-A623-3BC99186638C}" presName="hierChild4" presStyleCnt="0"/>
      <dgm:spPr/>
    </dgm:pt>
    <dgm:pt modelId="{AB226D35-301A-449B-B1BB-B39A3B81E3FC}" type="pres">
      <dgm:prSet presAssocID="{5BBC4341-AB05-4C23-A623-3BC99186638C}" presName="hierChild5" presStyleCnt="0"/>
      <dgm:spPr/>
    </dgm:pt>
    <dgm:pt modelId="{1D8F9AFE-E4E9-4ACF-9560-AC4D9ED0B26F}" type="pres">
      <dgm:prSet presAssocID="{2EB0676F-4A4A-438C-B794-A352DB758D48}" presName="hierChild3" presStyleCnt="0"/>
      <dgm:spPr/>
    </dgm:pt>
  </dgm:ptLst>
  <dgm:cxnLst>
    <dgm:cxn modelId="{7995CA25-7180-46DB-B41D-D2A3E7A342C3}" srcId="{424FA400-F689-4139-A1B7-5BE3C7F9AC45}" destId="{2EB0676F-4A4A-438C-B794-A352DB758D48}" srcOrd="0" destOrd="0" parTransId="{B92C3F8A-DB74-4CA0-8E18-E23547154810}" sibTransId="{38B7679F-D9CC-4F6E-8F76-FEFD3226170A}"/>
    <dgm:cxn modelId="{25A288FE-81BD-482D-944A-E163A84C8B3E}" type="presOf" srcId="{532ED6B2-47F8-4D42-9BE1-3C1DBD628535}" destId="{3EE001CB-6034-41B3-8E76-2E580C3FC703}" srcOrd="1" destOrd="0" presId="urn:microsoft.com/office/officeart/2009/3/layout/HorizontalOrganizationChart"/>
    <dgm:cxn modelId="{6AE1D974-BC34-4A4F-AB0F-07854F1A4378}" type="presOf" srcId="{424FA400-F689-4139-A1B7-5BE3C7F9AC45}" destId="{F77D9265-333B-44FD-B208-FD4BE359C817}" srcOrd="0" destOrd="0" presId="urn:microsoft.com/office/officeart/2009/3/layout/HorizontalOrganizationChart"/>
    <dgm:cxn modelId="{7624A988-987C-4B2F-905C-5C3CBAAE2C3B}" type="presOf" srcId="{15C781C7-2D31-4C7E-A713-CE2069C0282A}" destId="{66DA7315-1A65-4146-8C03-805EFF853A2B}" srcOrd="0" destOrd="0" presId="urn:microsoft.com/office/officeart/2009/3/layout/HorizontalOrganizationChart"/>
    <dgm:cxn modelId="{EC5F7E56-E3B0-4938-A492-27F884AFBC44}" type="presOf" srcId="{FC19666B-2619-432E-9A12-C89A0C149EC6}" destId="{6873B57E-092F-4944-A07C-45E6D4AF48CD}" srcOrd="0" destOrd="0" presId="urn:microsoft.com/office/officeart/2009/3/layout/HorizontalOrganizationChart"/>
    <dgm:cxn modelId="{7BD18186-45F9-4E48-8C67-008C188BB132}" type="presOf" srcId="{5BBC4341-AB05-4C23-A623-3BC99186638C}" destId="{FE0C9294-8F52-4DE1-947B-D4140B54D7B4}" srcOrd="0" destOrd="0" presId="urn:microsoft.com/office/officeart/2009/3/layout/HorizontalOrganizationChart"/>
    <dgm:cxn modelId="{AEFC2A5A-52A8-47A4-BDB2-12E356ACBD85}" srcId="{2EB0676F-4A4A-438C-B794-A352DB758D48}" destId="{5BBC4341-AB05-4C23-A623-3BC99186638C}" srcOrd="2" destOrd="0" parTransId="{FC19666B-2619-432E-9A12-C89A0C149EC6}" sibTransId="{C4E02149-2563-43A6-825C-7FDF241961D2}"/>
    <dgm:cxn modelId="{415AAD81-FC1F-44A6-B3A5-2DFE65C1BC9D}" type="presOf" srcId="{5BBC4341-AB05-4C23-A623-3BC99186638C}" destId="{CB42F6D5-B4A1-4530-B593-D51DC5FF8A0B}" srcOrd="1" destOrd="0" presId="urn:microsoft.com/office/officeart/2009/3/layout/HorizontalOrganizationChart"/>
    <dgm:cxn modelId="{F910336D-9CE4-4881-B398-35FB86595F5C}" type="presOf" srcId="{1F32F1FB-E0E8-4232-A1FE-95EC7D52E756}" destId="{C9032DE5-EE42-41BC-898B-9B210E6EEF43}" srcOrd="0" destOrd="0" presId="urn:microsoft.com/office/officeart/2009/3/layout/HorizontalOrganizationChart"/>
    <dgm:cxn modelId="{3CF4DF52-A80C-4FB2-A076-E9C9E1647BC2}" type="presOf" srcId="{2EB0676F-4A4A-438C-B794-A352DB758D48}" destId="{387E80C0-0B33-465D-8E8D-5A8C7A393687}" srcOrd="0" destOrd="0" presId="urn:microsoft.com/office/officeart/2009/3/layout/HorizontalOrganizationChart"/>
    <dgm:cxn modelId="{C9E11A9F-EC59-479F-BBD6-3F0A6B061022}" type="presOf" srcId="{ED94B915-C5E1-4AE7-8A9D-D15D97356723}" destId="{80F72A7A-D604-4537-A41A-C33CC0D97EE1}" srcOrd="0" destOrd="0" presId="urn:microsoft.com/office/officeart/2009/3/layout/HorizontalOrganizationChart"/>
    <dgm:cxn modelId="{470B4AF8-8B2B-44A7-9E8C-180A60EEB02C}" type="presOf" srcId="{2EB0676F-4A4A-438C-B794-A352DB758D48}" destId="{8ADC8FA0-988D-4A8F-9D08-5219458C25CE}" srcOrd="1" destOrd="0" presId="urn:microsoft.com/office/officeart/2009/3/layout/HorizontalOrganizationChart"/>
    <dgm:cxn modelId="{11BC0ACF-78E1-4743-A7A0-6BD29176AC7A}" srcId="{2EB0676F-4A4A-438C-B794-A352DB758D48}" destId="{532ED6B2-47F8-4D42-9BE1-3C1DBD628535}" srcOrd="1" destOrd="0" parTransId="{ED94B915-C5E1-4AE7-8A9D-D15D97356723}" sibTransId="{C6CF97E6-5AEC-45FA-A143-40EB69CA1663}"/>
    <dgm:cxn modelId="{42211FC1-DFA2-49BA-9DDD-64C76C2B5C85}" type="presOf" srcId="{532ED6B2-47F8-4D42-9BE1-3C1DBD628535}" destId="{DFE4232D-9D1A-4AF5-923B-A66E296FAC22}" srcOrd="0" destOrd="0" presId="urn:microsoft.com/office/officeart/2009/3/layout/HorizontalOrganizationChart"/>
    <dgm:cxn modelId="{DD26FD6D-C17E-448D-819E-F8F9A0B3984D}" srcId="{2EB0676F-4A4A-438C-B794-A352DB758D48}" destId="{15C781C7-2D31-4C7E-A713-CE2069C0282A}" srcOrd="0" destOrd="0" parTransId="{1F32F1FB-E0E8-4232-A1FE-95EC7D52E756}" sibTransId="{24333009-6DC1-480F-9AF4-ED2286EAF448}"/>
    <dgm:cxn modelId="{F186F39F-774C-4D95-A4BD-BFE0480AB2E9}" type="presOf" srcId="{15C781C7-2D31-4C7E-A713-CE2069C0282A}" destId="{A5E69B6B-84D0-4C76-B1D5-EDD1C6B389F4}" srcOrd="1" destOrd="0" presId="urn:microsoft.com/office/officeart/2009/3/layout/HorizontalOrganizationChart"/>
    <dgm:cxn modelId="{681BF54E-DCB8-4410-8E38-DDC2A4E45137}" type="presParOf" srcId="{F77D9265-333B-44FD-B208-FD4BE359C817}" destId="{57FA6F3B-FC5F-47B4-8AFA-076E03109363}" srcOrd="0" destOrd="0" presId="urn:microsoft.com/office/officeart/2009/3/layout/HorizontalOrganizationChart"/>
    <dgm:cxn modelId="{F04AB570-ABB0-42F1-9227-6F7E33AFDBC5}" type="presParOf" srcId="{57FA6F3B-FC5F-47B4-8AFA-076E03109363}" destId="{3C77D2CC-6843-4B20-A5B5-DEAB2040E704}" srcOrd="0" destOrd="0" presId="urn:microsoft.com/office/officeart/2009/3/layout/HorizontalOrganizationChart"/>
    <dgm:cxn modelId="{069FE258-BE89-4654-BE07-6C233A1C2B53}" type="presParOf" srcId="{3C77D2CC-6843-4B20-A5B5-DEAB2040E704}" destId="{387E80C0-0B33-465D-8E8D-5A8C7A393687}" srcOrd="0" destOrd="0" presId="urn:microsoft.com/office/officeart/2009/3/layout/HorizontalOrganizationChart"/>
    <dgm:cxn modelId="{F3FA5655-17C4-4A92-93D1-85A6E200266C}" type="presParOf" srcId="{3C77D2CC-6843-4B20-A5B5-DEAB2040E704}" destId="{8ADC8FA0-988D-4A8F-9D08-5219458C25CE}" srcOrd="1" destOrd="0" presId="urn:microsoft.com/office/officeart/2009/3/layout/HorizontalOrganizationChart"/>
    <dgm:cxn modelId="{A3DF681B-DA25-41EE-BD90-2172A8367916}" type="presParOf" srcId="{57FA6F3B-FC5F-47B4-8AFA-076E03109363}" destId="{4C029963-6AD2-45F1-8DB0-5BB1DD237E7D}" srcOrd="1" destOrd="0" presId="urn:microsoft.com/office/officeart/2009/3/layout/HorizontalOrganizationChart"/>
    <dgm:cxn modelId="{15AD3FDE-F300-4588-83BF-AE2854685EC4}" type="presParOf" srcId="{4C029963-6AD2-45F1-8DB0-5BB1DD237E7D}" destId="{C9032DE5-EE42-41BC-898B-9B210E6EEF43}" srcOrd="0" destOrd="0" presId="urn:microsoft.com/office/officeart/2009/3/layout/HorizontalOrganizationChart"/>
    <dgm:cxn modelId="{62F74D2C-EB20-436C-A13D-FBF5FA11485C}" type="presParOf" srcId="{4C029963-6AD2-45F1-8DB0-5BB1DD237E7D}" destId="{DBD759BE-C8C1-44FA-AD75-B96A533AE194}" srcOrd="1" destOrd="0" presId="urn:microsoft.com/office/officeart/2009/3/layout/HorizontalOrganizationChart"/>
    <dgm:cxn modelId="{BF6DEE8B-5346-4320-999E-0E65F8CE3E38}" type="presParOf" srcId="{DBD759BE-C8C1-44FA-AD75-B96A533AE194}" destId="{7322D173-5750-4AE9-9F9D-68FDC3ECB910}" srcOrd="0" destOrd="0" presId="urn:microsoft.com/office/officeart/2009/3/layout/HorizontalOrganizationChart"/>
    <dgm:cxn modelId="{98011AFB-5F88-48CF-9E0C-3E1F10051DF0}" type="presParOf" srcId="{7322D173-5750-4AE9-9F9D-68FDC3ECB910}" destId="{66DA7315-1A65-4146-8C03-805EFF853A2B}" srcOrd="0" destOrd="0" presId="urn:microsoft.com/office/officeart/2009/3/layout/HorizontalOrganizationChart"/>
    <dgm:cxn modelId="{7A7357F0-9992-4B39-9786-29CF322E14D4}" type="presParOf" srcId="{7322D173-5750-4AE9-9F9D-68FDC3ECB910}" destId="{A5E69B6B-84D0-4C76-B1D5-EDD1C6B389F4}" srcOrd="1" destOrd="0" presId="urn:microsoft.com/office/officeart/2009/3/layout/HorizontalOrganizationChart"/>
    <dgm:cxn modelId="{73EC0B78-86FB-4281-95A4-31E1E0734AD2}" type="presParOf" srcId="{DBD759BE-C8C1-44FA-AD75-B96A533AE194}" destId="{AB32CD8E-6426-43E2-909D-6EE8113C1013}" srcOrd="1" destOrd="0" presId="urn:microsoft.com/office/officeart/2009/3/layout/HorizontalOrganizationChart"/>
    <dgm:cxn modelId="{0885806C-60B8-4B10-9801-F432A543E45B}" type="presParOf" srcId="{DBD759BE-C8C1-44FA-AD75-B96A533AE194}" destId="{766D323D-E724-41DE-8BB5-FCDB70AB4239}" srcOrd="2" destOrd="0" presId="urn:microsoft.com/office/officeart/2009/3/layout/HorizontalOrganizationChart"/>
    <dgm:cxn modelId="{30941A13-843D-49A6-B428-80814CB18178}" type="presParOf" srcId="{4C029963-6AD2-45F1-8DB0-5BB1DD237E7D}" destId="{80F72A7A-D604-4537-A41A-C33CC0D97EE1}" srcOrd="2" destOrd="0" presId="urn:microsoft.com/office/officeart/2009/3/layout/HorizontalOrganizationChart"/>
    <dgm:cxn modelId="{74173FF5-27EC-4AD0-89FA-A61DAA6A3677}" type="presParOf" srcId="{4C029963-6AD2-45F1-8DB0-5BB1DD237E7D}" destId="{57D8463F-027B-4A16-AA8A-925782EF9C8B}" srcOrd="3" destOrd="0" presId="urn:microsoft.com/office/officeart/2009/3/layout/HorizontalOrganizationChart"/>
    <dgm:cxn modelId="{0C3B1FDC-B396-49C1-93F9-E6BCD6521993}" type="presParOf" srcId="{57D8463F-027B-4A16-AA8A-925782EF9C8B}" destId="{1FB4B329-4080-439B-92AB-84738630B96E}" srcOrd="0" destOrd="0" presId="urn:microsoft.com/office/officeart/2009/3/layout/HorizontalOrganizationChart"/>
    <dgm:cxn modelId="{5BC8976D-CB15-4AD7-BB7F-16A6C415D836}" type="presParOf" srcId="{1FB4B329-4080-439B-92AB-84738630B96E}" destId="{DFE4232D-9D1A-4AF5-923B-A66E296FAC22}" srcOrd="0" destOrd="0" presId="urn:microsoft.com/office/officeart/2009/3/layout/HorizontalOrganizationChart"/>
    <dgm:cxn modelId="{96D773C2-DE8E-452C-BB81-9B66CF6330E9}" type="presParOf" srcId="{1FB4B329-4080-439B-92AB-84738630B96E}" destId="{3EE001CB-6034-41B3-8E76-2E580C3FC703}" srcOrd="1" destOrd="0" presId="urn:microsoft.com/office/officeart/2009/3/layout/HorizontalOrganizationChart"/>
    <dgm:cxn modelId="{90041995-A251-4291-8AAE-295AB5E675FB}" type="presParOf" srcId="{57D8463F-027B-4A16-AA8A-925782EF9C8B}" destId="{FC5BC021-82BA-44CE-A544-EFC8C2DEF037}" srcOrd="1" destOrd="0" presId="urn:microsoft.com/office/officeart/2009/3/layout/HorizontalOrganizationChart"/>
    <dgm:cxn modelId="{454511FF-3CE9-4CF7-BE69-1F309271B5FF}" type="presParOf" srcId="{57D8463F-027B-4A16-AA8A-925782EF9C8B}" destId="{B40E0265-894B-4C9B-A63F-58D4A44B1A41}" srcOrd="2" destOrd="0" presId="urn:microsoft.com/office/officeart/2009/3/layout/HorizontalOrganizationChart"/>
    <dgm:cxn modelId="{DCF0CCC0-D1E1-422D-93F7-04F26001953B}" type="presParOf" srcId="{4C029963-6AD2-45F1-8DB0-5BB1DD237E7D}" destId="{6873B57E-092F-4944-A07C-45E6D4AF48CD}" srcOrd="4" destOrd="0" presId="urn:microsoft.com/office/officeart/2009/3/layout/HorizontalOrganizationChart"/>
    <dgm:cxn modelId="{4943681D-C013-4249-9D74-F9C7CC39F2ED}" type="presParOf" srcId="{4C029963-6AD2-45F1-8DB0-5BB1DD237E7D}" destId="{7B92ACD3-0CDF-478F-9303-A83A3F21D4B2}" srcOrd="5" destOrd="0" presId="urn:microsoft.com/office/officeart/2009/3/layout/HorizontalOrganizationChart"/>
    <dgm:cxn modelId="{E33C69A0-D5DA-4247-ABBD-EBD70229E1F5}" type="presParOf" srcId="{7B92ACD3-0CDF-478F-9303-A83A3F21D4B2}" destId="{24D184C8-C7B4-4A5D-B865-BF755F0934A9}" srcOrd="0" destOrd="0" presId="urn:microsoft.com/office/officeart/2009/3/layout/HorizontalOrganizationChart"/>
    <dgm:cxn modelId="{8BEB89AC-8B63-4453-A274-D5EC348D8D02}" type="presParOf" srcId="{24D184C8-C7B4-4A5D-B865-BF755F0934A9}" destId="{FE0C9294-8F52-4DE1-947B-D4140B54D7B4}" srcOrd="0" destOrd="0" presId="urn:microsoft.com/office/officeart/2009/3/layout/HorizontalOrganizationChart"/>
    <dgm:cxn modelId="{580E8CDF-84ED-4235-8957-B4E1F2B26089}" type="presParOf" srcId="{24D184C8-C7B4-4A5D-B865-BF755F0934A9}" destId="{CB42F6D5-B4A1-4530-B593-D51DC5FF8A0B}" srcOrd="1" destOrd="0" presId="urn:microsoft.com/office/officeart/2009/3/layout/HorizontalOrganizationChart"/>
    <dgm:cxn modelId="{0BD0B6B9-E3BC-4F6F-B408-D69758511710}" type="presParOf" srcId="{7B92ACD3-0CDF-478F-9303-A83A3F21D4B2}" destId="{C329A445-6280-4E97-B4E4-AFDF8EEB6C8A}" srcOrd="1" destOrd="0" presId="urn:microsoft.com/office/officeart/2009/3/layout/HorizontalOrganizationChart"/>
    <dgm:cxn modelId="{7D7A8FC7-A4C7-4EB7-A434-54C6C3ADC8FC}" type="presParOf" srcId="{7B92ACD3-0CDF-478F-9303-A83A3F21D4B2}" destId="{AB226D35-301A-449B-B1BB-B39A3B81E3FC}" srcOrd="2" destOrd="0" presId="urn:microsoft.com/office/officeart/2009/3/layout/HorizontalOrganizationChart"/>
    <dgm:cxn modelId="{4E1AE8F6-A765-4A0F-8B39-45B4724C3D5E}" type="presParOf" srcId="{57FA6F3B-FC5F-47B4-8AFA-076E03109363}" destId="{1D8F9AFE-E4E9-4ACF-9560-AC4D9ED0B26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7D5AFD-1AC5-42C4-88B7-CA7EB9D330F9}" type="doc">
      <dgm:prSet loTypeId="urn:microsoft.com/office/officeart/2005/8/layout/orgChart1" loCatId="hierarchy" qsTypeId="urn:microsoft.com/office/officeart/2005/8/quickstyle/simple1" qsCatId="simple" csTypeId="urn:microsoft.com/office/officeart/2005/8/colors/accent1_1" csCatId="accent1" phldr="1"/>
      <dgm:spPr/>
    </dgm:pt>
    <dgm:pt modelId="{72411CD5-5AD1-4FDC-976E-AFF3E58181D1}">
      <dgm:prSet custT="1"/>
      <dgm:spPr/>
      <dgm:t>
        <a:bodyPr/>
        <a:lstStyle/>
        <a:p>
          <a:pPr marL="0" marR="0" lvl="0" indent="0" algn="ctr" defTabSz="914400" rtl="0" eaLnBrk="1" fontAlgn="base" latinLnBrk="0" hangingPunct="1">
            <a:lnSpc>
              <a:spcPts val="3100"/>
            </a:lnSpc>
            <a:spcBef>
              <a:spcPct val="0"/>
            </a:spcBef>
            <a:spcAft>
              <a:spcPct val="0"/>
            </a:spcAft>
            <a:buClrTx/>
            <a:buSzTx/>
            <a:buFontTx/>
            <a:buNone/>
            <a:tabLst/>
          </a:pPr>
          <a:r>
            <a:rPr kumimoji="1" lang="zh-TW" altLang="en-US" sz="2800" b="0" i="0" u="none" strike="noStrike" cap="none" normalizeH="0" baseline="0" dirty="0" smtClean="0">
              <a:ln/>
              <a:effectLst/>
              <a:latin typeface="微軟正黑體" panose="020B0604030504040204" pitchFamily="34" charset="-120"/>
              <a:ea typeface="微軟正黑體" panose="020B0604030504040204" pitchFamily="34" charset="-120"/>
              <a:cs typeface="新細明體" pitchFamily="18" charset="-120"/>
            </a:rPr>
            <a:t>學生與家長討論後</a:t>
          </a:r>
          <a:endParaRPr kumimoji="1" lang="en-US" altLang="zh-TW" sz="2800" b="0" i="0" u="none" strike="noStrike" cap="none" normalizeH="0" baseline="0" dirty="0" smtClean="0">
            <a:ln/>
            <a:effectLst/>
            <a:latin typeface="微軟正黑體" panose="020B0604030504040204" pitchFamily="34" charset="-120"/>
            <a:ea typeface="微軟正黑體" panose="020B0604030504040204" pitchFamily="34" charset="-120"/>
            <a:cs typeface="新細明體" pitchFamily="18" charset="-120"/>
          </a:endParaRPr>
        </a:p>
        <a:p>
          <a:pPr marL="0" marR="0" lvl="0" indent="0" algn="ctr" defTabSz="914400" rtl="0" eaLnBrk="1" fontAlgn="base" latinLnBrk="0" hangingPunct="1">
            <a:lnSpc>
              <a:spcPts val="3100"/>
            </a:lnSpc>
            <a:spcBef>
              <a:spcPct val="0"/>
            </a:spcBef>
            <a:spcAft>
              <a:spcPct val="0"/>
            </a:spcAft>
            <a:buClrTx/>
            <a:buSzTx/>
            <a:buFontTx/>
            <a:buNone/>
            <a:tabLst/>
          </a:pPr>
          <a:r>
            <a:rPr kumimoji="1" lang="zh-TW" altLang="en-US" sz="2800" b="0" i="0" u="none" strike="noStrike" cap="none" normalizeH="0" baseline="0" dirty="0" smtClean="0">
              <a:ln/>
              <a:effectLst/>
              <a:latin typeface="微軟正黑體" panose="020B0604030504040204" pitchFamily="34" charset="-120"/>
              <a:ea typeface="微軟正黑體" panose="020B0604030504040204" pitchFamily="34" charset="-120"/>
              <a:cs typeface="新細明體" pitchFamily="18" charset="-120"/>
            </a:rPr>
            <a:t>向輔導處報名</a:t>
          </a:r>
        </a:p>
      </dgm:t>
    </dgm:pt>
    <dgm:pt modelId="{0903262D-29F2-4759-9F14-B096BDC85FCA}" type="parTrans" cxnId="{F8555971-7212-406C-A23F-DCBB02185E29}">
      <dgm:prSet/>
      <dgm:spPr/>
      <dgm:t>
        <a:bodyPr/>
        <a:lstStyle/>
        <a:p>
          <a:endParaRPr lang="zh-TW" altLang="en-US"/>
        </a:p>
      </dgm:t>
    </dgm:pt>
    <dgm:pt modelId="{65E2CC9E-D863-4EFC-9D2D-BD0F1D3FE0D8}" type="sibTrans" cxnId="{F8555971-7212-406C-A23F-DCBB02185E29}">
      <dgm:prSet/>
      <dgm:spPr/>
      <dgm:t>
        <a:bodyPr/>
        <a:lstStyle/>
        <a:p>
          <a:endParaRPr lang="zh-TW" altLang="en-US"/>
        </a:p>
      </dgm:t>
    </dgm:pt>
    <dgm:pt modelId="{5EEEB276-F125-41D3-9A52-6F76D9D62E7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smtClean="0">
              <a:ln/>
              <a:effectLst/>
              <a:latin typeface="微軟正黑體" panose="020B0604030504040204" pitchFamily="34" charset="-120"/>
              <a:ea typeface="微軟正黑體" panose="020B0604030504040204" pitchFamily="34" charset="-120"/>
            </a:rPr>
            <a:t>經本校遴輔會通過</a:t>
          </a:r>
        </a:p>
      </dgm:t>
    </dgm:pt>
    <dgm:pt modelId="{4957BD1A-9188-4F2B-8DE9-122AB6C33A65}" type="parTrans" cxnId="{11CDB605-FE60-4097-8CCB-B47B7413F495}">
      <dgm:prSet/>
      <dgm:spPr/>
      <dgm:t>
        <a:bodyPr/>
        <a:lstStyle/>
        <a:p>
          <a:endParaRPr lang="zh-TW" altLang="en-US"/>
        </a:p>
      </dgm:t>
    </dgm:pt>
    <dgm:pt modelId="{EFA212A5-01AC-4193-B017-1DB8F099ADBD}" type="sibTrans" cxnId="{11CDB605-FE60-4097-8CCB-B47B7413F495}">
      <dgm:prSet/>
      <dgm:spPr/>
      <dgm:t>
        <a:bodyPr/>
        <a:lstStyle/>
        <a:p>
          <a:endParaRPr lang="zh-TW" altLang="en-US"/>
        </a:p>
      </dgm:t>
    </dgm:pt>
    <dgm:pt modelId="{7F42DDDC-330F-40EC-AB66-42005510C85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smtClean="0">
              <a:ln/>
              <a:effectLst/>
              <a:latin typeface="微軟正黑體" panose="020B0604030504040204" pitchFamily="34" charset="-120"/>
              <a:ea typeface="微軟正黑體" panose="020B0604030504040204" pitchFamily="34" charset="-120"/>
            </a:rPr>
            <a:t>公告錄取名單</a:t>
          </a:r>
        </a:p>
      </dgm:t>
    </dgm:pt>
    <dgm:pt modelId="{0755598F-2178-442D-ABDD-83AC3D3AFB93}" type="parTrans" cxnId="{97876F77-E3FF-4547-89A4-F677B2BDAA66}">
      <dgm:prSet/>
      <dgm:spPr/>
      <dgm:t>
        <a:bodyPr/>
        <a:lstStyle/>
        <a:p>
          <a:endParaRPr lang="zh-TW" altLang="en-US"/>
        </a:p>
      </dgm:t>
    </dgm:pt>
    <dgm:pt modelId="{273C1605-7953-4ED4-82AB-83E579BA7FD4}" type="sibTrans" cxnId="{97876F77-E3FF-4547-89A4-F677B2BDAA66}">
      <dgm:prSet/>
      <dgm:spPr/>
      <dgm:t>
        <a:bodyPr/>
        <a:lstStyle/>
        <a:p>
          <a:endParaRPr lang="zh-TW" altLang="en-US"/>
        </a:p>
      </dgm:t>
    </dgm:pt>
    <dgm:pt modelId="{215BA1C7-ADA3-43B1-BA65-8E4B81CA1233}" type="pres">
      <dgm:prSet presAssocID="{7D7D5AFD-1AC5-42C4-88B7-CA7EB9D330F9}" presName="hierChild1" presStyleCnt="0">
        <dgm:presLayoutVars>
          <dgm:orgChart val="1"/>
          <dgm:chPref val="1"/>
          <dgm:dir/>
          <dgm:animOne val="branch"/>
          <dgm:animLvl val="lvl"/>
          <dgm:resizeHandles/>
        </dgm:presLayoutVars>
      </dgm:prSet>
      <dgm:spPr/>
    </dgm:pt>
    <dgm:pt modelId="{8DA3A87F-89EF-480D-B324-019F938B15DA}" type="pres">
      <dgm:prSet presAssocID="{72411CD5-5AD1-4FDC-976E-AFF3E58181D1}" presName="hierRoot1" presStyleCnt="0">
        <dgm:presLayoutVars>
          <dgm:hierBranch val="r"/>
        </dgm:presLayoutVars>
      </dgm:prSet>
      <dgm:spPr/>
    </dgm:pt>
    <dgm:pt modelId="{40E435EA-2968-4927-8E7F-D175D95F1ECE}" type="pres">
      <dgm:prSet presAssocID="{72411CD5-5AD1-4FDC-976E-AFF3E58181D1}" presName="rootComposite1" presStyleCnt="0"/>
      <dgm:spPr/>
    </dgm:pt>
    <dgm:pt modelId="{CB8FF0E1-4BD9-4DF3-A78B-DD2AD8DF01D6}" type="pres">
      <dgm:prSet presAssocID="{72411CD5-5AD1-4FDC-976E-AFF3E58181D1}" presName="rootText1" presStyleLbl="node0" presStyleIdx="0" presStyleCnt="1" custScaleX="151107" custScaleY="98271" custLinFactNeighborX="9896" custLinFactNeighborY="12039">
        <dgm:presLayoutVars>
          <dgm:chPref val="3"/>
        </dgm:presLayoutVars>
      </dgm:prSet>
      <dgm:spPr/>
      <dgm:t>
        <a:bodyPr/>
        <a:lstStyle/>
        <a:p>
          <a:endParaRPr lang="zh-TW" altLang="en-US"/>
        </a:p>
      </dgm:t>
    </dgm:pt>
    <dgm:pt modelId="{15A90F03-060D-41B9-9250-C4C124E98AAB}" type="pres">
      <dgm:prSet presAssocID="{72411CD5-5AD1-4FDC-976E-AFF3E58181D1}" presName="rootConnector1" presStyleLbl="node1" presStyleIdx="0" presStyleCnt="0"/>
      <dgm:spPr/>
      <dgm:t>
        <a:bodyPr/>
        <a:lstStyle/>
        <a:p>
          <a:endParaRPr lang="zh-TW" altLang="en-US"/>
        </a:p>
      </dgm:t>
    </dgm:pt>
    <dgm:pt modelId="{0CBFCC4D-E81D-4524-B412-B4AF3A9BCAED}" type="pres">
      <dgm:prSet presAssocID="{72411CD5-5AD1-4FDC-976E-AFF3E58181D1}" presName="hierChild2" presStyleCnt="0"/>
      <dgm:spPr/>
    </dgm:pt>
    <dgm:pt modelId="{FD9E44B4-4158-4F9C-9F07-76C2A3519E6C}" type="pres">
      <dgm:prSet presAssocID="{4957BD1A-9188-4F2B-8DE9-122AB6C33A65}" presName="Name50" presStyleLbl="parChTrans1D2" presStyleIdx="0" presStyleCnt="2"/>
      <dgm:spPr/>
      <dgm:t>
        <a:bodyPr/>
        <a:lstStyle/>
        <a:p>
          <a:endParaRPr lang="zh-TW" altLang="en-US"/>
        </a:p>
      </dgm:t>
    </dgm:pt>
    <dgm:pt modelId="{0512F6C9-5580-455B-BA77-175328F8F803}" type="pres">
      <dgm:prSet presAssocID="{5EEEB276-F125-41D3-9A52-6F76D9D62E7B}" presName="hierRoot2" presStyleCnt="0">
        <dgm:presLayoutVars>
          <dgm:hierBranch/>
        </dgm:presLayoutVars>
      </dgm:prSet>
      <dgm:spPr/>
    </dgm:pt>
    <dgm:pt modelId="{ABCE4C7D-527C-43F2-8A14-8C9967BFE2BA}" type="pres">
      <dgm:prSet presAssocID="{5EEEB276-F125-41D3-9A52-6F76D9D62E7B}" presName="rootComposite" presStyleCnt="0"/>
      <dgm:spPr/>
    </dgm:pt>
    <dgm:pt modelId="{03D540BB-5834-4F23-9960-21551283E243}" type="pres">
      <dgm:prSet presAssocID="{5EEEB276-F125-41D3-9A52-6F76D9D62E7B}" presName="rootText" presStyleLbl="node2" presStyleIdx="0" presStyleCnt="2" custScaleX="134578" custLinFactNeighborX="-1348" custLinFactNeighborY="4432">
        <dgm:presLayoutVars>
          <dgm:chPref val="3"/>
        </dgm:presLayoutVars>
      </dgm:prSet>
      <dgm:spPr/>
      <dgm:t>
        <a:bodyPr/>
        <a:lstStyle/>
        <a:p>
          <a:endParaRPr lang="zh-TW" altLang="en-US"/>
        </a:p>
      </dgm:t>
    </dgm:pt>
    <dgm:pt modelId="{521B99D4-50CD-4545-AA0C-608071948979}" type="pres">
      <dgm:prSet presAssocID="{5EEEB276-F125-41D3-9A52-6F76D9D62E7B}" presName="rootConnector" presStyleLbl="node2" presStyleIdx="0" presStyleCnt="2"/>
      <dgm:spPr/>
      <dgm:t>
        <a:bodyPr/>
        <a:lstStyle/>
        <a:p>
          <a:endParaRPr lang="zh-TW" altLang="en-US"/>
        </a:p>
      </dgm:t>
    </dgm:pt>
    <dgm:pt modelId="{33654276-2E37-4621-8E75-CEF7B45CE105}" type="pres">
      <dgm:prSet presAssocID="{5EEEB276-F125-41D3-9A52-6F76D9D62E7B}" presName="hierChild4" presStyleCnt="0"/>
      <dgm:spPr/>
    </dgm:pt>
    <dgm:pt modelId="{8AC37DBA-FA0B-407E-9928-E2347963D208}" type="pres">
      <dgm:prSet presAssocID="{5EEEB276-F125-41D3-9A52-6F76D9D62E7B}" presName="hierChild5" presStyleCnt="0"/>
      <dgm:spPr/>
    </dgm:pt>
    <dgm:pt modelId="{263D280E-E1B3-4C6F-8D78-815938FB5919}" type="pres">
      <dgm:prSet presAssocID="{0755598F-2178-442D-ABDD-83AC3D3AFB93}" presName="Name50" presStyleLbl="parChTrans1D2" presStyleIdx="1" presStyleCnt="2"/>
      <dgm:spPr/>
      <dgm:t>
        <a:bodyPr/>
        <a:lstStyle/>
        <a:p>
          <a:endParaRPr lang="zh-TW" altLang="en-US"/>
        </a:p>
      </dgm:t>
    </dgm:pt>
    <dgm:pt modelId="{0E37CA29-E352-43B8-970A-082F16A267C9}" type="pres">
      <dgm:prSet presAssocID="{7F42DDDC-330F-40EC-AB66-42005510C85D}" presName="hierRoot2" presStyleCnt="0">
        <dgm:presLayoutVars>
          <dgm:hierBranch/>
        </dgm:presLayoutVars>
      </dgm:prSet>
      <dgm:spPr/>
    </dgm:pt>
    <dgm:pt modelId="{B4F07A1C-7A78-435F-87D0-50102D5EC2F2}" type="pres">
      <dgm:prSet presAssocID="{7F42DDDC-330F-40EC-AB66-42005510C85D}" presName="rootComposite" presStyleCnt="0"/>
      <dgm:spPr/>
    </dgm:pt>
    <dgm:pt modelId="{A5A885A3-6CB6-4E84-A13A-03BA82A5B17A}" type="pres">
      <dgm:prSet presAssocID="{7F42DDDC-330F-40EC-AB66-42005510C85D}" presName="rootText" presStyleLbl="node2" presStyleIdx="1" presStyleCnt="2" custScaleX="134578">
        <dgm:presLayoutVars>
          <dgm:chPref val="3"/>
        </dgm:presLayoutVars>
      </dgm:prSet>
      <dgm:spPr/>
      <dgm:t>
        <a:bodyPr/>
        <a:lstStyle/>
        <a:p>
          <a:endParaRPr lang="zh-TW" altLang="en-US"/>
        </a:p>
      </dgm:t>
    </dgm:pt>
    <dgm:pt modelId="{9D674DF1-C875-41E6-B3FC-84ADB639E7F1}" type="pres">
      <dgm:prSet presAssocID="{7F42DDDC-330F-40EC-AB66-42005510C85D}" presName="rootConnector" presStyleLbl="node2" presStyleIdx="1" presStyleCnt="2"/>
      <dgm:spPr/>
      <dgm:t>
        <a:bodyPr/>
        <a:lstStyle/>
        <a:p>
          <a:endParaRPr lang="zh-TW" altLang="en-US"/>
        </a:p>
      </dgm:t>
    </dgm:pt>
    <dgm:pt modelId="{4DAC72DD-042C-467C-B4D0-346938513CDF}" type="pres">
      <dgm:prSet presAssocID="{7F42DDDC-330F-40EC-AB66-42005510C85D}" presName="hierChild4" presStyleCnt="0"/>
      <dgm:spPr/>
    </dgm:pt>
    <dgm:pt modelId="{CA2FFA90-3280-49EC-AEC2-B28B153901FB}" type="pres">
      <dgm:prSet presAssocID="{7F42DDDC-330F-40EC-AB66-42005510C85D}" presName="hierChild5" presStyleCnt="0"/>
      <dgm:spPr/>
    </dgm:pt>
    <dgm:pt modelId="{942C193D-59D5-46FD-BD96-03B321A8DEEA}" type="pres">
      <dgm:prSet presAssocID="{72411CD5-5AD1-4FDC-976E-AFF3E58181D1}" presName="hierChild3" presStyleCnt="0"/>
      <dgm:spPr/>
    </dgm:pt>
  </dgm:ptLst>
  <dgm:cxnLst>
    <dgm:cxn modelId="{FFF67023-CB47-4505-8816-732D976ECE98}" type="presOf" srcId="{7F42DDDC-330F-40EC-AB66-42005510C85D}" destId="{9D674DF1-C875-41E6-B3FC-84ADB639E7F1}" srcOrd="1" destOrd="0" presId="urn:microsoft.com/office/officeart/2005/8/layout/orgChart1"/>
    <dgm:cxn modelId="{97876F77-E3FF-4547-89A4-F677B2BDAA66}" srcId="{72411CD5-5AD1-4FDC-976E-AFF3E58181D1}" destId="{7F42DDDC-330F-40EC-AB66-42005510C85D}" srcOrd="1" destOrd="0" parTransId="{0755598F-2178-442D-ABDD-83AC3D3AFB93}" sibTransId="{273C1605-7953-4ED4-82AB-83E579BA7FD4}"/>
    <dgm:cxn modelId="{33C0322C-6B67-4631-A2FB-A44D87512913}" type="presOf" srcId="{0755598F-2178-442D-ABDD-83AC3D3AFB93}" destId="{263D280E-E1B3-4C6F-8D78-815938FB5919}" srcOrd="0" destOrd="0" presId="urn:microsoft.com/office/officeart/2005/8/layout/orgChart1"/>
    <dgm:cxn modelId="{E4866903-93B9-4463-BE57-37FE03C932C3}" type="presOf" srcId="{4957BD1A-9188-4F2B-8DE9-122AB6C33A65}" destId="{FD9E44B4-4158-4F9C-9F07-76C2A3519E6C}" srcOrd="0" destOrd="0" presId="urn:microsoft.com/office/officeart/2005/8/layout/orgChart1"/>
    <dgm:cxn modelId="{F8555971-7212-406C-A23F-DCBB02185E29}" srcId="{7D7D5AFD-1AC5-42C4-88B7-CA7EB9D330F9}" destId="{72411CD5-5AD1-4FDC-976E-AFF3E58181D1}" srcOrd="0" destOrd="0" parTransId="{0903262D-29F2-4759-9F14-B096BDC85FCA}" sibTransId="{65E2CC9E-D863-4EFC-9D2D-BD0F1D3FE0D8}"/>
    <dgm:cxn modelId="{2C3E383F-8A21-4789-A4F8-23BBB4417F76}" type="presOf" srcId="{7F42DDDC-330F-40EC-AB66-42005510C85D}" destId="{A5A885A3-6CB6-4E84-A13A-03BA82A5B17A}" srcOrd="0" destOrd="0" presId="urn:microsoft.com/office/officeart/2005/8/layout/orgChart1"/>
    <dgm:cxn modelId="{1F720D8E-4176-430D-9724-F2082498F8A3}" type="presOf" srcId="{72411CD5-5AD1-4FDC-976E-AFF3E58181D1}" destId="{CB8FF0E1-4BD9-4DF3-A78B-DD2AD8DF01D6}" srcOrd="0" destOrd="0" presId="urn:microsoft.com/office/officeart/2005/8/layout/orgChart1"/>
    <dgm:cxn modelId="{07ECF40A-C64C-4380-96C0-BA6306CB8772}" type="presOf" srcId="{72411CD5-5AD1-4FDC-976E-AFF3E58181D1}" destId="{15A90F03-060D-41B9-9250-C4C124E98AAB}" srcOrd="1" destOrd="0" presId="urn:microsoft.com/office/officeart/2005/8/layout/orgChart1"/>
    <dgm:cxn modelId="{11CDB605-FE60-4097-8CCB-B47B7413F495}" srcId="{72411CD5-5AD1-4FDC-976E-AFF3E58181D1}" destId="{5EEEB276-F125-41D3-9A52-6F76D9D62E7B}" srcOrd="0" destOrd="0" parTransId="{4957BD1A-9188-4F2B-8DE9-122AB6C33A65}" sibTransId="{EFA212A5-01AC-4193-B017-1DB8F099ADBD}"/>
    <dgm:cxn modelId="{10D5D4F0-AF73-45AD-AD25-935F89B62D29}" type="presOf" srcId="{7D7D5AFD-1AC5-42C4-88B7-CA7EB9D330F9}" destId="{215BA1C7-ADA3-43B1-BA65-8E4B81CA1233}" srcOrd="0" destOrd="0" presId="urn:microsoft.com/office/officeart/2005/8/layout/orgChart1"/>
    <dgm:cxn modelId="{A9563D30-8221-4A61-B0D0-E8A43D50171E}" type="presOf" srcId="{5EEEB276-F125-41D3-9A52-6F76D9D62E7B}" destId="{03D540BB-5834-4F23-9960-21551283E243}" srcOrd="0" destOrd="0" presId="urn:microsoft.com/office/officeart/2005/8/layout/orgChart1"/>
    <dgm:cxn modelId="{C13EA41B-E232-47A7-BE56-5ECD4EBF3CBC}" type="presOf" srcId="{5EEEB276-F125-41D3-9A52-6F76D9D62E7B}" destId="{521B99D4-50CD-4545-AA0C-608071948979}" srcOrd="1" destOrd="0" presId="urn:microsoft.com/office/officeart/2005/8/layout/orgChart1"/>
    <dgm:cxn modelId="{A45F9397-951D-4FC9-BF3D-46D3C5649CAB}" type="presParOf" srcId="{215BA1C7-ADA3-43B1-BA65-8E4B81CA1233}" destId="{8DA3A87F-89EF-480D-B324-019F938B15DA}" srcOrd="0" destOrd="0" presId="urn:microsoft.com/office/officeart/2005/8/layout/orgChart1"/>
    <dgm:cxn modelId="{4554CCBD-CD28-4A11-8F4F-C138AF31DC90}" type="presParOf" srcId="{8DA3A87F-89EF-480D-B324-019F938B15DA}" destId="{40E435EA-2968-4927-8E7F-D175D95F1ECE}" srcOrd="0" destOrd="0" presId="urn:microsoft.com/office/officeart/2005/8/layout/orgChart1"/>
    <dgm:cxn modelId="{63EC7FBD-A8D1-4E24-81C1-42B3BC0B2423}" type="presParOf" srcId="{40E435EA-2968-4927-8E7F-D175D95F1ECE}" destId="{CB8FF0E1-4BD9-4DF3-A78B-DD2AD8DF01D6}" srcOrd="0" destOrd="0" presId="urn:microsoft.com/office/officeart/2005/8/layout/orgChart1"/>
    <dgm:cxn modelId="{3B737DAA-2C7F-40E4-99FC-1D8511037350}" type="presParOf" srcId="{40E435EA-2968-4927-8E7F-D175D95F1ECE}" destId="{15A90F03-060D-41B9-9250-C4C124E98AAB}" srcOrd="1" destOrd="0" presId="urn:microsoft.com/office/officeart/2005/8/layout/orgChart1"/>
    <dgm:cxn modelId="{F06193B0-2B5B-434B-9AC1-ACEE2FE505C8}" type="presParOf" srcId="{8DA3A87F-89EF-480D-B324-019F938B15DA}" destId="{0CBFCC4D-E81D-4524-B412-B4AF3A9BCAED}" srcOrd="1" destOrd="0" presId="urn:microsoft.com/office/officeart/2005/8/layout/orgChart1"/>
    <dgm:cxn modelId="{42605D53-72D4-4BFC-889F-66C3082EDCA6}" type="presParOf" srcId="{0CBFCC4D-E81D-4524-B412-B4AF3A9BCAED}" destId="{FD9E44B4-4158-4F9C-9F07-76C2A3519E6C}" srcOrd="0" destOrd="0" presId="urn:microsoft.com/office/officeart/2005/8/layout/orgChart1"/>
    <dgm:cxn modelId="{C4A9E4C2-0226-4F8F-B57B-EDBAAD19E978}" type="presParOf" srcId="{0CBFCC4D-E81D-4524-B412-B4AF3A9BCAED}" destId="{0512F6C9-5580-455B-BA77-175328F8F803}" srcOrd="1" destOrd="0" presId="urn:microsoft.com/office/officeart/2005/8/layout/orgChart1"/>
    <dgm:cxn modelId="{534579C2-5E33-443F-9FC8-2C1CCDAB17C4}" type="presParOf" srcId="{0512F6C9-5580-455B-BA77-175328F8F803}" destId="{ABCE4C7D-527C-43F2-8A14-8C9967BFE2BA}" srcOrd="0" destOrd="0" presId="urn:microsoft.com/office/officeart/2005/8/layout/orgChart1"/>
    <dgm:cxn modelId="{30B07172-3BA2-49B0-8399-6514E5AD5D47}" type="presParOf" srcId="{ABCE4C7D-527C-43F2-8A14-8C9967BFE2BA}" destId="{03D540BB-5834-4F23-9960-21551283E243}" srcOrd="0" destOrd="0" presId="urn:microsoft.com/office/officeart/2005/8/layout/orgChart1"/>
    <dgm:cxn modelId="{4BBF9F7F-CA5D-40FE-A5D7-EB5B4443DDC7}" type="presParOf" srcId="{ABCE4C7D-527C-43F2-8A14-8C9967BFE2BA}" destId="{521B99D4-50CD-4545-AA0C-608071948979}" srcOrd="1" destOrd="0" presId="urn:microsoft.com/office/officeart/2005/8/layout/orgChart1"/>
    <dgm:cxn modelId="{7CC893DB-E9F9-46FF-B195-3B70B9E7E995}" type="presParOf" srcId="{0512F6C9-5580-455B-BA77-175328F8F803}" destId="{33654276-2E37-4621-8E75-CEF7B45CE105}" srcOrd="1" destOrd="0" presId="urn:microsoft.com/office/officeart/2005/8/layout/orgChart1"/>
    <dgm:cxn modelId="{40DE7EC5-7DC8-4BD8-9683-2622A6A0F2D1}" type="presParOf" srcId="{0512F6C9-5580-455B-BA77-175328F8F803}" destId="{8AC37DBA-FA0B-407E-9928-E2347963D208}" srcOrd="2" destOrd="0" presId="urn:microsoft.com/office/officeart/2005/8/layout/orgChart1"/>
    <dgm:cxn modelId="{8703B882-9B7B-44C9-B234-F259F15DA2A3}" type="presParOf" srcId="{0CBFCC4D-E81D-4524-B412-B4AF3A9BCAED}" destId="{263D280E-E1B3-4C6F-8D78-815938FB5919}" srcOrd="2" destOrd="0" presId="urn:microsoft.com/office/officeart/2005/8/layout/orgChart1"/>
    <dgm:cxn modelId="{DEE9A70C-FA73-49AC-A3B6-9567F615C8AF}" type="presParOf" srcId="{0CBFCC4D-E81D-4524-B412-B4AF3A9BCAED}" destId="{0E37CA29-E352-43B8-970A-082F16A267C9}" srcOrd="3" destOrd="0" presId="urn:microsoft.com/office/officeart/2005/8/layout/orgChart1"/>
    <dgm:cxn modelId="{A4D4FE04-CC2B-4EC4-95F1-6736E76B4854}" type="presParOf" srcId="{0E37CA29-E352-43B8-970A-082F16A267C9}" destId="{B4F07A1C-7A78-435F-87D0-50102D5EC2F2}" srcOrd="0" destOrd="0" presId="urn:microsoft.com/office/officeart/2005/8/layout/orgChart1"/>
    <dgm:cxn modelId="{03FB4734-B2BE-4E8C-8059-5A6F2E04A51A}" type="presParOf" srcId="{B4F07A1C-7A78-435F-87D0-50102D5EC2F2}" destId="{A5A885A3-6CB6-4E84-A13A-03BA82A5B17A}" srcOrd="0" destOrd="0" presId="urn:microsoft.com/office/officeart/2005/8/layout/orgChart1"/>
    <dgm:cxn modelId="{9DD29E2B-774D-4712-B18D-C19BD61AD946}" type="presParOf" srcId="{B4F07A1C-7A78-435F-87D0-50102D5EC2F2}" destId="{9D674DF1-C875-41E6-B3FC-84ADB639E7F1}" srcOrd="1" destOrd="0" presId="urn:microsoft.com/office/officeart/2005/8/layout/orgChart1"/>
    <dgm:cxn modelId="{6A20034F-4E48-4AD0-839F-8F2ED717D9F6}" type="presParOf" srcId="{0E37CA29-E352-43B8-970A-082F16A267C9}" destId="{4DAC72DD-042C-467C-B4D0-346938513CDF}" srcOrd="1" destOrd="0" presId="urn:microsoft.com/office/officeart/2005/8/layout/orgChart1"/>
    <dgm:cxn modelId="{AB493F0A-D993-467D-8C55-30BCB3577CF1}" type="presParOf" srcId="{0E37CA29-E352-43B8-970A-082F16A267C9}" destId="{CA2FFA90-3280-49EC-AEC2-B28B153901FB}" srcOrd="2" destOrd="0" presId="urn:microsoft.com/office/officeart/2005/8/layout/orgChart1"/>
    <dgm:cxn modelId="{39CB1248-BF04-4B24-9CE2-BA4C0B2B8904}" type="presParOf" srcId="{8DA3A87F-89EF-480D-B324-019F938B15DA}" destId="{942C193D-59D5-46FD-BD96-03B321A8DEEA}"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2C50FE-D07B-43CF-8737-A63DE956A078}" type="doc">
      <dgm:prSet loTypeId="urn:microsoft.com/office/officeart/2008/layout/LinedList" loCatId="hierarchy" qsTypeId="urn:microsoft.com/office/officeart/2005/8/quickstyle/simple1" qsCatId="simple" csTypeId="urn:microsoft.com/office/officeart/2005/8/colors/accent2_2" csCatId="accent2" phldr="1"/>
      <dgm:spPr/>
      <dgm:t>
        <a:bodyPr/>
        <a:lstStyle/>
        <a:p>
          <a:endParaRPr lang="zh-TW" altLang="en-US"/>
        </a:p>
      </dgm:t>
    </dgm:pt>
    <dgm:pt modelId="{5E645682-80D6-4115-96BC-1940B52CE28F}">
      <dgm:prSet phldrT="[文字]" custT="1"/>
      <dgm:spPr>
        <a:solidFill>
          <a:srgbClr val="F8F8F8"/>
        </a:solidFill>
      </dgm:spPr>
      <dgm:t>
        <a:bodyPr anchor="ctr"/>
        <a:lstStyle/>
        <a:p>
          <a:pPr algn="ctr">
            <a:lnSpc>
              <a:spcPts val="5700"/>
            </a:lnSpc>
          </a:pPr>
          <a:r>
            <a:rPr lang="zh-TW" altLang="en-US" sz="4400" b="1" dirty="0" smtClean="0">
              <a:latin typeface="微軟正黑體" panose="020B0604030504040204" pitchFamily="34" charset="-120"/>
              <a:ea typeface="微軟正黑體" panose="020B0604030504040204" pitchFamily="34" charset="-120"/>
            </a:rPr>
            <a:t>優勢</a:t>
          </a:r>
          <a:endParaRPr lang="zh-TW" altLang="en-US" sz="4400" b="1" dirty="0"/>
        </a:p>
      </dgm:t>
    </dgm:pt>
    <dgm:pt modelId="{AC885B11-9258-4078-9718-1BFF72063D1D}" type="parTrans" cxnId="{03165823-E866-484C-BEE6-ABCF82CC970F}">
      <dgm:prSet/>
      <dgm:spPr/>
      <dgm:t>
        <a:bodyPr/>
        <a:lstStyle/>
        <a:p>
          <a:endParaRPr lang="zh-TW" altLang="en-US"/>
        </a:p>
      </dgm:t>
    </dgm:pt>
    <dgm:pt modelId="{16293BC5-781D-4CFD-8749-E2166C628932}" type="sibTrans" cxnId="{03165823-E866-484C-BEE6-ABCF82CC970F}">
      <dgm:prSet/>
      <dgm:spPr/>
      <dgm:t>
        <a:bodyPr/>
        <a:lstStyle/>
        <a:p>
          <a:endParaRPr lang="zh-TW" altLang="en-US"/>
        </a:p>
      </dgm:t>
    </dgm:pt>
    <dgm:pt modelId="{CD965AC8-7F62-4636-B610-105F7912411C}">
      <dgm:prSet phldrT="[文字]" custT="1"/>
      <dgm:spPr>
        <a:solidFill>
          <a:srgbClr val="EBF8FD"/>
        </a:solidFill>
      </dgm:spPr>
      <dgm:t>
        <a:bodyPr/>
        <a:lstStyle/>
        <a:p>
          <a:r>
            <a:rPr lang="zh-TW" altLang="en-US" sz="3200" b="1" u="sng" dirty="0" smtClean="0">
              <a:solidFill>
                <a:srgbClr val="FF0000"/>
              </a:solidFill>
              <a:latin typeface="微軟正黑體" panose="020B0604030504040204" pitchFamily="34" charset="-120"/>
              <a:ea typeface="微軟正黑體" panose="020B0604030504040204" pitchFamily="34" charset="-120"/>
            </a:rPr>
            <a:t>五專</a:t>
          </a:r>
          <a:r>
            <a:rPr lang="zh-TW" altLang="en-US" sz="3200" dirty="0" smtClean="0">
              <a:latin typeface="微軟正黑體" panose="020B0604030504040204" pitchFamily="34" charset="-120"/>
              <a:ea typeface="微軟正黑體" panose="020B0604030504040204" pitchFamily="34" charset="-120"/>
            </a:rPr>
            <a:t>超額比序技藝優良項目</a:t>
          </a:r>
          <a:r>
            <a:rPr lang="zh-TW" altLang="en-US" sz="3200" dirty="0" smtClean="0">
              <a:solidFill>
                <a:srgbClr val="FF0000"/>
              </a:solidFill>
              <a:latin typeface="微軟正黑體" panose="020B0604030504040204" pitchFamily="34" charset="-120"/>
              <a:ea typeface="微軟正黑體" panose="020B0604030504040204" pitchFamily="34" charset="-120"/>
            </a:rPr>
            <a:t>，</a:t>
          </a:r>
          <a:r>
            <a:rPr lang="zh-TW" altLang="en-US" sz="3200" b="1" dirty="0" smtClean="0">
              <a:solidFill>
                <a:srgbClr val="FF0000"/>
              </a:solidFill>
              <a:latin typeface="微軟正黑體" panose="020B0604030504040204" pitchFamily="34" charset="-120"/>
              <a:ea typeface="微軟正黑體" panose="020B0604030504040204" pitchFamily="34" charset="-120"/>
            </a:rPr>
            <a:t>依學程成績高低得</a:t>
          </a:r>
          <a:r>
            <a:rPr lang="en-US" altLang="zh-TW" sz="3200" b="1" dirty="0" smtClean="0">
              <a:solidFill>
                <a:srgbClr val="FF0000"/>
              </a:solidFill>
              <a:latin typeface="微軟正黑體" panose="020B0604030504040204" pitchFamily="34" charset="-120"/>
              <a:ea typeface="微軟正黑體" panose="020B0604030504040204" pitchFamily="34" charset="-120"/>
            </a:rPr>
            <a:t>1-3</a:t>
          </a:r>
          <a:r>
            <a:rPr lang="zh-TW" altLang="en-US" sz="3200" b="1" dirty="0" smtClean="0">
              <a:solidFill>
                <a:srgbClr val="FF0000"/>
              </a:solidFill>
              <a:latin typeface="微軟正黑體" panose="020B0604030504040204" pitchFamily="34" charset="-120"/>
              <a:ea typeface="微軟正黑體" panose="020B0604030504040204" pitchFamily="34" charset="-120"/>
            </a:rPr>
            <a:t>分</a:t>
          </a:r>
          <a:r>
            <a:rPr lang="zh-TW" altLang="en-US" sz="3200" dirty="0" smtClean="0">
              <a:solidFill>
                <a:srgbClr val="FF0000"/>
              </a:solidFill>
              <a:latin typeface="微軟正黑體" panose="020B0604030504040204" pitchFamily="34" charset="-120"/>
              <a:ea typeface="微軟正黑體" panose="020B0604030504040204" pitchFamily="34" charset="-120"/>
            </a:rPr>
            <a:t>。</a:t>
          </a:r>
          <a:endParaRPr lang="en-US" altLang="zh-TW" sz="3200" dirty="0" smtClean="0">
            <a:solidFill>
              <a:srgbClr val="FF0000"/>
            </a:solidFill>
            <a:latin typeface="微軟正黑體" panose="020B0604030504040204" pitchFamily="34" charset="-120"/>
            <a:ea typeface="微軟正黑體" panose="020B0604030504040204" pitchFamily="34" charset="-120"/>
          </a:endParaRPr>
        </a:p>
      </dgm:t>
    </dgm:pt>
    <dgm:pt modelId="{0C845D98-901E-4611-ABD9-428265D4C699}" type="parTrans" cxnId="{EDD761CB-A67F-4914-A676-C3B525C507B1}">
      <dgm:prSet/>
      <dgm:spPr/>
      <dgm:t>
        <a:bodyPr/>
        <a:lstStyle/>
        <a:p>
          <a:endParaRPr lang="zh-TW" altLang="en-US"/>
        </a:p>
      </dgm:t>
    </dgm:pt>
    <dgm:pt modelId="{71C66B4B-F9FC-48F9-BD92-397D716458B2}" type="sibTrans" cxnId="{EDD761CB-A67F-4914-A676-C3B525C507B1}">
      <dgm:prSet/>
      <dgm:spPr/>
      <dgm:t>
        <a:bodyPr/>
        <a:lstStyle/>
        <a:p>
          <a:endParaRPr lang="zh-TW" altLang="en-US"/>
        </a:p>
      </dgm:t>
    </dgm:pt>
    <dgm:pt modelId="{4520453D-D95E-4135-9BB3-000C7CD74704}">
      <dgm:prSet phldrT="[文字]" custT="1"/>
      <dgm:spPr>
        <a:solidFill>
          <a:srgbClr val="FFF2C9"/>
        </a:solidFill>
      </dgm:spPr>
      <dgm:t>
        <a:bodyPr anchor="ctr"/>
        <a:lstStyle/>
        <a:p>
          <a:pPr algn="l">
            <a:lnSpc>
              <a:spcPts val="3500"/>
            </a:lnSpc>
          </a:pPr>
          <a:r>
            <a:rPr lang="zh-TW" altLang="en-US" sz="3200" dirty="0" smtClean="0">
              <a:latin typeface="微軟正黑體" panose="020B0604030504040204" pitchFamily="34" charset="-120"/>
              <a:ea typeface="微軟正黑體" panose="020B0604030504040204" pitchFamily="34" charset="-120"/>
            </a:rPr>
            <a:t>培養學生工作興趣，加深其職業試探</a:t>
          </a:r>
          <a:endParaRPr lang="zh-TW" altLang="en-US" sz="3200" dirty="0">
            <a:latin typeface="微軟正黑體" panose="020B0604030504040204" pitchFamily="34" charset="-120"/>
            <a:ea typeface="微軟正黑體" panose="020B0604030504040204" pitchFamily="34" charset="-120"/>
          </a:endParaRPr>
        </a:p>
      </dgm:t>
    </dgm:pt>
    <dgm:pt modelId="{9D676D88-1AD9-405E-981E-B7620B1745A8}" type="parTrans" cxnId="{CF3F2CE6-3ABA-43DD-B95F-ED1552C83A8B}">
      <dgm:prSet/>
      <dgm:spPr/>
      <dgm:t>
        <a:bodyPr/>
        <a:lstStyle/>
        <a:p>
          <a:endParaRPr lang="zh-TW" altLang="en-US"/>
        </a:p>
      </dgm:t>
    </dgm:pt>
    <dgm:pt modelId="{EC1B3D87-6E53-4D84-A147-A8439387E502}" type="sibTrans" cxnId="{CF3F2CE6-3ABA-43DD-B95F-ED1552C83A8B}">
      <dgm:prSet/>
      <dgm:spPr/>
      <dgm:t>
        <a:bodyPr/>
        <a:lstStyle/>
        <a:p>
          <a:endParaRPr lang="zh-TW" altLang="en-US"/>
        </a:p>
      </dgm:t>
    </dgm:pt>
    <dgm:pt modelId="{289B2387-F776-476C-A4AA-7A55BEDC78BA}">
      <dgm:prSet phldrT="[文字]" custT="1"/>
      <dgm:spPr>
        <a:solidFill>
          <a:srgbClr val="F1D9D7"/>
        </a:solidFill>
      </dgm:spPr>
      <dgm:t>
        <a:bodyPr/>
        <a:lstStyle/>
        <a:p>
          <a:r>
            <a:rPr lang="zh-TW" altLang="en-US" sz="3200" dirty="0" smtClean="0">
              <a:latin typeface="微軟正黑體" panose="020B0604030504040204" pitchFamily="34" charset="-120"/>
              <a:ea typeface="微軟正黑體" panose="020B0604030504040204" pitchFamily="34" charset="-120"/>
            </a:rPr>
            <a:t>若技藝競賽獲獎，可依</a:t>
          </a:r>
          <a:r>
            <a:rPr lang="zh-TW" altLang="en-US" sz="3200" b="1" u="sng" dirty="0" smtClean="0">
              <a:solidFill>
                <a:srgbClr val="FF0000"/>
              </a:solidFill>
              <a:latin typeface="微軟正黑體" panose="020B0604030504040204" pitchFamily="34" charset="-120"/>
              <a:ea typeface="微軟正黑體" panose="020B0604030504040204" pitchFamily="34" charset="-120"/>
            </a:rPr>
            <a:t>技優甄審</a:t>
          </a:r>
          <a:r>
            <a:rPr lang="zh-TW" altLang="en-US" sz="3200" dirty="0" smtClean="0">
              <a:latin typeface="微軟正黑體" panose="020B0604030504040204" pitchFamily="34" charset="-120"/>
              <a:ea typeface="微軟正黑體" panose="020B0604030504040204" pitchFamily="34" charset="-120"/>
            </a:rPr>
            <a:t>管道進入高中職就讀</a:t>
          </a:r>
          <a:endParaRPr lang="en-US" altLang="zh-TW" sz="3200" dirty="0" smtClean="0">
            <a:latin typeface="微軟正黑體" panose="020B0604030504040204" pitchFamily="34" charset="-120"/>
            <a:ea typeface="微軟正黑體" panose="020B0604030504040204" pitchFamily="34" charset="-120"/>
          </a:endParaRPr>
        </a:p>
      </dgm:t>
    </dgm:pt>
    <dgm:pt modelId="{A1F5F750-8CB6-4ABB-92D5-3164588AF35B}" type="parTrans" cxnId="{6536E98D-DCD9-48E6-87B5-EE86A7FCD0D9}">
      <dgm:prSet/>
      <dgm:spPr/>
      <dgm:t>
        <a:bodyPr/>
        <a:lstStyle/>
        <a:p>
          <a:endParaRPr lang="zh-TW" altLang="en-US"/>
        </a:p>
      </dgm:t>
    </dgm:pt>
    <dgm:pt modelId="{F6909053-6CEC-4C94-B32A-537C261717EC}" type="sibTrans" cxnId="{6536E98D-DCD9-48E6-87B5-EE86A7FCD0D9}">
      <dgm:prSet/>
      <dgm:spPr/>
      <dgm:t>
        <a:bodyPr/>
        <a:lstStyle/>
        <a:p>
          <a:endParaRPr lang="zh-TW" altLang="en-US"/>
        </a:p>
      </dgm:t>
    </dgm:pt>
    <dgm:pt modelId="{749D26C2-20CE-4415-AA02-81BAA6340410}" type="pres">
      <dgm:prSet presAssocID="{BB2C50FE-D07B-43CF-8737-A63DE956A078}" presName="vert0" presStyleCnt="0">
        <dgm:presLayoutVars>
          <dgm:dir/>
          <dgm:animOne val="branch"/>
          <dgm:animLvl val="lvl"/>
        </dgm:presLayoutVars>
      </dgm:prSet>
      <dgm:spPr/>
      <dgm:t>
        <a:bodyPr/>
        <a:lstStyle/>
        <a:p>
          <a:endParaRPr lang="zh-TW" altLang="en-US"/>
        </a:p>
      </dgm:t>
    </dgm:pt>
    <dgm:pt modelId="{B6521E8D-497E-4B3C-A1B7-A51377E08EF2}" type="pres">
      <dgm:prSet presAssocID="{5E645682-80D6-4115-96BC-1940B52CE28F}" presName="thickLine" presStyleLbl="alignNode1" presStyleIdx="0" presStyleCnt="1"/>
      <dgm:spPr/>
      <dgm:t>
        <a:bodyPr/>
        <a:lstStyle/>
        <a:p>
          <a:endParaRPr lang="zh-TW" altLang="en-US"/>
        </a:p>
      </dgm:t>
    </dgm:pt>
    <dgm:pt modelId="{92613602-E99E-4B15-9005-926C6D3F3285}" type="pres">
      <dgm:prSet presAssocID="{5E645682-80D6-4115-96BC-1940B52CE28F}" presName="horz1" presStyleCnt="0"/>
      <dgm:spPr/>
      <dgm:t>
        <a:bodyPr/>
        <a:lstStyle/>
        <a:p>
          <a:endParaRPr lang="zh-TW" altLang="en-US"/>
        </a:p>
      </dgm:t>
    </dgm:pt>
    <dgm:pt modelId="{BBD469B4-522A-41AF-B6EF-B93A325C7D23}" type="pres">
      <dgm:prSet presAssocID="{5E645682-80D6-4115-96BC-1940B52CE28F}" presName="tx1" presStyleLbl="revTx" presStyleIdx="0" presStyleCnt="4"/>
      <dgm:spPr/>
      <dgm:t>
        <a:bodyPr/>
        <a:lstStyle/>
        <a:p>
          <a:endParaRPr lang="zh-TW" altLang="en-US"/>
        </a:p>
      </dgm:t>
    </dgm:pt>
    <dgm:pt modelId="{291B19B5-8675-45C6-8B3F-2D77BEEFBD34}" type="pres">
      <dgm:prSet presAssocID="{5E645682-80D6-4115-96BC-1940B52CE28F}" presName="vert1" presStyleCnt="0"/>
      <dgm:spPr/>
      <dgm:t>
        <a:bodyPr/>
        <a:lstStyle/>
        <a:p>
          <a:endParaRPr lang="zh-TW" altLang="en-US"/>
        </a:p>
      </dgm:t>
    </dgm:pt>
    <dgm:pt modelId="{6AFEEEEC-59EC-4B0A-BF8D-2386731D7FF8}" type="pres">
      <dgm:prSet presAssocID="{4520453D-D95E-4135-9BB3-000C7CD74704}" presName="vertSpace2a" presStyleCnt="0"/>
      <dgm:spPr/>
      <dgm:t>
        <a:bodyPr/>
        <a:lstStyle/>
        <a:p>
          <a:endParaRPr lang="zh-TW" altLang="en-US"/>
        </a:p>
      </dgm:t>
    </dgm:pt>
    <dgm:pt modelId="{52285D19-3315-4829-893A-0718392D33B0}" type="pres">
      <dgm:prSet presAssocID="{4520453D-D95E-4135-9BB3-000C7CD74704}" presName="horz2" presStyleCnt="0"/>
      <dgm:spPr/>
      <dgm:t>
        <a:bodyPr/>
        <a:lstStyle/>
        <a:p>
          <a:endParaRPr lang="zh-TW" altLang="en-US"/>
        </a:p>
      </dgm:t>
    </dgm:pt>
    <dgm:pt modelId="{294E66B3-4FFA-4AF8-AF74-9AF2B79C0C91}" type="pres">
      <dgm:prSet presAssocID="{4520453D-D95E-4135-9BB3-000C7CD74704}" presName="horzSpace2" presStyleCnt="0"/>
      <dgm:spPr/>
      <dgm:t>
        <a:bodyPr/>
        <a:lstStyle/>
        <a:p>
          <a:endParaRPr lang="zh-TW" altLang="en-US"/>
        </a:p>
      </dgm:t>
    </dgm:pt>
    <dgm:pt modelId="{B0DF9337-13F5-4B84-A5FB-2237316105A8}" type="pres">
      <dgm:prSet presAssocID="{4520453D-D95E-4135-9BB3-000C7CD74704}" presName="tx2" presStyleLbl="revTx" presStyleIdx="1" presStyleCnt="4"/>
      <dgm:spPr/>
      <dgm:t>
        <a:bodyPr/>
        <a:lstStyle/>
        <a:p>
          <a:endParaRPr lang="zh-TW" altLang="en-US"/>
        </a:p>
      </dgm:t>
    </dgm:pt>
    <dgm:pt modelId="{95E6163A-5AE0-4FBA-BF44-972A6C9CFACC}" type="pres">
      <dgm:prSet presAssocID="{4520453D-D95E-4135-9BB3-000C7CD74704}" presName="vert2" presStyleCnt="0"/>
      <dgm:spPr/>
      <dgm:t>
        <a:bodyPr/>
        <a:lstStyle/>
        <a:p>
          <a:endParaRPr lang="zh-TW" altLang="en-US"/>
        </a:p>
      </dgm:t>
    </dgm:pt>
    <dgm:pt modelId="{A6328F6E-B780-44A4-80A1-A22FB37B5DF2}" type="pres">
      <dgm:prSet presAssocID="{4520453D-D95E-4135-9BB3-000C7CD74704}" presName="thinLine2b" presStyleLbl="callout" presStyleIdx="0" presStyleCnt="3"/>
      <dgm:spPr/>
      <dgm:t>
        <a:bodyPr/>
        <a:lstStyle/>
        <a:p>
          <a:endParaRPr lang="zh-TW" altLang="en-US"/>
        </a:p>
      </dgm:t>
    </dgm:pt>
    <dgm:pt modelId="{2DCC933E-8667-4D28-B556-9B98064D022B}" type="pres">
      <dgm:prSet presAssocID="{4520453D-D95E-4135-9BB3-000C7CD74704}" presName="vertSpace2b" presStyleCnt="0"/>
      <dgm:spPr/>
      <dgm:t>
        <a:bodyPr/>
        <a:lstStyle/>
        <a:p>
          <a:endParaRPr lang="zh-TW" altLang="en-US"/>
        </a:p>
      </dgm:t>
    </dgm:pt>
    <dgm:pt modelId="{F2B35BBF-970A-43C2-B1FB-21CAADF95A11}" type="pres">
      <dgm:prSet presAssocID="{289B2387-F776-476C-A4AA-7A55BEDC78BA}" presName="horz2" presStyleCnt="0"/>
      <dgm:spPr/>
      <dgm:t>
        <a:bodyPr/>
        <a:lstStyle/>
        <a:p>
          <a:endParaRPr lang="zh-TW" altLang="en-US"/>
        </a:p>
      </dgm:t>
    </dgm:pt>
    <dgm:pt modelId="{C95AA4CB-9F45-4F9B-AD8B-C32C69BEE84F}" type="pres">
      <dgm:prSet presAssocID="{289B2387-F776-476C-A4AA-7A55BEDC78BA}" presName="horzSpace2" presStyleCnt="0"/>
      <dgm:spPr/>
      <dgm:t>
        <a:bodyPr/>
        <a:lstStyle/>
        <a:p>
          <a:endParaRPr lang="zh-TW" altLang="en-US"/>
        </a:p>
      </dgm:t>
    </dgm:pt>
    <dgm:pt modelId="{939BBFDA-0114-42EA-8CEB-D1BA92220061}" type="pres">
      <dgm:prSet presAssocID="{289B2387-F776-476C-A4AA-7A55BEDC78BA}" presName="tx2" presStyleLbl="revTx" presStyleIdx="2" presStyleCnt="4"/>
      <dgm:spPr/>
      <dgm:t>
        <a:bodyPr/>
        <a:lstStyle/>
        <a:p>
          <a:endParaRPr lang="zh-TW" altLang="en-US"/>
        </a:p>
      </dgm:t>
    </dgm:pt>
    <dgm:pt modelId="{8FDC5CE8-0126-4230-A04E-34816BC6DE14}" type="pres">
      <dgm:prSet presAssocID="{289B2387-F776-476C-A4AA-7A55BEDC78BA}" presName="vert2" presStyleCnt="0"/>
      <dgm:spPr/>
      <dgm:t>
        <a:bodyPr/>
        <a:lstStyle/>
        <a:p>
          <a:endParaRPr lang="zh-TW" altLang="en-US"/>
        </a:p>
      </dgm:t>
    </dgm:pt>
    <dgm:pt modelId="{026F82F1-D02F-4BC5-80F9-A9B8C8EF3E56}" type="pres">
      <dgm:prSet presAssocID="{289B2387-F776-476C-A4AA-7A55BEDC78BA}" presName="thinLine2b" presStyleLbl="callout" presStyleIdx="1" presStyleCnt="3"/>
      <dgm:spPr/>
      <dgm:t>
        <a:bodyPr/>
        <a:lstStyle/>
        <a:p>
          <a:endParaRPr lang="zh-TW" altLang="en-US"/>
        </a:p>
      </dgm:t>
    </dgm:pt>
    <dgm:pt modelId="{AF870CC3-6E55-4F98-82B0-2A481304F1C3}" type="pres">
      <dgm:prSet presAssocID="{289B2387-F776-476C-A4AA-7A55BEDC78BA}" presName="vertSpace2b" presStyleCnt="0"/>
      <dgm:spPr/>
      <dgm:t>
        <a:bodyPr/>
        <a:lstStyle/>
        <a:p>
          <a:endParaRPr lang="zh-TW" altLang="en-US"/>
        </a:p>
      </dgm:t>
    </dgm:pt>
    <dgm:pt modelId="{89651A08-6F39-4C1B-8147-38BD88CB934D}" type="pres">
      <dgm:prSet presAssocID="{CD965AC8-7F62-4636-B610-105F7912411C}" presName="horz2" presStyleCnt="0"/>
      <dgm:spPr/>
      <dgm:t>
        <a:bodyPr/>
        <a:lstStyle/>
        <a:p>
          <a:endParaRPr lang="zh-TW" altLang="en-US"/>
        </a:p>
      </dgm:t>
    </dgm:pt>
    <dgm:pt modelId="{46957605-290A-445F-9C7B-6CBB4A122A2F}" type="pres">
      <dgm:prSet presAssocID="{CD965AC8-7F62-4636-B610-105F7912411C}" presName="horzSpace2" presStyleCnt="0"/>
      <dgm:spPr/>
      <dgm:t>
        <a:bodyPr/>
        <a:lstStyle/>
        <a:p>
          <a:endParaRPr lang="zh-TW" altLang="en-US"/>
        </a:p>
      </dgm:t>
    </dgm:pt>
    <dgm:pt modelId="{69FF46F2-B354-47E1-ADEB-06614D6A9CF8}" type="pres">
      <dgm:prSet presAssocID="{CD965AC8-7F62-4636-B610-105F7912411C}" presName="tx2" presStyleLbl="revTx" presStyleIdx="3" presStyleCnt="4"/>
      <dgm:spPr/>
      <dgm:t>
        <a:bodyPr/>
        <a:lstStyle/>
        <a:p>
          <a:endParaRPr lang="zh-TW" altLang="en-US"/>
        </a:p>
      </dgm:t>
    </dgm:pt>
    <dgm:pt modelId="{75669AE7-8FE0-4382-9F74-692F87219BD3}" type="pres">
      <dgm:prSet presAssocID="{CD965AC8-7F62-4636-B610-105F7912411C}" presName="vert2" presStyleCnt="0"/>
      <dgm:spPr/>
      <dgm:t>
        <a:bodyPr/>
        <a:lstStyle/>
        <a:p>
          <a:endParaRPr lang="zh-TW" altLang="en-US"/>
        </a:p>
      </dgm:t>
    </dgm:pt>
    <dgm:pt modelId="{98B1E47B-FD5D-43BD-AD9F-371F88770F3B}" type="pres">
      <dgm:prSet presAssocID="{CD965AC8-7F62-4636-B610-105F7912411C}" presName="thinLine2b" presStyleLbl="callout" presStyleIdx="2" presStyleCnt="3"/>
      <dgm:spPr/>
      <dgm:t>
        <a:bodyPr/>
        <a:lstStyle/>
        <a:p>
          <a:endParaRPr lang="zh-TW" altLang="en-US"/>
        </a:p>
      </dgm:t>
    </dgm:pt>
    <dgm:pt modelId="{DBDCA816-ADCA-40D1-BC60-7BE02C8AA325}" type="pres">
      <dgm:prSet presAssocID="{CD965AC8-7F62-4636-B610-105F7912411C}" presName="vertSpace2b" presStyleCnt="0"/>
      <dgm:spPr/>
      <dgm:t>
        <a:bodyPr/>
        <a:lstStyle/>
        <a:p>
          <a:endParaRPr lang="zh-TW" altLang="en-US"/>
        </a:p>
      </dgm:t>
    </dgm:pt>
  </dgm:ptLst>
  <dgm:cxnLst>
    <dgm:cxn modelId="{EDD761CB-A67F-4914-A676-C3B525C507B1}" srcId="{5E645682-80D6-4115-96BC-1940B52CE28F}" destId="{CD965AC8-7F62-4636-B610-105F7912411C}" srcOrd="2" destOrd="0" parTransId="{0C845D98-901E-4611-ABD9-428265D4C699}" sibTransId="{71C66B4B-F9FC-48F9-BD92-397D716458B2}"/>
    <dgm:cxn modelId="{03165823-E866-484C-BEE6-ABCF82CC970F}" srcId="{BB2C50FE-D07B-43CF-8737-A63DE956A078}" destId="{5E645682-80D6-4115-96BC-1940B52CE28F}" srcOrd="0" destOrd="0" parTransId="{AC885B11-9258-4078-9718-1BFF72063D1D}" sibTransId="{16293BC5-781D-4CFD-8749-E2166C628932}"/>
    <dgm:cxn modelId="{52748F12-B1CC-4FF5-84CE-3D75640D202B}" type="presOf" srcId="{289B2387-F776-476C-A4AA-7A55BEDC78BA}" destId="{939BBFDA-0114-42EA-8CEB-D1BA92220061}" srcOrd="0" destOrd="0" presId="urn:microsoft.com/office/officeart/2008/layout/LinedList"/>
    <dgm:cxn modelId="{2448889F-55E3-4F48-8B50-4822A1E85669}" type="presOf" srcId="{4520453D-D95E-4135-9BB3-000C7CD74704}" destId="{B0DF9337-13F5-4B84-A5FB-2237316105A8}" srcOrd="0" destOrd="0" presId="urn:microsoft.com/office/officeart/2008/layout/LinedList"/>
    <dgm:cxn modelId="{74202B35-84AB-42B6-B5B2-353AAEEE34D5}" type="presOf" srcId="{BB2C50FE-D07B-43CF-8737-A63DE956A078}" destId="{749D26C2-20CE-4415-AA02-81BAA6340410}" srcOrd="0" destOrd="0" presId="urn:microsoft.com/office/officeart/2008/layout/LinedList"/>
    <dgm:cxn modelId="{CF3F2CE6-3ABA-43DD-B95F-ED1552C83A8B}" srcId="{5E645682-80D6-4115-96BC-1940B52CE28F}" destId="{4520453D-D95E-4135-9BB3-000C7CD74704}" srcOrd="0" destOrd="0" parTransId="{9D676D88-1AD9-405E-981E-B7620B1745A8}" sibTransId="{EC1B3D87-6E53-4D84-A147-A8439387E502}"/>
    <dgm:cxn modelId="{6536E98D-DCD9-48E6-87B5-EE86A7FCD0D9}" srcId="{5E645682-80D6-4115-96BC-1940B52CE28F}" destId="{289B2387-F776-476C-A4AA-7A55BEDC78BA}" srcOrd="1" destOrd="0" parTransId="{A1F5F750-8CB6-4ABB-92D5-3164588AF35B}" sibTransId="{F6909053-6CEC-4C94-B32A-537C261717EC}"/>
    <dgm:cxn modelId="{CAEAD7ED-4CEA-48BC-8AD9-48C481D4400D}" type="presOf" srcId="{5E645682-80D6-4115-96BC-1940B52CE28F}" destId="{BBD469B4-522A-41AF-B6EF-B93A325C7D23}" srcOrd="0" destOrd="0" presId="urn:microsoft.com/office/officeart/2008/layout/LinedList"/>
    <dgm:cxn modelId="{3FE8E875-3B26-446D-AD3C-B8EB67E81D56}" type="presOf" srcId="{CD965AC8-7F62-4636-B610-105F7912411C}" destId="{69FF46F2-B354-47E1-ADEB-06614D6A9CF8}" srcOrd="0" destOrd="0" presId="urn:microsoft.com/office/officeart/2008/layout/LinedList"/>
    <dgm:cxn modelId="{FE625F14-C241-460F-B755-A0A47C15046E}" type="presParOf" srcId="{749D26C2-20CE-4415-AA02-81BAA6340410}" destId="{B6521E8D-497E-4B3C-A1B7-A51377E08EF2}" srcOrd="0" destOrd="0" presId="urn:microsoft.com/office/officeart/2008/layout/LinedList"/>
    <dgm:cxn modelId="{9FC26791-DBAA-45E8-BC85-23407F89B3DC}" type="presParOf" srcId="{749D26C2-20CE-4415-AA02-81BAA6340410}" destId="{92613602-E99E-4B15-9005-926C6D3F3285}" srcOrd="1" destOrd="0" presId="urn:microsoft.com/office/officeart/2008/layout/LinedList"/>
    <dgm:cxn modelId="{B5D5F350-3013-4883-AB3D-B912B21DD9EA}" type="presParOf" srcId="{92613602-E99E-4B15-9005-926C6D3F3285}" destId="{BBD469B4-522A-41AF-B6EF-B93A325C7D23}" srcOrd="0" destOrd="0" presId="urn:microsoft.com/office/officeart/2008/layout/LinedList"/>
    <dgm:cxn modelId="{3F6700D8-87BF-4CC4-BF4B-4B13880CB146}" type="presParOf" srcId="{92613602-E99E-4B15-9005-926C6D3F3285}" destId="{291B19B5-8675-45C6-8B3F-2D77BEEFBD34}" srcOrd="1" destOrd="0" presId="urn:microsoft.com/office/officeart/2008/layout/LinedList"/>
    <dgm:cxn modelId="{2AD4013E-019E-4CA9-817A-74A8D7F57B33}" type="presParOf" srcId="{291B19B5-8675-45C6-8B3F-2D77BEEFBD34}" destId="{6AFEEEEC-59EC-4B0A-BF8D-2386731D7FF8}" srcOrd="0" destOrd="0" presId="urn:microsoft.com/office/officeart/2008/layout/LinedList"/>
    <dgm:cxn modelId="{E36894FA-925F-4EA6-82C4-0851D7212F2B}" type="presParOf" srcId="{291B19B5-8675-45C6-8B3F-2D77BEEFBD34}" destId="{52285D19-3315-4829-893A-0718392D33B0}" srcOrd="1" destOrd="0" presId="urn:microsoft.com/office/officeart/2008/layout/LinedList"/>
    <dgm:cxn modelId="{97854665-B0A6-4914-8EC6-08437F95256F}" type="presParOf" srcId="{52285D19-3315-4829-893A-0718392D33B0}" destId="{294E66B3-4FFA-4AF8-AF74-9AF2B79C0C91}" srcOrd="0" destOrd="0" presId="urn:microsoft.com/office/officeart/2008/layout/LinedList"/>
    <dgm:cxn modelId="{EBDC58E3-06EA-4B62-94C9-EE70970DECD8}" type="presParOf" srcId="{52285D19-3315-4829-893A-0718392D33B0}" destId="{B0DF9337-13F5-4B84-A5FB-2237316105A8}" srcOrd="1" destOrd="0" presId="urn:microsoft.com/office/officeart/2008/layout/LinedList"/>
    <dgm:cxn modelId="{A46D89CD-7D28-444D-A74A-9946F00F9EE7}" type="presParOf" srcId="{52285D19-3315-4829-893A-0718392D33B0}" destId="{95E6163A-5AE0-4FBA-BF44-972A6C9CFACC}" srcOrd="2" destOrd="0" presId="urn:microsoft.com/office/officeart/2008/layout/LinedList"/>
    <dgm:cxn modelId="{3DFC35FF-8163-45F6-A144-84E1DC8A5C6C}" type="presParOf" srcId="{291B19B5-8675-45C6-8B3F-2D77BEEFBD34}" destId="{A6328F6E-B780-44A4-80A1-A22FB37B5DF2}" srcOrd="2" destOrd="0" presId="urn:microsoft.com/office/officeart/2008/layout/LinedList"/>
    <dgm:cxn modelId="{3E3A4CD8-B470-4E3C-86E4-997CAC9C620D}" type="presParOf" srcId="{291B19B5-8675-45C6-8B3F-2D77BEEFBD34}" destId="{2DCC933E-8667-4D28-B556-9B98064D022B}" srcOrd="3" destOrd="0" presId="urn:microsoft.com/office/officeart/2008/layout/LinedList"/>
    <dgm:cxn modelId="{D3AC98A9-6339-4415-9859-EE44A3722B6A}" type="presParOf" srcId="{291B19B5-8675-45C6-8B3F-2D77BEEFBD34}" destId="{F2B35BBF-970A-43C2-B1FB-21CAADF95A11}" srcOrd="4" destOrd="0" presId="urn:microsoft.com/office/officeart/2008/layout/LinedList"/>
    <dgm:cxn modelId="{CEE1AF3E-195A-4D7D-A31C-329000A0128E}" type="presParOf" srcId="{F2B35BBF-970A-43C2-B1FB-21CAADF95A11}" destId="{C95AA4CB-9F45-4F9B-AD8B-C32C69BEE84F}" srcOrd="0" destOrd="0" presId="urn:microsoft.com/office/officeart/2008/layout/LinedList"/>
    <dgm:cxn modelId="{B425B83B-284F-46D6-81E0-7E6E9212E508}" type="presParOf" srcId="{F2B35BBF-970A-43C2-B1FB-21CAADF95A11}" destId="{939BBFDA-0114-42EA-8CEB-D1BA92220061}" srcOrd="1" destOrd="0" presId="urn:microsoft.com/office/officeart/2008/layout/LinedList"/>
    <dgm:cxn modelId="{E1B9B428-A17C-436C-8E64-50988D850C82}" type="presParOf" srcId="{F2B35BBF-970A-43C2-B1FB-21CAADF95A11}" destId="{8FDC5CE8-0126-4230-A04E-34816BC6DE14}" srcOrd="2" destOrd="0" presId="urn:microsoft.com/office/officeart/2008/layout/LinedList"/>
    <dgm:cxn modelId="{7C983237-AC0C-4DEE-B96E-F15736A2A45C}" type="presParOf" srcId="{291B19B5-8675-45C6-8B3F-2D77BEEFBD34}" destId="{026F82F1-D02F-4BC5-80F9-A9B8C8EF3E56}" srcOrd="5" destOrd="0" presId="urn:microsoft.com/office/officeart/2008/layout/LinedList"/>
    <dgm:cxn modelId="{DA685A1C-9AA7-439E-9768-3499107789A2}" type="presParOf" srcId="{291B19B5-8675-45C6-8B3F-2D77BEEFBD34}" destId="{AF870CC3-6E55-4F98-82B0-2A481304F1C3}" srcOrd="6" destOrd="0" presId="urn:microsoft.com/office/officeart/2008/layout/LinedList"/>
    <dgm:cxn modelId="{AE9FE076-79BD-426A-92E4-1D24995DAF48}" type="presParOf" srcId="{291B19B5-8675-45C6-8B3F-2D77BEEFBD34}" destId="{89651A08-6F39-4C1B-8147-38BD88CB934D}" srcOrd="7" destOrd="0" presId="urn:microsoft.com/office/officeart/2008/layout/LinedList"/>
    <dgm:cxn modelId="{F715A319-E4E6-4813-A4E0-A76B5ED4CA1B}" type="presParOf" srcId="{89651A08-6F39-4C1B-8147-38BD88CB934D}" destId="{46957605-290A-445F-9C7B-6CBB4A122A2F}" srcOrd="0" destOrd="0" presId="urn:microsoft.com/office/officeart/2008/layout/LinedList"/>
    <dgm:cxn modelId="{BB576DE2-814A-4625-AC50-08189C7FF9BA}" type="presParOf" srcId="{89651A08-6F39-4C1B-8147-38BD88CB934D}" destId="{69FF46F2-B354-47E1-ADEB-06614D6A9CF8}" srcOrd="1" destOrd="0" presId="urn:microsoft.com/office/officeart/2008/layout/LinedList"/>
    <dgm:cxn modelId="{D1E494FE-3C6C-413C-8F88-C2277570B405}" type="presParOf" srcId="{89651A08-6F39-4C1B-8147-38BD88CB934D}" destId="{75669AE7-8FE0-4382-9F74-692F87219BD3}" srcOrd="2" destOrd="0" presId="urn:microsoft.com/office/officeart/2008/layout/LinedList"/>
    <dgm:cxn modelId="{C4F0126A-D3A4-4198-A610-BB393F69F027}" type="presParOf" srcId="{291B19B5-8675-45C6-8B3F-2D77BEEFBD34}" destId="{98B1E47B-FD5D-43BD-AD9F-371F88770F3B}" srcOrd="8" destOrd="0" presId="urn:microsoft.com/office/officeart/2008/layout/LinedList"/>
    <dgm:cxn modelId="{50A50A01-CF93-4B90-9616-C5AC11BE6BC5}" type="presParOf" srcId="{291B19B5-8675-45C6-8B3F-2D77BEEFBD34}" destId="{DBDCA816-ADCA-40D1-BC60-7BE02C8AA325}" srcOrd="9" destOrd="0" presId="urn:microsoft.com/office/officeart/2008/layout/LinedList"/>
  </dgm:cxnLst>
  <dgm:bg>
    <a:solidFill>
      <a:srgbClr val="EBF8FD"/>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3B57E-092F-4944-A07C-45E6D4AF48CD}">
      <dsp:nvSpPr>
        <dsp:cNvPr id="0" name=""/>
        <dsp:cNvSpPr/>
      </dsp:nvSpPr>
      <dsp:spPr>
        <a:xfrm>
          <a:off x="2862730" y="2340344"/>
          <a:ext cx="711408" cy="1579839"/>
        </a:xfrm>
        <a:custGeom>
          <a:avLst/>
          <a:gdLst/>
          <a:ahLst/>
          <a:cxnLst/>
          <a:rect l="0" t="0" r="0" b="0"/>
          <a:pathLst>
            <a:path>
              <a:moveTo>
                <a:pt x="0" y="0"/>
              </a:moveTo>
              <a:lnTo>
                <a:pt x="342688" y="0"/>
              </a:lnTo>
              <a:lnTo>
                <a:pt x="342688" y="1579839"/>
              </a:lnTo>
              <a:lnTo>
                <a:pt x="711408" y="157983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F72A7A-D604-4537-A41A-C33CC0D97EE1}">
      <dsp:nvSpPr>
        <dsp:cNvPr id="0" name=""/>
        <dsp:cNvSpPr/>
      </dsp:nvSpPr>
      <dsp:spPr>
        <a:xfrm>
          <a:off x="2862730" y="2258536"/>
          <a:ext cx="711408" cy="91440"/>
        </a:xfrm>
        <a:custGeom>
          <a:avLst/>
          <a:gdLst/>
          <a:ahLst/>
          <a:cxnLst/>
          <a:rect l="0" t="0" r="0" b="0"/>
          <a:pathLst>
            <a:path>
              <a:moveTo>
                <a:pt x="0" y="81808"/>
              </a:moveTo>
              <a:lnTo>
                <a:pt x="342688" y="81808"/>
              </a:lnTo>
              <a:lnTo>
                <a:pt x="342688" y="45720"/>
              </a:lnTo>
              <a:lnTo>
                <a:pt x="711408" y="45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032DE5-EE42-41BC-898B-9B210E6EEF43}">
      <dsp:nvSpPr>
        <dsp:cNvPr id="0" name=""/>
        <dsp:cNvSpPr/>
      </dsp:nvSpPr>
      <dsp:spPr>
        <a:xfrm>
          <a:off x="2862730" y="688327"/>
          <a:ext cx="711408" cy="1652016"/>
        </a:xfrm>
        <a:custGeom>
          <a:avLst/>
          <a:gdLst/>
          <a:ahLst/>
          <a:cxnLst/>
          <a:rect l="0" t="0" r="0" b="0"/>
          <a:pathLst>
            <a:path>
              <a:moveTo>
                <a:pt x="0" y="1652016"/>
              </a:moveTo>
              <a:lnTo>
                <a:pt x="342688" y="1652016"/>
              </a:lnTo>
              <a:lnTo>
                <a:pt x="342688" y="0"/>
              </a:lnTo>
              <a:lnTo>
                <a:pt x="71140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7E80C0-0B33-465D-8E8D-5A8C7A393687}">
      <dsp:nvSpPr>
        <dsp:cNvPr id="0" name=""/>
        <dsp:cNvSpPr/>
      </dsp:nvSpPr>
      <dsp:spPr>
        <a:xfrm>
          <a:off x="27788" y="1590418"/>
          <a:ext cx="2834941" cy="1499851"/>
        </a:xfrm>
        <a:prstGeom prst="rect">
          <a:avLst/>
        </a:prstGeom>
        <a:solidFill>
          <a:srgbClr val="EBF8FD"/>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ts val="2200"/>
            </a:lnSpc>
            <a:spcBef>
              <a:spcPct val="0"/>
            </a:spcBef>
            <a:spcAft>
              <a:spcPct val="35000"/>
            </a:spcAft>
          </a:pPr>
          <a:r>
            <a:rPr lang="zh-TW" altLang="en-US" sz="3200" kern="1200" dirty="0" smtClean="0">
              <a:latin typeface="微軟正黑體" panose="020B0604030504040204" pitchFamily="34" charset="-120"/>
              <a:ea typeface="微軟正黑體" panose="020B0604030504040204" pitchFamily="34" charset="-120"/>
            </a:rPr>
            <a:t>多元智能</a:t>
          </a:r>
          <a:endParaRPr lang="en-US" altLang="zh-TW" sz="3200" kern="1200" dirty="0" smtClean="0">
            <a:latin typeface="微軟正黑體" panose="020B0604030504040204" pitchFamily="34" charset="-120"/>
            <a:ea typeface="微軟正黑體" panose="020B0604030504040204" pitchFamily="34" charset="-120"/>
          </a:endParaRPr>
        </a:p>
        <a:p>
          <a:pPr lvl="0" algn="ctr" defTabSz="1422400">
            <a:lnSpc>
              <a:spcPts val="2200"/>
            </a:lnSpc>
            <a:spcBef>
              <a:spcPct val="0"/>
            </a:spcBef>
            <a:spcAft>
              <a:spcPct val="35000"/>
            </a:spcAft>
          </a:pPr>
          <a:r>
            <a:rPr lang="zh-TW" altLang="en-US" sz="3200" kern="1200" dirty="0" smtClean="0">
              <a:latin typeface="微軟正黑體" panose="020B0604030504040204" pitchFamily="34" charset="-120"/>
              <a:ea typeface="微軟正黑體" panose="020B0604030504040204" pitchFamily="34" charset="-120"/>
            </a:rPr>
            <a:t>適性發展</a:t>
          </a:r>
          <a:endParaRPr lang="zh-TW" altLang="en-US" sz="3200" kern="1200" dirty="0">
            <a:latin typeface="微軟正黑體" panose="020B0604030504040204" pitchFamily="34" charset="-120"/>
            <a:ea typeface="微軟正黑體" panose="020B0604030504040204" pitchFamily="34" charset="-120"/>
          </a:endParaRPr>
        </a:p>
      </dsp:txBody>
      <dsp:txXfrm>
        <a:off x="27788" y="1590418"/>
        <a:ext cx="2834941" cy="1499851"/>
      </dsp:txXfrm>
    </dsp:sp>
    <dsp:sp modelId="{66DA7315-1A65-4146-8C03-805EFF853A2B}">
      <dsp:nvSpPr>
        <dsp:cNvPr id="0" name=""/>
        <dsp:cNvSpPr/>
      </dsp:nvSpPr>
      <dsp:spPr>
        <a:xfrm>
          <a:off x="3574139" y="126029"/>
          <a:ext cx="3687201" cy="1124596"/>
        </a:xfrm>
        <a:prstGeom prst="rect">
          <a:avLst/>
        </a:prstGeom>
        <a:solidFill>
          <a:schemeClr val="accent2">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ts val="2400"/>
            </a:lnSpc>
            <a:spcBef>
              <a:spcPct val="0"/>
            </a:spcBef>
            <a:spcAft>
              <a:spcPct val="35000"/>
            </a:spcAft>
          </a:pPr>
          <a:r>
            <a:rPr lang="zh-TW" altLang="en-US" sz="2800" kern="1200" dirty="0" smtClean="0">
              <a:latin typeface="微軟正黑體" panose="020B0604030504040204" pitchFamily="34" charset="-120"/>
              <a:ea typeface="微軟正黑體" panose="020B0604030504040204" pitchFamily="34" charset="-120"/>
            </a:rPr>
            <a:t>規劃</a:t>
          </a:r>
          <a:r>
            <a:rPr lang="zh-TW" altLang="en-US" sz="2800" b="1" kern="1200" dirty="0" smtClean="0">
              <a:solidFill>
                <a:srgbClr val="FF0000"/>
              </a:solidFill>
              <a:latin typeface="微軟正黑體" panose="020B0604030504040204" pitchFamily="34" charset="-120"/>
              <a:ea typeface="微軟正黑體" panose="020B0604030504040204" pitchFamily="34" charset="-120"/>
            </a:rPr>
            <a:t>職群試探課程</a:t>
          </a:r>
          <a:endParaRPr lang="en-US" altLang="zh-TW" sz="2800" b="1" kern="1200" dirty="0" smtClean="0">
            <a:solidFill>
              <a:srgbClr val="FF0000"/>
            </a:solidFill>
            <a:latin typeface="微軟正黑體" panose="020B0604030504040204" pitchFamily="34" charset="-120"/>
            <a:ea typeface="微軟正黑體" panose="020B0604030504040204" pitchFamily="34" charset="-120"/>
          </a:endParaRPr>
        </a:p>
        <a:p>
          <a:pPr lvl="0" algn="ctr" defTabSz="1244600">
            <a:lnSpc>
              <a:spcPts val="2400"/>
            </a:lnSpc>
            <a:spcBef>
              <a:spcPct val="0"/>
            </a:spcBef>
            <a:spcAft>
              <a:spcPct val="35000"/>
            </a:spcAft>
          </a:pPr>
          <a:r>
            <a:rPr lang="zh-TW" altLang="en-US" sz="2800" kern="1200" dirty="0" smtClean="0">
              <a:latin typeface="微軟正黑體" panose="020B0604030504040204" pitchFamily="34" charset="-120"/>
              <a:ea typeface="微軟正黑體" panose="020B0604030504040204" pitchFamily="34" charset="-120"/>
            </a:rPr>
            <a:t>建立</a:t>
          </a:r>
          <a:r>
            <a:rPr lang="zh-TW" altLang="en-US" sz="2800" b="1" kern="1200" dirty="0" smtClean="0">
              <a:solidFill>
                <a:srgbClr val="FF0000"/>
              </a:solidFill>
              <a:latin typeface="微軟正黑體" panose="020B0604030504040204" pitchFamily="34" charset="-120"/>
              <a:ea typeface="微軟正黑體" panose="020B0604030504040204" pitchFamily="34" charset="-120"/>
            </a:rPr>
            <a:t>實作教學</a:t>
          </a:r>
          <a:endParaRPr lang="zh-TW" altLang="en-US" sz="2800" b="1" kern="1200" dirty="0">
            <a:solidFill>
              <a:srgbClr val="FF0000"/>
            </a:solidFill>
            <a:latin typeface="微軟正黑體" panose="020B0604030504040204" pitchFamily="34" charset="-120"/>
            <a:ea typeface="微軟正黑體" panose="020B0604030504040204" pitchFamily="34" charset="-120"/>
          </a:endParaRPr>
        </a:p>
      </dsp:txBody>
      <dsp:txXfrm>
        <a:off x="3574139" y="126029"/>
        <a:ext cx="3687201" cy="1124596"/>
      </dsp:txXfrm>
    </dsp:sp>
    <dsp:sp modelId="{DFE4232D-9D1A-4AF5-923B-A66E296FAC22}">
      <dsp:nvSpPr>
        <dsp:cNvPr id="0" name=""/>
        <dsp:cNvSpPr/>
      </dsp:nvSpPr>
      <dsp:spPr>
        <a:xfrm>
          <a:off x="3574139" y="1711526"/>
          <a:ext cx="3984943" cy="1185459"/>
        </a:xfrm>
        <a:prstGeom prst="rect">
          <a:avLst/>
        </a:prstGeom>
        <a:solidFill>
          <a:schemeClr val="accent2">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ts val="3000"/>
            </a:lnSpc>
            <a:spcBef>
              <a:spcPct val="0"/>
            </a:spcBef>
            <a:spcAft>
              <a:spcPct val="35000"/>
            </a:spcAft>
          </a:pPr>
          <a:r>
            <a:rPr lang="zh-TW" altLang="en-US" sz="2800" kern="1200" dirty="0" smtClean="0">
              <a:latin typeface="微軟正黑體" panose="020B0604030504040204" pitchFamily="34" charset="-120"/>
              <a:ea typeface="微軟正黑體" panose="020B0604030504040204" pitchFamily="34" charset="-120"/>
            </a:rPr>
            <a:t>協助學生從技能導向學習中，</a:t>
          </a:r>
          <a:r>
            <a:rPr lang="zh-TW" altLang="en-US" sz="2800" b="1" kern="1200" dirty="0" smtClean="0">
              <a:solidFill>
                <a:srgbClr val="FF0000"/>
              </a:solidFill>
              <a:latin typeface="微軟正黑體" panose="020B0604030504040204" pitchFamily="34" charset="-120"/>
              <a:ea typeface="微軟正黑體" panose="020B0604030504040204" pitchFamily="34" charset="-120"/>
            </a:rPr>
            <a:t>發掘自我興趣潛能</a:t>
          </a:r>
          <a:r>
            <a:rPr lang="zh-TW" altLang="en-US" sz="2800" kern="1200" dirty="0" smtClean="0">
              <a:latin typeface="微軟正黑體" panose="020B0604030504040204" pitchFamily="34" charset="-120"/>
              <a:ea typeface="微軟正黑體" panose="020B0604030504040204" pitchFamily="34" charset="-120"/>
            </a:rPr>
            <a:t>。</a:t>
          </a:r>
          <a:endParaRPr lang="zh-TW" altLang="en-US" sz="2800" kern="1200" dirty="0">
            <a:latin typeface="微軟正黑體" panose="020B0604030504040204" pitchFamily="34" charset="-120"/>
            <a:ea typeface="微軟正黑體" panose="020B0604030504040204" pitchFamily="34" charset="-120"/>
          </a:endParaRPr>
        </a:p>
      </dsp:txBody>
      <dsp:txXfrm>
        <a:off x="3574139" y="1711526"/>
        <a:ext cx="3984943" cy="1185459"/>
      </dsp:txXfrm>
    </dsp:sp>
    <dsp:sp modelId="{FE0C9294-8F52-4DE1-947B-D4140B54D7B4}">
      <dsp:nvSpPr>
        <dsp:cNvPr id="0" name=""/>
        <dsp:cNvSpPr/>
      </dsp:nvSpPr>
      <dsp:spPr>
        <a:xfrm>
          <a:off x="3574139" y="3357886"/>
          <a:ext cx="3687201" cy="1124596"/>
        </a:xfrm>
        <a:prstGeom prst="rect">
          <a:avLst/>
        </a:prstGeom>
        <a:solidFill>
          <a:schemeClr val="accent2">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ts val="2800"/>
            </a:lnSpc>
            <a:spcBef>
              <a:spcPct val="0"/>
            </a:spcBef>
            <a:spcAft>
              <a:spcPct val="35000"/>
            </a:spcAft>
          </a:pPr>
          <a:r>
            <a:rPr lang="zh-TW" altLang="en-US" sz="2800" kern="1200" dirty="0" smtClean="0">
              <a:latin typeface="微軟正黑體" panose="020B0604030504040204" pitchFamily="34" charset="-120"/>
              <a:ea typeface="微軟正黑體" panose="020B0604030504040204" pitchFamily="34" charset="-120"/>
            </a:rPr>
            <a:t>瞭解工作職場狀況</a:t>
          </a:r>
          <a:endParaRPr lang="en-US" altLang="zh-TW" sz="2800" kern="1200" dirty="0" smtClean="0">
            <a:latin typeface="微軟正黑體" panose="020B0604030504040204" pitchFamily="34" charset="-120"/>
            <a:ea typeface="微軟正黑體" panose="020B0604030504040204" pitchFamily="34" charset="-120"/>
          </a:endParaRPr>
        </a:p>
        <a:p>
          <a:pPr lvl="0" algn="ctr" defTabSz="1244600">
            <a:lnSpc>
              <a:spcPts val="2800"/>
            </a:lnSpc>
            <a:spcBef>
              <a:spcPct val="0"/>
            </a:spcBef>
            <a:spcAft>
              <a:spcPct val="35000"/>
            </a:spcAft>
          </a:pPr>
          <a:r>
            <a:rPr lang="zh-TW" altLang="en-US" sz="2800" kern="1200" dirty="0" smtClean="0">
              <a:latin typeface="微軟正黑體" panose="020B0604030504040204" pitchFamily="34" charset="-120"/>
              <a:ea typeface="微軟正黑體" panose="020B0604030504040204" pitchFamily="34" charset="-120"/>
            </a:rPr>
            <a:t>規劃</a:t>
          </a:r>
          <a:r>
            <a:rPr lang="zh-TW" altLang="en-US" sz="2800" b="1" kern="1200" dirty="0" smtClean="0">
              <a:solidFill>
                <a:srgbClr val="FF0000"/>
              </a:solidFill>
              <a:latin typeface="微軟正黑體" panose="020B0604030504040204" pitchFamily="34" charset="-120"/>
              <a:ea typeface="微軟正黑體" panose="020B0604030504040204" pitchFamily="34" charset="-120"/>
            </a:rPr>
            <a:t>未來生涯進路</a:t>
          </a:r>
          <a:endParaRPr lang="zh-TW" altLang="en-US" sz="2800" b="1" kern="1200" dirty="0">
            <a:solidFill>
              <a:srgbClr val="FF0000"/>
            </a:solidFill>
            <a:latin typeface="微軟正黑體" panose="020B0604030504040204" pitchFamily="34" charset="-120"/>
            <a:ea typeface="微軟正黑體" panose="020B0604030504040204" pitchFamily="34" charset="-120"/>
          </a:endParaRPr>
        </a:p>
      </dsp:txBody>
      <dsp:txXfrm>
        <a:off x="3574139" y="3357886"/>
        <a:ext cx="3687201" cy="1124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D280E-E1B3-4C6F-8D78-815938FB5919}">
      <dsp:nvSpPr>
        <dsp:cNvPr id="0" name=""/>
        <dsp:cNvSpPr/>
      </dsp:nvSpPr>
      <dsp:spPr>
        <a:xfrm>
          <a:off x="544107" y="1426838"/>
          <a:ext cx="277255" cy="2409541"/>
        </a:xfrm>
        <a:custGeom>
          <a:avLst/>
          <a:gdLst/>
          <a:ahLst/>
          <a:cxnLst/>
          <a:rect l="0" t="0" r="0" b="0"/>
          <a:pathLst>
            <a:path>
              <a:moveTo>
                <a:pt x="0" y="0"/>
              </a:moveTo>
              <a:lnTo>
                <a:pt x="0" y="2409541"/>
              </a:lnTo>
              <a:lnTo>
                <a:pt x="277255" y="24095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9E44B4-4158-4F9C-9F07-76C2A3519E6C}">
      <dsp:nvSpPr>
        <dsp:cNvPr id="0" name=""/>
        <dsp:cNvSpPr/>
      </dsp:nvSpPr>
      <dsp:spPr>
        <a:xfrm>
          <a:off x="544107" y="1426838"/>
          <a:ext cx="247988" cy="916144"/>
        </a:xfrm>
        <a:custGeom>
          <a:avLst/>
          <a:gdLst/>
          <a:ahLst/>
          <a:cxnLst/>
          <a:rect l="0" t="0" r="0" b="0"/>
          <a:pathLst>
            <a:path>
              <a:moveTo>
                <a:pt x="0" y="0"/>
              </a:moveTo>
              <a:lnTo>
                <a:pt x="0" y="916144"/>
              </a:lnTo>
              <a:lnTo>
                <a:pt x="247988" y="9161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8FF0E1-4BD9-4DF3-A78B-DD2AD8DF01D6}">
      <dsp:nvSpPr>
        <dsp:cNvPr id="0" name=""/>
        <dsp:cNvSpPr/>
      </dsp:nvSpPr>
      <dsp:spPr>
        <a:xfrm>
          <a:off x="216032" y="360038"/>
          <a:ext cx="3280743" cy="10668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ts val="3100"/>
            </a:lnSpc>
            <a:spcBef>
              <a:spcPct val="0"/>
            </a:spcBef>
            <a:spcAft>
              <a:spcPct val="0"/>
            </a:spcAft>
            <a:buClrTx/>
            <a:buSzTx/>
            <a:buFontTx/>
            <a:buNone/>
            <a:tabLst/>
          </a:pPr>
          <a:r>
            <a:rPr kumimoji="1" lang="zh-TW" altLang="en-US" sz="2800" b="0" i="0" u="none" strike="noStrike" kern="1200" cap="none" normalizeH="0" baseline="0" dirty="0" smtClean="0">
              <a:ln/>
              <a:effectLst/>
              <a:latin typeface="微軟正黑體" panose="020B0604030504040204" pitchFamily="34" charset="-120"/>
              <a:ea typeface="微軟正黑體" panose="020B0604030504040204" pitchFamily="34" charset="-120"/>
              <a:cs typeface="新細明體" pitchFamily="18" charset="-120"/>
            </a:rPr>
            <a:t>學生與家長討論後</a:t>
          </a:r>
          <a:endParaRPr kumimoji="1" lang="en-US" altLang="zh-TW" sz="2800" b="0" i="0" u="none" strike="noStrike" kern="1200" cap="none" normalizeH="0" baseline="0" dirty="0" smtClean="0">
            <a:ln/>
            <a:effectLst/>
            <a:latin typeface="微軟正黑體" panose="020B0604030504040204" pitchFamily="34" charset="-120"/>
            <a:ea typeface="微軟正黑體" panose="020B0604030504040204" pitchFamily="34" charset="-120"/>
            <a:cs typeface="新細明體" pitchFamily="18" charset="-120"/>
          </a:endParaRPr>
        </a:p>
        <a:p>
          <a:pPr marL="0" marR="0" lvl="0" indent="0" algn="ctr" defTabSz="914400" rtl="0" eaLnBrk="1" fontAlgn="base" latinLnBrk="0" hangingPunct="1">
            <a:lnSpc>
              <a:spcPts val="3100"/>
            </a:lnSpc>
            <a:spcBef>
              <a:spcPct val="0"/>
            </a:spcBef>
            <a:spcAft>
              <a:spcPct val="0"/>
            </a:spcAft>
            <a:buClrTx/>
            <a:buSzTx/>
            <a:buFontTx/>
            <a:buNone/>
            <a:tabLst/>
          </a:pPr>
          <a:r>
            <a:rPr kumimoji="1" lang="zh-TW" altLang="en-US" sz="2800" b="0" i="0" u="none" strike="noStrike" kern="1200" cap="none" normalizeH="0" baseline="0" dirty="0" smtClean="0">
              <a:ln/>
              <a:effectLst/>
              <a:latin typeface="微軟正黑體" panose="020B0604030504040204" pitchFamily="34" charset="-120"/>
              <a:ea typeface="微軟正黑體" panose="020B0604030504040204" pitchFamily="34" charset="-120"/>
              <a:cs typeface="新細明體" pitchFamily="18" charset="-120"/>
            </a:rPr>
            <a:t>向輔導處報名</a:t>
          </a:r>
        </a:p>
      </dsp:txBody>
      <dsp:txXfrm>
        <a:off x="216032" y="360038"/>
        <a:ext cx="3280743" cy="1066800"/>
      </dsp:txXfrm>
    </dsp:sp>
    <dsp:sp modelId="{03D540BB-5834-4F23-9960-21551283E243}">
      <dsp:nvSpPr>
        <dsp:cNvPr id="0" name=""/>
        <dsp:cNvSpPr/>
      </dsp:nvSpPr>
      <dsp:spPr>
        <a:xfrm>
          <a:off x="792095" y="1800198"/>
          <a:ext cx="2921876" cy="108556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kern="1200" cap="none" normalizeH="0" baseline="0" dirty="0" smtClean="0">
              <a:ln/>
              <a:effectLst/>
              <a:latin typeface="微軟正黑體" panose="020B0604030504040204" pitchFamily="34" charset="-120"/>
              <a:ea typeface="微軟正黑體" panose="020B0604030504040204" pitchFamily="34" charset="-120"/>
            </a:rPr>
            <a:t>經本校遴輔會通過</a:t>
          </a:r>
        </a:p>
      </dsp:txBody>
      <dsp:txXfrm>
        <a:off x="792095" y="1800198"/>
        <a:ext cx="2921876" cy="1085569"/>
      </dsp:txXfrm>
    </dsp:sp>
    <dsp:sp modelId="{A5A885A3-6CB6-4E84-A13A-03BA82A5B17A}">
      <dsp:nvSpPr>
        <dsp:cNvPr id="0" name=""/>
        <dsp:cNvSpPr/>
      </dsp:nvSpPr>
      <dsp:spPr>
        <a:xfrm>
          <a:off x="821362" y="3293595"/>
          <a:ext cx="2921876" cy="108556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kern="1200" cap="none" normalizeH="0" baseline="0" dirty="0" smtClean="0">
              <a:ln/>
              <a:effectLst/>
              <a:latin typeface="微軟正黑體" panose="020B0604030504040204" pitchFamily="34" charset="-120"/>
              <a:ea typeface="微軟正黑體" panose="020B0604030504040204" pitchFamily="34" charset="-120"/>
            </a:rPr>
            <a:t>公告錄取名單</a:t>
          </a:r>
        </a:p>
      </dsp:txBody>
      <dsp:txXfrm>
        <a:off x="821362" y="3293595"/>
        <a:ext cx="2921876" cy="1085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21E8D-497E-4B3C-A1B7-A51377E08EF2}">
      <dsp:nvSpPr>
        <dsp:cNvPr id="0" name=""/>
        <dsp:cNvSpPr/>
      </dsp:nvSpPr>
      <dsp:spPr>
        <a:xfrm>
          <a:off x="0" y="0"/>
          <a:ext cx="709138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D469B4-522A-41AF-B6EF-B93A325C7D23}">
      <dsp:nvSpPr>
        <dsp:cNvPr id="0" name=""/>
        <dsp:cNvSpPr/>
      </dsp:nvSpPr>
      <dsp:spPr>
        <a:xfrm>
          <a:off x="0" y="0"/>
          <a:ext cx="1418277" cy="5595069"/>
        </a:xfrm>
        <a:prstGeom prst="rect">
          <a:avLst/>
        </a:prstGeom>
        <a:solidFill>
          <a:srgbClr val="F8F8F8"/>
        </a:solid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ts val="5700"/>
            </a:lnSpc>
            <a:spcBef>
              <a:spcPct val="0"/>
            </a:spcBef>
            <a:spcAft>
              <a:spcPct val="35000"/>
            </a:spcAft>
          </a:pPr>
          <a:r>
            <a:rPr lang="zh-TW" altLang="en-US" sz="4400" b="1" kern="1200" dirty="0" smtClean="0">
              <a:latin typeface="微軟正黑體" panose="020B0604030504040204" pitchFamily="34" charset="-120"/>
              <a:ea typeface="微軟正黑體" panose="020B0604030504040204" pitchFamily="34" charset="-120"/>
            </a:rPr>
            <a:t>優勢</a:t>
          </a:r>
          <a:endParaRPr lang="zh-TW" altLang="en-US" sz="4400" b="1" kern="1200" dirty="0"/>
        </a:p>
      </dsp:txBody>
      <dsp:txXfrm>
        <a:off x="0" y="0"/>
        <a:ext cx="1418277" cy="5595069"/>
      </dsp:txXfrm>
    </dsp:sp>
    <dsp:sp modelId="{B0DF9337-13F5-4B84-A5FB-2237316105A8}">
      <dsp:nvSpPr>
        <dsp:cNvPr id="0" name=""/>
        <dsp:cNvSpPr/>
      </dsp:nvSpPr>
      <dsp:spPr>
        <a:xfrm>
          <a:off x="1524647" y="87422"/>
          <a:ext cx="5566738" cy="1748459"/>
        </a:xfrm>
        <a:prstGeom prst="rect">
          <a:avLst/>
        </a:prstGeom>
        <a:solidFill>
          <a:srgbClr val="FFF2C9"/>
        </a:soli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ts val="3500"/>
            </a:lnSpc>
            <a:spcBef>
              <a:spcPct val="0"/>
            </a:spcBef>
            <a:spcAft>
              <a:spcPct val="35000"/>
            </a:spcAft>
          </a:pPr>
          <a:r>
            <a:rPr lang="zh-TW" altLang="en-US" sz="3200" kern="1200" dirty="0" smtClean="0">
              <a:latin typeface="微軟正黑體" panose="020B0604030504040204" pitchFamily="34" charset="-120"/>
              <a:ea typeface="微軟正黑體" panose="020B0604030504040204" pitchFamily="34" charset="-120"/>
            </a:rPr>
            <a:t>培養學生工作興趣，加深其職業試探</a:t>
          </a:r>
          <a:endParaRPr lang="zh-TW" altLang="en-US" sz="3200" kern="1200" dirty="0">
            <a:latin typeface="微軟正黑體" panose="020B0604030504040204" pitchFamily="34" charset="-120"/>
            <a:ea typeface="微軟正黑體" panose="020B0604030504040204" pitchFamily="34" charset="-120"/>
          </a:endParaRPr>
        </a:p>
      </dsp:txBody>
      <dsp:txXfrm>
        <a:off x="1524647" y="87422"/>
        <a:ext cx="5566738" cy="1748459"/>
      </dsp:txXfrm>
    </dsp:sp>
    <dsp:sp modelId="{A6328F6E-B780-44A4-80A1-A22FB37B5DF2}">
      <dsp:nvSpPr>
        <dsp:cNvPr id="0" name=""/>
        <dsp:cNvSpPr/>
      </dsp:nvSpPr>
      <dsp:spPr>
        <a:xfrm>
          <a:off x="1418277" y="1835882"/>
          <a:ext cx="567310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BFDA-0114-42EA-8CEB-D1BA92220061}">
      <dsp:nvSpPr>
        <dsp:cNvPr id="0" name=""/>
        <dsp:cNvSpPr/>
      </dsp:nvSpPr>
      <dsp:spPr>
        <a:xfrm>
          <a:off x="1524647" y="1923304"/>
          <a:ext cx="5566738" cy="1748459"/>
        </a:xfrm>
        <a:prstGeom prst="rect">
          <a:avLst/>
        </a:prstGeom>
        <a:solidFill>
          <a:srgbClr val="F1D9D7"/>
        </a:soli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zh-TW" altLang="en-US" sz="3200" kern="1200" dirty="0" smtClean="0">
              <a:latin typeface="微軟正黑體" panose="020B0604030504040204" pitchFamily="34" charset="-120"/>
              <a:ea typeface="微軟正黑體" panose="020B0604030504040204" pitchFamily="34" charset="-120"/>
            </a:rPr>
            <a:t>若技藝競賽獲獎，可依</a:t>
          </a:r>
          <a:r>
            <a:rPr lang="zh-TW" altLang="en-US" sz="3200" b="1" u="sng" kern="1200" dirty="0" smtClean="0">
              <a:solidFill>
                <a:srgbClr val="FF0000"/>
              </a:solidFill>
              <a:latin typeface="微軟正黑體" panose="020B0604030504040204" pitchFamily="34" charset="-120"/>
              <a:ea typeface="微軟正黑體" panose="020B0604030504040204" pitchFamily="34" charset="-120"/>
            </a:rPr>
            <a:t>技優甄審</a:t>
          </a:r>
          <a:r>
            <a:rPr lang="zh-TW" altLang="en-US" sz="3200" kern="1200" dirty="0" smtClean="0">
              <a:latin typeface="微軟正黑體" panose="020B0604030504040204" pitchFamily="34" charset="-120"/>
              <a:ea typeface="微軟正黑體" panose="020B0604030504040204" pitchFamily="34" charset="-120"/>
            </a:rPr>
            <a:t>管道進入高中職就讀</a:t>
          </a:r>
          <a:endParaRPr lang="en-US" altLang="zh-TW" sz="3200" kern="1200" dirty="0" smtClean="0">
            <a:latin typeface="微軟正黑體" panose="020B0604030504040204" pitchFamily="34" charset="-120"/>
            <a:ea typeface="微軟正黑體" panose="020B0604030504040204" pitchFamily="34" charset="-120"/>
          </a:endParaRPr>
        </a:p>
      </dsp:txBody>
      <dsp:txXfrm>
        <a:off x="1524647" y="1923304"/>
        <a:ext cx="5566738" cy="1748459"/>
      </dsp:txXfrm>
    </dsp:sp>
    <dsp:sp modelId="{026F82F1-D02F-4BC5-80F9-A9B8C8EF3E56}">
      <dsp:nvSpPr>
        <dsp:cNvPr id="0" name=""/>
        <dsp:cNvSpPr/>
      </dsp:nvSpPr>
      <dsp:spPr>
        <a:xfrm>
          <a:off x="1418277" y="3671764"/>
          <a:ext cx="567310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FF46F2-B354-47E1-ADEB-06614D6A9CF8}">
      <dsp:nvSpPr>
        <dsp:cNvPr id="0" name=""/>
        <dsp:cNvSpPr/>
      </dsp:nvSpPr>
      <dsp:spPr>
        <a:xfrm>
          <a:off x="1524647" y="3759186"/>
          <a:ext cx="5566738" cy="1748459"/>
        </a:xfrm>
        <a:prstGeom prst="rect">
          <a:avLst/>
        </a:prstGeom>
        <a:solidFill>
          <a:srgbClr val="EBF8FD"/>
        </a:soli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zh-TW" altLang="en-US" sz="3200" b="1" u="sng" kern="1200" dirty="0" smtClean="0">
              <a:solidFill>
                <a:srgbClr val="FF0000"/>
              </a:solidFill>
              <a:latin typeface="微軟正黑體" panose="020B0604030504040204" pitchFamily="34" charset="-120"/>
              <a:ea typeface="微軟正黑體" panose="020B0604030504040204" pitchFamily="34" charset="-120"/>
            </a:rPr>
            <a:t>五專</a:t>
          </a:r>
          <a:r>
            <a:rPr lang="zh-TW" altLang="en-US" sz="3200" kern="1200" dirty="0" smtClean="0">
              <a:latin typeface="微軟正黑體" panose="020B0604030504040204" pitchFamily="34" charset="-120"/>
              <a:ea typeface="微軟正黑體" panose="020B0604030504040204" pitchFamily="34" charset="-120"/>
            </a:rPr>
            <a:t>超額比序技藝優良項目</a:t>
          </a:r>
          <a:r>
            <a:rPr lang="zh-TW" altLang="en-US" sz="3200" kern="1200" dirty="0" smtClean="0">
              <a:solidFill>
                <a:srgbClr val="FF0000"/>
              </a:solidFill>
              <a:latin typeface="微軟正黑體" panose="020B0604030504040204" pitchFamily="34" charset="-120"/>
              <a:ea typeface="微軟正黑體" panose="020B0604030504040204" pitchFamily="34" charset="-120"/>
            </a:rPr>
            <a:t>，</a:t>
          </a:r>
          <a:r>
            <a:rPr lang="zh-TW" altLang="en-US" sz="3200" b="1" kern="1200" dirty="0" smtClean="0">
              <a:solidFill>
                <a:srgbClr val="FF0000"/>
              </a:solidFill>
              <a:latin typeface="微軟正黑體" panose="020B0604030504040204" pitchFamily="34" charset="-120"/>
              <a:ea typeface="微軟正黑體" panose="020B0604030504040204" pitchFamily="34" charset="-120"/>
            </a:rPr>
            <a:t>依學程成績高低得</a:t>
          </a:r>
          <a:r>
            <a:rPr lang="en-US" altLang="zh-TW" sz="3200" b="1" kern="1200" dirty="0" smtClean="0">
              <a:solidFill>
                <a:srgbClr val="FF0000"/>
              </a:solidFill>
              <a:latin typeface="微軟正黑體" panose="020B0604030504040204" pitchFamily="34" charset="-120"/>
              <a:ea typeface="微軟正黑體" panose="020B0604030504040204" pitchFamily="34" charset="-120"/>
            </a:rPr>
            <a:t>1-3</a:t>
          </a:r>
          <a:r>
            <a:rPr lang="zh-TW" altLang="en-US" sz="3200" b="1" kern="1200" dirty="0" smtClean="0">
              <a:solidFill>
                <a:srgbClr val="FF0000"/>
              </a:solidFill>
              <a:latin typeface="微軟正黑體" panose="020B0604030504040204" pitchFamily="34" charset="-120"/>
              <a:ea typeface="微軟正黑體" panose="020B0604030504040204" pitchFamily="34" charset="-120"/>
            </a:rPr>
            <a:t>分</a:t>
          </a:r>
          <a:r>
            <a:rPr lang="zh-TW" altLang="en-US" sz="3200" kern="1200" dirty="0" smtClean="0">
              <a:solidFill>
                <a:srgbClr val="FF0000"/>
              </a:solidFill>
              <a:latin typeface="微軟正黑體" panose="020B0604030504040204" pitchFamily="34" charset="-120"/>
              <a:ea typeface="微軟正黑體" panose="020B0604030504040204" pitchFamily="34" charset="-120"/>
            </a:rPr>
            <a:t>。</a:t>
          </a:r>
          <a:endParaRPr lang="en-US" altLang="zh-TW" sz="3200" kern="1200" dirty="0" smtClean="0">
            <a:solidFill>
              <a:srgbClr val="FF0000"/>
            </a:solidFill>
            <a:latin typeface="微軟正黑體" panose="020B0604030504040204" pitchFamily="34" charset="-120"/>
            <a:ea typeface="微軟正黑體" panose="020B0604030504040204" pitchFamily="34" charset="-120"/>
          </a:endParaRPr>
        </a:p>
      </dsp:txBody>
      <dsp:txXfrm>
        <a:off x="1524647" y="3759186"/>
        <a:ext cx="5566738" cy="1748459"/>
      </dsp:txXfrm>
    </dsp:sp>
    <dsp:sp modelId="{98B1E47B-FD5D-43BD-AD9F-371F88770F3B}">
      <dsp:nvSpPr>
        <dsp:cNvPr id="0" name=""/>
        <dsp:cNvSpPr/>
      </dsp:nvSpPr>
      <dsp:spPr>
        <a:xfrm>
          <a:off x="1418277" y="5507646"/>
          <a:ext cx="567310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3713" cy="33972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4513" y="0"/>
            <a:ext cx="4303712" cy="339725"/>
          </a:xfrm>
          <a:prstGeom prst="rect">
            <a:avLst/>
          </a:prstGeom>
        </p:spPr>
        <p:txBody>
          <a:bodyPr vert="horz" lIns="91440" tIns="45720" rIns="91440" bIns="45720" rtlCol="0"/>
          <a:lstStyle>
            <a:lvl1pPr algn="r">
              <a:defRPr sz="1200"/>
            </a:lvl1pPr>
          </a:lstStyle>
          <a:p>
            <a:fld id="{C6C28512-02F0-4EF4-889C-7D043466B075}" type="datetimeFigureOut">
              <a:rPr lang="zh-TW" altLang="en-US" smtClean="0"/>
              <a:t>2019/9/26</a:t>
            </a:fld>
            <a:endParaRPr lang="zh-TW" altLang="en-US"/>
          </a:p>
        </p:txBody>
      </p:sp>
      <p:sp>
        <p:nvSpPr>
          <p:cNvPr id="4" name="頁尾版面配置區 3"/>
          <p:cNvSpPr>
            <a:spLocks noGrp="1"/>
          </p:cNvSpPr>
          <p:nvPr>
            <p:ph type="ftr" sz="quarter" idx="2"/>
          </p:nvPr>
        </p:nvSpPr>
        <p:spPr>
          <a:xfrm>
            <a:off x="0" y="6457950"/>
            <a:ext cx="4303713" cy="33972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4513" y="6457950"/>
            <a:ext cx="4303712" cy="339725"/>
          </a:xfrm>
          <a:prstGeom prst="rect">
            <a:avLst/>
          </a:prstGeom>
        </p:spPr>
        <p:txBody>
          <a:bodyPr vert="horz" lIns="91440" tIns="45720" rIns="91440" bIns="45720" rtlCol="0" anchor="b"/>
          <a:lstStyle>
            <a:lvl1pPr algn="r">
              <a:defRPr sz="1200"/>
            </a:lvl1pPr>
          </a:lstStyle>
          <a:p>
            <a:fld id="{0B8ECA8C-0D17-44F4-B3AB-14EA28296A73}" type="slidenum">
              <a:rPr lang="zh-TW" altLang="en-US" smtClean="0"/>
              <a:t>‹#›</a:t>
            </a:fld>
            <a:endParaRPr lang="zh-TW" altLang="en-US"/>
          </a:p>
        </p:txBody>
      </p:sp>
    </p:spTree>
    <p:extLst>
      <p:ext uri="{BB962C8B-B14F-4D97-AF65-F5344CB8AC3E}">
        <p14:creationId xmlns:p14="http://schemas.microsoft.com/office/powerpoint/2010/main" val="1226622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303712" cy="3397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24512" y="0"/>
            <a:ext cx="4303712" cy="3397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263900" y="509587"/>
            <a:ext cx="3402012" cy="25511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92187" y="3228975"/>
            <a:ext cx="7945437" cy="3060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6457950"/>
            <a:ext cx="4303712" cy="3397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24512" y="6457950"/>
            <a:ext cx="4303712" cy="339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32175217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4: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5: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5: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7: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7: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8: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8: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8: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8: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9: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19: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0: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20: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1: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21: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2: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2: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3: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23: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6: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26: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7: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27: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8: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28: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9: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29: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0: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30: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2: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2: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52: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1" name="Google Shape;921;p52: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53: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8" name="Google Shape;928;p53: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53: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8" name="Google Shape;928;p53: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54: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9" name="Google Shape;939;p54: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69: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7" name="Google Shape;1097;p69: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70: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1" name="Google Shape;1111;p70: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70: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1" name="Google Shape;1111;p70: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4: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24: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5: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5: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5: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5: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5: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5: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5: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5: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5: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5: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5: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5: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5: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5: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72: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0" name="Google Shape;1170;p72: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5: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35: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a:xfrm>
            <a:off x="3263900" y="509588"/>
            <a:ext cx="3402013" cy="2551112"/>
          </a:xfrm>
          <a:ln/>
        </p:spPr>
      </p:sp>
      <p:sp>
        <p:nvSpPr>
          <p:cNvPr id="8397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ea typeface="新細明體" charset="-120"/>
              </a:rPr>
              <a:t> 遴選門檻：學生於遴選前之日常生活表現中，銷過之後無懲罰之 紀錄，且前三學期操性成績達 </a:t>
            </a:r>
            <a:r>
              <a:rPr lang="en-US" altLang="zh-TW" smtClean="0">
                <a:ea typeface="新細明體" charset="-120"/>
              </a:rPr>
              <a:t>70 </a:t>
            </a:r>
            <a:r>
              <a:rPr lang="zh-TW" altLang="en-US" smtClean="0">
                <a:ea typeface="新細明體" charset="-120"/>
              </a:rPr>
              <a:t>分以上，綜合領域成績 </a:t>
            </a:r>
            <a:r>
              <a:rPr lang="en-US" altLang="zh-TW" smtClean="0">
                <a:ea typeface="新細明體" charset="-120"/>
              </a:rPr>
              <a:t>75 </a:t>
            </a:r>
            <a:r>
              <a:rPr lang="zh-TW" altLang="en-US" smtClean="0">
                <a:ea typeface="新細明體" charset="-120"/>
              </a:rPr>
              <a:t>分以 上，方得提出申請。 </a:t>
            </a:r>
            <a:r>
              <a:rPr lang="en-US" altLang="zh-TW" smtClean="0">
                <a:ea typeface="新細明體" charset="-120"/>
              </a:rPr>
              <a:t>(</a:t>
            </a:r>
            <a:r>
              <a:rPr lang="zh-TW" altLang="en-US" smtClean="0">
                <a:ea typeface="新細明體" charset="-120"/>
              </a:rPr>
              <a:t>六</a:t>
            </a:r>
            <a:r>
              <a:rPr lang="en-US" altLang="zh-TW" smtClean="0">
                <a:ea typeface="新細明體" charset="-120"/>
              </a:rPr>
              <a:t>) </a:t>
            </a:r>
            <a:r>
              <a:rPr lang="zh-TW" altLang="en-US" smtClean="0">
                <a:ea typeface="新細明體" charset="-120"/>
              </a:rPr>
              <a:t>遴選優先順序：   </a:t>
            </a:r>
            <a:r>
              <a:rPr lang="en-US" altLang="zh-TW" smtClean="0">
                <a:ea typeface="新細明體" charset="-120"/>
              </a:rPr>
              <a:t>1. </a:t>
            </a:r>
            <a:r>
              <a:rPr lang="zh-TW" altLang="en-US" smtClean="0">
                <a:ea typeface="新細明體" charset="-120"/>
              </a:rPr>
              <a:t>具低收入戶證明。   </a:t>
            </a:r>
            <a:r>
              <a:rPr lang="en-US" altLang="zh-TW" smtClean="0">
                <a:ea typeface="新細明體" charset="-120"/>
              </a:rPr>
              <a:t>2. </a:t>
            </a:r>
            <a:r>
              <a:rPr lang="zh-TW" altLang="en-US" smtClean="0">
                <a:ea typeface="新細明體" charset="-120"/>
              </a:rPr>
              <a:t>符合本辦法遴選門檻之學生，優先錄取。 </a:t>
            </a:r>
          </a:p>
          <a:p>
            <a:r>
              <a:rPr lang="zh-TW" altLang="en-US" smtClean="0">
                <a:ea typeface="新細明體" charset="-120"/>
              </a:rPr>
              <a:t>  </a:t>
            </a:r>
            <a:r>
              <a:rPr lang="en-US" altLang="zh-TW" smtClean="0">
                <a:ea typeface="新細明體" charset="-120"/>
              </a:rPr>
              <a:t>3. </a:t>
            </a:r>
            <a:r>
              <a:rPr lang="zh-TW" altLang="en-US" smtClean="0">
                <a:ea typeface="新細明體" charset="-120"/>
              </a:rPr>
              <a:t>導師推薦：專班預定開班總人數除以該屆班級數的名額，並 包含前項低收入名額。 </a:t>
            </a:r>
            <a:r>
              <a:rPr lang="en-US" altLang="zh-TW" smtClean="0">
                <a:ea typeface="新細明體" charset="-120"/>
              </a:rPr>
              <a:t>4. </a:t>
            </a:r>
            <a:r>
              <a:rPr lang="zh-TW" altLang="en-US" smtClean="0">
                <a:ea typeface="新細明體" charset="-120"/>
              </a:rPr>
              <a:t>導師推薦：抽離式技藝學程各班學生數，名額依班級總人數平 均分配為原則，並包含前項低收入名額。   </a:t>
            </a:r>
            <a:r>
              <a:rPr lang="en-US" altLang="zh-TW" smtClean="0">
                <a:ea typeface="新細明體" charset="-120"/>
              </a:rPr>
              <a:t>5. </a:t>
            </a:r>
            <a:r>
              <a:rPr lang="zh-TW" altLang="en-US" smtClean="0">
                <a:ea typeface="新細明體" charset="-120"/>
              </a:rPr>
              <a:t>遴輔會依推薦名單進行討論，並以班級為單位進行名單表 決， 再行公告確選名單。    （七）遴選名單確認後，該屆於原校具有技藝教育學程選修資格之轉入          學生，仍需符合本校遴選門檻之規定，始得列於轉入班級候補名 </a:t>
            </a:r>
          </a:p>
        </p:txBody>
      </p:sp>
      <p:sp>
        <p:nvSpPr>
          <p:cNvPr id="8397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Calibri" pitchFamily="34" charset="0"/>
                <a:ea typeface="新細明體" charset="-120"/>
              </a:defRPr>
            </a:lvl1pPr>
            <a:lvl2pPr marL="742950" indent="-285750">
              <a:defRPr kumimoji="1" sz="3200">
                <a:solidFill>
                  <a:schemeClr val="tx1"/>
                </a:solidFill>
                <a:latin typeface="Calibri" pitchFamily="34" charset="0"/>
                <a:ea typeface="新細明體" charset="-120"/>
              </a:defRPr>
            </a:lvl2pPr>
            <a:lvl3pPr marL="1143000" indent="-228600">
              <a:defRPr kumimoji="1" sz="3200">
                <a:solidFill>
                  <a:schemeClr val="tx1"/>
                </a:solidFill>
                <a:latin typeface="Calibri" pitchFamily="34" charset="0"/>
                <a:ea typeface="新細明體" charset="-120"/>
              </a:defRPr>
            </a:lvl3pPr>
            <a:lvl4pPr marL="1600200" indent="-228600">
              <a:defRPr kumimoji="1" sz="3200">
                <a:solidFill>
                  <a:schemeClr val="tx1"/>
                </a:solidFill>
                <a:latin typeface="Calibri" pitchFamily="34" charset="0"/>
                <a:ea typeface="新細明體" charset="-120"/>
              </a:defRPr>
            </a:lvl4pPr>
            <a:lvl5pPr marL="2057400" indent="-228600">
              <a:defRPr kumimoji="1" sz="3200">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charset="-120"/>
              </a:defRPr>
            </a:lvl9pPr>
          </a:lstStyle>
          <a:p>
            <a:fld id="{2461F825-E9A8-4118-95ED-5B5964034729}" type="slidenum">
              <a:rPr lang="zh-TW" altLang="en-US" sz="1200">
                <a:solidFill>
                  <a:prstClr val="black"/>
                </a:solidFill>
                <a:latin typeface="Arial" charset="0"/>
              </a:rPr>
              <a:pPr/>
              <a:t>50</a:t>
            </a:fld>
            <a:endParaRPr lang="en-US" altLang="zh-TW" sz="1200">
              <a:solidFill>
                <a:prstClr val="black"/>
              </a:solidFill>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p73: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7" name="Google Shape;1187;p73: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74: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4" name="Google Shape;1194;p74: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0: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2: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3:notes"/>
          <p:cNvSpPr txBox="1">
            <a:spLocks noGrp="1"/>
          </p:cNvSpPr>
          <p:nvPr>
            <p:ph type="body" idx="1"/>
          </p:nvPr>
        </p:nvSpPr>
        <p:spPr>
          <a:xfrm>
            <a:off x="992187" y="3228975"/>
            <a:ext cx="7945437"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3:notes"/>
          <p:cNvSpPr>
            <a:spLocks noGrp="1" noRot="1" noChangeAspect="1"/>
          </p:cNvSpPr>
          <p:nvPr>
            <p:ph type="sldImg" idx="2"/>
          </p:nvPr>
        </p:nvSpPr>
        <p:spPr>
          <a:xfrm>
            <a:off x="3263900" y="509588"/>
            <a:ext cx="3402013" cy="25511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image" Target="../media/image3.w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17"/>
        <p:cNvGrpSpPr/>
        <p:nvPr/>
      </p:nvGrpSpPr>
      <p:grpSpPr>
        <a:xfrm>
          <a:off x="0" y="0"/>
          <a:ext cx="0" cy="0"/>
          <a:chOff x="0" y="0"/>
          <a:chExt cx="0" cy="0"/>
        </a:xfrm>
      </p:grpSpPr>
      <p:sp>
        <p:nvSpPr>
          <p:cNvPr id="18" name="Google Shape;18;p7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7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None/>
              <a:defRPr/>
            </a:lvl1pPr>
            <a:lvl2pPr lvl="1" algn="ctr">
              <a:spcBef>
                <a:spcPts val="560"/>
              </a:spcBef>
              <a:spcAft>
                <a:spcPts val="0"/>
              </a:spcAft>
              <a:buClr>
                <a:schemeClr val="dk1"/>
              </a:buClr>
              <a:buSzPts val="2800"/>
              <a:buNone/>
              <a:defRPr/>
            </a:lvl2pPr>
            <a:lvl3pPr lvl="2" algn="ctr">
              <a:spcBef>
                <a:spcPts val="480"/>
              </a:spcBef>
              <a:spcAft>
                <a:spcPts val="0"/>
              </a:spcAft>
              <a:buClr>
                <a:schemeClr val="dk1"/>
              </a:buClr>
              <a:buSzPts val="2400"/>
              <a:buNone/>
              <a:defRPr/>
            </a:lvl3pPr>
            <a:lvl4pPr lvl="3" algn="ctr">
              <a:spcBef>
                <a:spcPts val="400"/>
              </a:spcBef>
              <a:spcAft>
                <a:spcPts val="0"/>
              </a:spcAft>
              <a:buClr>
                <a:schemeClr val="dk1"/>
              </a:buClr>
              <a:buSzPts val="2000"/>
              <a:buNone/>
              <a:defRPr/>
            </a:lvl4pPr>
            <a:lvl5pPr lvl="4" algn="ctr">
              <a:spcBef>
                <a:spcPts val="400"/>
              </a:spcBef>
              <a:spcAft>
                <a:spcPts val="0"/>
              </a:spcAft>
              <a:buClr>
                <a:schemeClr val="dk1"/>
              </a:buClr>
              <a:buSzPts val="2000"/>
              <a:buNone/>
              <a:defRPr/>
            </a:lvl5pPr>
            <a:lvl6pPr lvl="5" algn="ctr">
              <a:spcBef>
                <a:spcPts val="400"/>
              </a:spcBef>
              <a:spcAft>
                <a:spcPts val="0"/>
              </a:spcAft>
              <a:buClr>
                <a:schemeClr val="dk1"/>
              </a:buClr>
              <a:buSzPts val="2000"/>
              <a:buNone/>
              <a:defRPr/>
            </a:lvl6pPr>
            <a:lvl7pPr lvl="6" algn="ctr">
              <a:spcBef>
                <a:spcPts val="400"/>
              </a:spcBef>
              <a:spcAft>
                <a:spcPts val="0"/>
              </a:spcAft>
              <a:buClr>
                <a:schemeClr val="dk1"/>
              </a:buClr>
              <a:buSzPts val="2000"/>
              <a:buNone/>
              <a:defRPr/>
            </a:lvl7pPr>
            <a:lvl8pPr lvl="7" algn="ctr">
              <a:spcBef>
                <a:spcPts val="400"/>
              </a:spcBef>
              <a:spcAft>
                <a:spcPts val="0"/>
              </a:spcAft>
              <a:buClr>
                <a:schemeClr val="dk1"/>
              </a:buClr>
              <a:buSzPts val="2000"/>
              <a:buNone/>
              <a:defRPr/>
            </a:lvl8pPr>
            <a:lvl9pPr lvl="8" algn="ctr">
              <a:spcBef>
                <a:spcPts val="400"/>
              </a:spcBef>
              <a:spcAft>
                <a:spcPts val="0"/>
              </a:spcAft>
              <a:buClr>
                <a:schemeClr val="dk1"/>
              </a:buClr>
              <a:buSzPts val="2000"/>
              <a:buNone/>
              <a:defRPr/>
            </a:lvl9pPr>
          </a:lstStyle>
          <a:p>
            <a:endParaRPr/>
          </a:p>
        </p:txBody>
      </p:sp>
      <p:sp>
        <p:nvSpPr>
          <p:cNvPr id="20" name="Google Shape;20;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sz="3200" b="0" i="0" u="none">
                <a:solidFill>
                  <a:schemeClr val="dk1"/>
                </a:solidFill>
                <a:latin typeface="Calibri"/>
                <a:ea typeface="Calibri"/>
                <a:cs typeface="Calibri"/>
                <a:sym typeface="Calibri"/>
              </a:defRPr>
            </a:lvl1pPr>
            <a:lvl2pPr marL="0" lvl="1" indent="0" algn="l">
              <a:lnSpc>
                <a:spcPct val="100000"/>
              </a:lnSpc>
              <a:spcBef>
                <a:spcPts val="0"/>
              </a:spcBef>
              <a:spcAft>
                <a:spcPts val="0"/>
              </a:spcAft>
              <a:buNone/>
              <a:defRPr sz="3200" b="0" i="0" u="none">
                <a:solidFill>
                  <a:schemeClr val="dk1"/>
                </a:solidFill>
                <a:latin typeface="Calibri"/>
                <a:ea typeface="Calibri"/>
                <a:cs typeface="Calibri"/>
                <a:sym typeface="Calibri"/>
              </a:defRPr>
            </a:lvl2pPr>
            <a:lvl3pPr marL="0" lvl="2" indent="0" algn="l">
              <a:lnSpc>
                <a:spcPct val="100000"/>
              </a:lnSpc>
              <a:spcBef>
                <a:spcPts val="0"/>
              </a:spcBef>
              <a:spcAft>
                <a:spcPts val="0"/>
              </a:spcAft>
              <a:buNone/>
              <a:defRPr sz="3200" b="0" i="0" u="none">
                <a:solidFill>
                  <a:schemeClr val="dk1"/>
                </a:solidFill>
                <a:latin typeface="Calibri"/>
                <a:ea typeface="Calibri"/>
                <a:cs typeface="Calibri"/>
                <a:sym typeface="Calibri"/>
              </a:defRPr>
            </a:lvl3pPr>
            <a:lvl4pPr marL="0" lvl="3" indent="0" algn="l">
              <a:lnSpc>
                <a:spcPct val="100000"/>
              </a:lnSpc>
              <a:spcBef>
                <a:spcPts val="0"/>
              </a:spcBef>
              <a:spcAft>
                <a:spcPts val="0"/>
              </a:spcAft>
              <a:buNone/>
              <a:defRPr sz="3200" b="0" i="0" u="none">
                <a:solidFill>
                  <a:schemeClr val="dk1"/>
                </a:solidFill>
                <a:latin typeface="Calibri"/>
                <a:ea typeface="Calibri"/>
                <a:cs typeface="Calibri"/>
                <a:sym typeface="Calibri"/>
              </a:defRPr>
            </a:lvl4pPr>
            <a:lvl5pPr marL="0" lvl="4" indent="0" algn="l">
              <a:lnSpc>
                <a:spcPct val="100000"/>
              </a:lnSpc>
              <a:spcBef>
                <a:spcPts val="0"/>
              </a:spcBef>
              <a:spcAft>
                <a:spcPts val="0"/>
              </a:spcAft>
              <a:buNone/>
              <a:defRPr sz="3200" b="0" i="0" u="none">
                <a:solidFill>
                  <a:schemeClr val="dk1"/>
                </a:solidFill>
                <a:latin typeface="Calibri"/>
                <a:ea typeface="Calibri"/>
                <a:cs typeface="Calibri"/>
                <a:sym typeface="Calibri"/>
              </a:defRPr>
            </a:lvl5pPr>
            <a:lvl6pPr marL="0" lvl="5" indent="0" algn="l">
              <a:lnSpc>
                <a:spcPct val="100000"/>
              </a:lnSpc>
              <a:spcBef>
                <a:spcPts val="0"/>
              </a:spcBef>
              <a:spcAft>
                <a:spcPts val="0"/>
              </a:spcAft>
              <a:buNone/>
              <a:defRPr sz="3200" b="0" i="0" u="none">
                <a:solidFill>
                  <a:schemeClr val="dk1"/>
                </a:solidFill>
                <a:latin typeface="Calibri"/>
                <a:ea typeface="Calibri"/>
                <a:cs typeface="Calibri"/>
                <a:sym typeface="Calibri"/>
              </a:defRPr>
            </a:lvl6pPr>
            <a:lvl7pPr marL="0" lvl="6" indent="0" algn="l">
              <a:lnSpc>
                <a:spcPct val="100000"/>
              </a:lnSpc>
              <a:spcBef>
                <a:spcPts val="0"/>
              </a:spcBef>
              <a:spcAft>
                <a:spcPts val="0"/>
              </a:spcAft>
              <a:buNone/>
              <a:defRPr sz="3200" b="0" i="0" u="none">
                <a:solidFill>
                  <a:schemeClr val="dk1"/>
                </a:solidFill>
                <a:latin typeface="Calibri"/>
                <a:ea typeface="Calibri"/>
                <a:cs typeface="Calibri"/>
                <a:sym typeface="Calibri"/>
              </a:defRPr>
            </a:lvl7pPr>
            <a:lvl8pPr marL="0" lvl="7" indent="0" algn="l">
              <a:lnSpc>
                <a:spcPct val="100000"/>
              </a:lnSpc>
              <a:spcBef>
                <a:spcPts val="0"/>
              </a:spcBef>
              <a:spcAft>
                <a:spcPts val="0"/>
              </a:spcAft>
              <a:buNone/>
              <a:defRPr sz="3200" b="0" i="0" u="none">
                <a:solidFill>
                  <a:schemeClr val="dk1"/>
                </a:solidFill>
                <a:latin typeface="Calibri"/>
                <a:ea typeface="Calibri"/>
                <a:cs typeface="Calibri"/>
                <a:sym typeface="Calibri"/>
              </a:defRPr>
            </a:lvl8pPr>
            <a:lvl9pPr marL="0" lvl="8" indent="0" algn="l">
              <a:lnSpc>
                <a:spcPct val="100000"/>
              </a:lnSpc>
              <a:spcBef>
                <a:spcPts val="0"/>
              </a:spcBef>
              <a:spcAft>
                <a:spcPts val="0"/>
              </a:spcAft>
              <a:buNone/>
              <a:defRPr sz="3200" b="0" i="0" u="none">
                <a:solidFill>
                  <a:schemeClr val="dk1"/>
                </a:solidFill>
                <a:latin typeface="Calibri"/>
                <a:ea typeface="Calibri"/>
                <a:cs typeface="Calibri"/>
                <a:sym typeface="Calibri"/>
              </a:defRPr>
            </a:lvl9p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87"/>
        <p:cNvGrpSpPr/>
        <p:nvPr/>
      </p:nvGrpSpPr>
      <p:grpSpPr>
        <a:xfrm>
          <a:off x="0" y="0"/>
          <a:ext cx="0" cy="0"/>
          <a:chOff x="0" y="0"/>
          <a:chExt cx="0" cy="0"/>
        </a:xfrm>
      </p:grpSpPr>
      <p:sp>
        <p:nvSpPr>
          <p:cNvPr id="88" name="Google Shape;88;p8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9" name="Google Shape;89;p8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a:lvl1pPr>
            <a:lvl2pPr marL="914400" lvl="1" indent="-228600" algn="l">
              <a:spcBef>
                <a:spcPts val="360"/>
              </a:spcBef>
              <a:spcAft>
                <a:spcPts val="0"/>
              </a:spcAft>
              <a:buClr>
                <a:schemeClr val="dk1"/>
              </a:buClr>
              <a:buSzPts val="1800"/>
              <a:buNone/>
              <a:defRPr sz="1800"/>
            </a:lvl2pPr>
            <a:lvl3pPr marL="1371600" lvl="2" indent="-228600" algn="l">
              <a:spcBef>
                <a:spcPts val="320"/>
              </a:spcBef>
              <a:spcAft>
                <a:spcPts val="0"/>
              </a:spcAft>
              <a:buClr>
                <a:schemeClr val="dk1"/>
              </a:buClr>
              <a:buSzPts val="1600"/>
              <a:buNone/>
              <a:defRPr sz="1600"/>
            </a:lvl3pPr>
            <a:lvl4pPr marL="1828800" lvl="3" indent="-228600" algn="l">
              <a:spcBef>
                <a:spcPts val="280"/>
              </a:spcBef>
              <a:spcAft>
                <a:spcPts val="0"/>
              </a:spcAft>
              <a:buClr>
                <a:schemeClr val="dk1"/>
              </a:buClr>
              <a:buSzPts val="1400"/>
              <a:buNone/>
              <a:defRPr sz="1400"/>
            </a:lvl4pPr>
            <a:lvl5pPr marL="2286000" lvl="4" indent="-228600" algn="l">
              <a:spcBef>
                <a:spcPts val="280"/>
              </a:spcBef>
              <a:spcAft>
                <a:spcPts val="0"/>
              </a:spcAft>
              <a:buClr>
                <a:schemeClr val="dk1"/>
              </a:buClr>
              <a:buSzPts val="1400"/>
              <a:buNone/>
              <a:defRPr sz="1400"/>
            </a:lvl5pPr>
            <a:lvl6pPr marL="2743200" lvl="5" indent="-228600" algn="l">
              <a:spcBef>
                <a:spcPts val="280"/>
              </a:spcBef>
              <a:spcAft>
                <a:spcPts val="0"/>
              </a:spcAft>
              <a:buClr>
                <a:schemeClr val="dk1"/>
              </a:buClr>
              <a:buSzPts val="1400"/>
              <a:buNone/>
              <a:defRPr sz="1400"/>
            </a:lvl6pPr>
            <a:lvl7pPr marL="3200400" lvl="6" indent="-228600" algn="l">
              <a:spcBef>
                <a:spcPts val="280"/>
              </a:spcBef>
              <a:spcAft>
                <a:spcPts val="0"/>
              </a:spcAft>
              <a:buClr>
                <a:schemeClr val="dk1"/>
              </a:buClr>
              <a:buSzPts val="1400"/>
              <a:buNone/>
              <a:defRPr sz="1400"/>
            </a:lvl7pPr>
            <a:lvl8pPr marL="3657600" lvl="7" indent="-228600" algn="l">
              <a:spcBef>
                <a:spcPts val="280"/>
              </a:spcBef>
              <a:spcAft>
                <a:spcPts val="0"/>
              </a:spcAft>
              <a:buClr>
                <a:schemeClr val="dk1"/>
              </a:buClr>
              <a:buSzPts val="1400"/>
              <a:buNone/>
              <a:defRPr sz="1400"/>
            </a:lvl8pPr>
            <a:lvl9pPr marL="4114800" lvl="8" indent="-228600" algn="l">
              <a:spcBef>
                <a:spcPts val="280"/>
              </a:spcBef>
              <a:spcAft>
                <a:spcPts val="0"/>
              </a:spcAft>
              <a:buClr>
                <a:schemeClr val="dk1"/>
              </a:buClr>
              <a:buSzPts val="1400"/>
              <a:buNone/>
              <a:defRPr sz="1400"/>
            </a:lvl9pPr>
          </a:lstStyle>
          <a:p>
            <a:endParaRPr/>
          </a:p>
        </p:txBody>
      </p:sp>
      <p:sp>
        <p:nvSpPr>
          <p:cNvPr id="90" name="Google Shape;90;p8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8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8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sz="3200" b="0" i="0" u="none">
                <a:solidFill>
                  <a:schemeClr val="dk1"/>
                </a:solidFill>
                <a:latin typeface="Calibri"/>
                <a:ea typeface="Calibri"/>
                <a:cs typeface="Calibri"/>
                <a:sym typeface="Calibri"/>
              </a:defRPr>
            </a:lvl1pPr>
            <a:lvl2pPr marL="0" lvl="1" indent="0" algn="l">
              <a:lnSpc>
                <a:spcPct val="100000"/>
              </a:lnSpc>
              <a:spcBef>
                <a:spcPts val="0"/>
              </a:spcBef>
              <a:spcAft>
                <a:spcPts val="0"/>
              </a:spcAft>
              <a:buNone/>
              <a:defRPr sz="3200" b="0" i="0" u="none">
                <a:solidFill>
                  <a:schemeClr val="dk1"/>
                </a:solidFill>
                <a:latin typeface="Calibri"/>
                <a:ea typeface="Calibri"/>
                <a:cs typeface="Calibri"/>
                <a:sym typeface="Calibri"/>
              </a:defRPr>
            </a:lvl2pPr>
            <a:lvl3pPr marL="0" lvl="2" indent="0" algn="l">
              <a:lnSpc>
                <a:spcPct val="100000"/>
              </a:lnSpc>
              <a:spcBef>
                <a:spcPts val="0"/>
              </a:spcBef>
              <a:spcAft>
                <a:spcPts val="0"/>
              </a:spcAft>
              <a:buNone/>
              <a:defRPr sz="3200" b="0" i="0" u="none">
                <a:solidFill>
                  <a:schemeClr val="dk1"/>
                </a:solidFill>
                <a:latin typeface="Calibri"/>
                <a:ea typeface="Calibri"/>
                <a:cs typeface="Calibri"/>
                <a:sym typeface="Calibri"/>
              </a:defRPr>
            </a:lvl3pPr>
            <a:lvl4pPr marL="0" lvl="3" indent="0" algn="l">
              <a:lnSpc>
                <a:spcPct val="100000"/>
              </a:lnSpc>
              <a:spcBef>
                <a:spcPts val="0"/>
              </a:spcBef>
              <a:spcAft>
                <a:spcPts val="0"/>
              </a:spcAft>
              <a:buNone/>
              <a:defRPr sz="3200" b="0" i="0" u="none">
                <a:solidFill>
                  <a:schemeClr val="dk1"/>
                </a:solidFill>
                <a:latin typeface="Calibri"/>
                <a:ea typeface="Calibri"/>
                <a:cs typeface="Calibri"/>
                <a:sym typeface="Calibri"/>
              </a:defRPr>
            </a:lvl4pPr>
            <a:lvl5pPr marL="0" lvl="4" indent="0" algn="l">
              <a:lnSpc>
                <a:spcPct val="100000"/>
              </a:lnSpc>
              <a:spcBef>
                <a:spcPts val="0"/>
              </a:spcBef>
              <a:spcAft>
                <a:spcPts val="0"/>
              </a:spcAft>
              <a:buNone/>
              <a:defRPr sz="3200" b="0" i="0" u="none">
                <a:solidFill>
                  <a:schemeClr val="dk1"/>
                </a:solidFill>
                <a:latin typeface="Calibri"/>
                <a:ea typeface="Calibri"/>
                <a:cs typeface="Calibri"/>
                <a:sym typeface="Calibri"/>
              </a:defRPr>
            </a:lvl5pPr>
            <a:lvl6pPr marL="0" lvl="5" indent="0" algn="l">
              <a:lnSpc>
                <a:spcPct val="100000"/>
              </a:lnSpc>
              <a:spcBef>
                <a:spcPts val="0"/>
              </a:spcBef>
              <a:spcAft>
                <a:spcPts val="0"/>
              </a:spcAft>
              <a:buNone/>
              <a:defRPr sz="3200" b="0" i="0" u="none">
                <a:solidFill>
                  <a:schemeClr val="dk1"/>
                </a:solidFill>
                <a:latin typeface="Calibri"/>
                <a:ea typeface="Calibri"/>
                <a:cs typeface="Calibri"/>
                <a:sym typeface="Calibri"/>
              </a:defRPr>
            </a:lvl6pPr>
            <a:lvl7pPr marL="0" lvl="6" indent="0" algn="l">
              <a:lnSpc>
                <a:spcPct val="100000"/>
              </a:lnSpc>
              <a:spcBef>
                <a:spcPts val="0"/>
              </a:spcBef>
              <a:spcAft>
                <a:spcPts val="0"/>
              </a:spcAft>
              <a:buNone/>
              <a:defRPr sz="3200" b="0" i="0" u="none">
                <a:solidFill>
                  <a:schemeClr val="dk1"/>
                </a:solidFill>
                <a:latin typeface="Calibri"/>
                <a:ea typeface="Calibri"/>
                <a:cs typeface="Calibri"/>
                <a:sym typeface="Calibri"/>
              </a:defRPr>
            </a:lvl7pPr>
            <a:lvl8pPr marL="0" lvl="7" indent="0" algn="l">
              <a:lnSpc>
                <a:spcPct val="100000"/>
              </a:lnSpc>
              <a:spcBef>
                <a:spcPts val="0"/>
              </a:spcBef>
              <a:spcAft>
                <a:spcPts val="0"/>
              </a:spcAft>
              <a:buNone/>
              <a:defRPr sz="3200" b="0" i="0" u="none">
                <a:solidFill>
                  <a:schemeClr val="dk1"/>
                </a:solidFill>
                <a:latin typeface="Calibri"/>
                <a:ea typeface="Calibri"/>
                <a:cs typeface="Calibri"/>
                <a:sym typeface="Calibri"/>
              </a:defRPr>
            </a:lvl8pPr>
            <a:lvl9pPr marL="0" lvl="8" indent="0" algn="l">
              <a:lnSpc>
                <a:spcPct val="100000"/>
              </a:lnSpc>
              <a:spcBef>
                <a:spcPts val="0"/>
              </a:spcBef>
              <a:spcAft>
                <a:spcPts val="0"/>
              </a:spcAft>
              <a:buNone/>
              <a:defRPr sz="3200" b="0" i="0" u="none">
                <a:solidFill>
                  <a:schemeClr val="dk1"/>
                </a:solidFill>
                <a:latin typeface="Calibri"/>
                <a:ea typeface="Calibri"/>
                <a:cs typeface="Calibri"/>
                <a:sym typeface="Calibri"/>
              </a:defRPr>
            </a:lvl9p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9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C3BCF25-469C-49D1-8E38-D04D75178955}" type="datetime1">
              <a:rPr lang="zh-TW" altLang="en-US">
                <a:solidFill>
                  <a:srgbClr val="000000">
                    <a:tint val="75000"/>
                  </a:srgbClr>
                </a:solidFill>
              </a:rPr>
              <a:pPr>
                <a:defRPr/>
              </a:pPr>
              <a:t>2019/9/26</a:t>
            </a:fld>
            <a:endParaRPr lang="zh-TW" altLang="en-US">
              <a:solidFill>
                <a:srgbClr val="000000">
                  <a:tint val="75000"/>
                </a:srgb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4211478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FC5F6F8-6412-4DB9-B632-A0BEB00F368A}" type="datetime1">
              <a:rPr lang="zh-TW" altLang="en-US">
                <a:solidFill>
                  <a:srgbClr val="000000">
                    <a:tint val="75000"/>
                  </a:srgbClr>
                </a:solidFill>
              </a:rPr>
              <a:pPr>
                <a:defRPr/>
              </a:pPr>
              <a:t>2019/9/26</a:t>
            </a:fld>
            <a:endParaRPr lang="zh-TW" altLang="en-US">
              <a:solidFill>
                <a:srgbClr val="000000">
                  <a:tint val="75000"/>
                </a:srgb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3784573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BE615D37-B5D0-40A2-BBCF-054C7363D4F4}" type="datetime1">
              <a:rPr lang="zh-TW" altLang="en-US">
                <a:solidFill>
                  <a:srgbClr val="000000">
                    <a:tint val="75000"/>
                  </a:srgbClr>
                </a:solidFill>
              </a:rPr>
              <a:pPr>
                <a:defRPr/>
              </a:pPr>
              <a:t>2019/9/26</a:t>
            </a:fld>
            <a:endParaRPr lang="zh-TW" altLang="en-US">
              <a:solidFill>
                <a:srgbClr val="000000">
                  <a:tint val="75000"/>
                </a:srgb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31379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CCA50DE6-D2A2-4BB4-8F0C-892EA2619558}" type="datetime1">
              <a:rPr lang="zh-TW" altLang="en-US">
                <a:solidFill>
                  <a:srgbClr val="000000">
                    <a:tint val="75000"/>
                  </a:srgbClr>
                </a:solidFill>
              </a:rPr>
              <a:pPr>
                <a:defRPr/>
              </a:pPr>
              <a:t>2019/9/26</a:t>
            </a:fld>
            <a:endParaRPr lang="zh-TW" altLang="en-US">
              <a:solidFill>
                <a:srgbClr val="000000">
                  <a:tint val="75000"/>
                </a:srgb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988453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13046551-2143-40B4-A9AC-FA480891FA20}" type="datetime1">
              <a:rPr lang="zh-TW" altLang="en-US">
                <a:solidFill>
                  <a:srgbClr val="000000">
                    <a:tint val="75000"/>
                  </a:srgbClr>
                </a:solidFill>
              </a:rPr>
              <a:pPr>
                <a:defRPr/>
              </a:pPr>
              <a:t>2019/9/26</a:t>
            </a:fld>
            <a:endParaRPr lang="zh-TW" altLang="en-US">
              <a:solidFill>
                <a:srgbClr val="000000">
                  <a:tint val="75000"/>
                </a:srgb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2806167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3D016627-1D12-4790-89D3-F60C1C70AE94}" type="datetime1">
              <a:rPr lang="zh-TW" altLang="en-US">
                <a:solidFill>
                  <a:srgbClr val="000000">
                    <a:tint val="75000"/>
                  </a:srgbClr>
                </a:solidFill>
              </a:rPr>
              <a:pPr>
                <a:defRPr/>
              </a:pPr>
              <a:t>2019/9/26</a:t>
            </a:fld>
            <a:endParaRPr lang="zh-TW" altLang="en-US">
              <a:solidFill>
                <a:srgbClr val="000000">
                  <a:tint val="75000"/>
                </a:srgb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3269792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aphicFrame>
        <p:nvGraphicFramePr>
          <p:cNvPr id="2" name="物件 10"/>
          <p:cNvGraphicFramePr>
            <a:graphicFrameLocks noChangeAspect="1"/>
          </p:cNvGraphicFramePr>
          <p:nvPr userDrawn="1"/>
        </p:nvGraphicFramePr>
        <p:xfrm>
          <a:off x="25400" y="0"/>
          <a:ext cx="9118600" cy="647700"/>
        </p:xfrm>
        <a:graphic>
          <a:graphicData uri="http://schemas.openxmlformats.org/presentationml/2006/ole">
            <mc:AlternateContent xmlns:mc="http://schemas.openxmlformats.org/markup-compatibility/2006">
              <mc:Choice xmlns:v="urn:schemas-microsoft-com:vml" Requires="v">
                <p:oleObj spid="_x0000_s4119" name="PhotoImpact" r:id="rId3" imgW="9118440" imgH="647640" progId="PI3.Image">
                  <p:embed/>
                </p:oleObj>
              </mc:Choice>
              <mc:Fallback>
                <p:oleObj name="PhotoImpact" r:id="rId3" imgW="9118440" imgH="647640" progId="PI3.Imag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0"/>
                        <a:ext cx="9118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10"/>
          <p:cNvPicPr>
            <a:picLocks noChangeAspect="1" noChangeArrowheads="1"/>
          </p:cNvPicPr>
          <p:nvPr userDrawn="1"/>
        </p:nvPicPr>
        <p:blipFill>
          <a:blip r:embed="rId5"/>
          <a:srcRect/>
          <a:stretch>
            <a:fillRect/>
          </a:stretch>
        </p:blipFill>
        <p:spPr bwMode="auto">
          <a:xfrm>
            <a:off x="0" y="500063"/>
            <a:ext cx="9144000" cy="6340475"/>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391778554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A309FC6-3542-4F5B-B2E6-69FAC67FA68C}" type="datetime1">
              <a:rPr lang="zh-TW" altLang="en-US">
                <a:solidFill>
                  <a:srgbClr val="000000">
                    <a:tint val="75000"/>
                  </a:srgbClr>
                </a:solidFill>
              </a:rPr>
              <a:pPr>
                <a:defRPr/>
              </a:pPr>
              <a:t>2019/9/26</a:t>
            </a:fld>
            <a:endParaRPr lang="zh-TW" altLang="en-US">
              <a:solidFill>
                <a:srgbClr val="000000">
                  <a:tint val="75000"/>
                </a:srgb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102610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29"/>
        <p:cNvGrpSpPr/>
        <p:nvPr/>
      </p:nvGrpSpPr>
      <p:grpSpPr>
        <a:xfrm>
          <a:off x="0" y="0"/>
          <a:ext cx="0" cy="0"/>
          <a:chOff x="0" y="0"/>
          <a:chExt cx="0" cy="0"/>
        </a:xfrm>
      </p:grpSpPr>
      <p:sp>
        <p:nvSpPr>
          <p:cNvPr id="30" name="Google Shape;30;p8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8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8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sz="3200" b="0" i="0" u="none">
                <a:solidFill>
                  <a:schemeClr val="dk1"/>
                </a:solidFill>
                <a:latin typeface="Calibri"/>
                <a:ea typeface="Calibri"/>
                <a:cs typeface="Calibri"/>
                <a:sym typeface="Calibri"/>
              </a:defRPr>
            </a:lvl1pPr>
            <a:lvl2pPr marL="0" lvl="1" indent="0" algn="l">
              <a:lnSpc>
                <a:spcPct val="100000"/>
              </a:lnSpc>
              <a:spcBef>
                <a:spcPts val="0"/>
              </a:spcBef>
              <a:spcAft>
                <a:spcPts val="0"/>
              </a:spcAft>
              <a:buNone/>
              <a:defRPr sz="3200" b="0" i="0" u="none">
                <a:solidFill>
                  <a:schemeClr val="dk1"/>
                </a:solidFill>
                <a:latin typeface="Calibri"/>
                <a:ea typeface="Calibri"/>
                <a:cs typeface="Calibri"/>
                <a:sym typeface="Calibri"/>
              </a:defRPr>
            </a:lvl2pPr>
            <a:lvl3pPr marL="0" lvl="2" indent="0" algn="l">
              <a:lnSpc>
                <a:spcPct val="100000"/>
              </a:lnSpc>
              <a:spcBef>
                <a:spcPts val="0"/>
              </a:spcBef>
              <a:spcAft>
                <a:spcPts val="0"/>
              </a:spcAft>
              <a:buNone/>
              <a:defRPr sz="3200" b="0" i="0" u="none">
                <a:solidFill>
                  <a:schemeClr val="dk1"/>
                </a:solidFill>
                <a:latin typeface="Calibri"/>
                <a:ea typeface="Calibri"/>
                <a:cs typeface="Calibri"/>
                <a:sym typeface="Calibri"/>
              </a:defRPr>
            </a:lvl3pPr>
            <a:lvl4pPr marL="0" lvl="3" indent="0" algn="l">
              <a:lnSpc>
                <a:spcPct val="100000"/>
              </a:lnSpc>
              <a:spcBef>
                <a:spcPts val="0"/>
              </a:spcBef>
              <a:spcAft>
                <a:spcPts val="0"/>
              </a:spcAft>
              <a:buNone/>
              <a:defRPr sz="3200" b="0" i="0" u="none">
                <a:solidFill>
                  <a:schemeClr val="dk1"/>
                </a:solidFill>
                <a:latin typeface="Calibri"/>
                <a:ea typeface="Calibri"/>
                <a:cs typeface="Calibri"/>
                <a:sym typeface="Calibri"/>
              </a:defRPr>
            </a:lvl4pPr>
            <a:lvl5pPr marL="0" lvl="4" indent="0" algn="l">
              <a:lnSpc>
                <a:spcPct val="100000"/>
              </a:lnSpc>
              <a:spcBef>
                <a:spcPts val="0"/>
              </a:spcBef>
              <a:spcAft>
                <a:spcPts val="0"/>
              </a:spcAft>
              <a:buNone/>
              <a:defRPr sz="3200" b="0" i="0" u="none">
                <a:solidFill>
                  <a:schemeClr val="dk1"/>
                </a:solidFill>
                <a:latin typeface="Calibri"/>
                <a:ea typeface="Calibri"/>
                <a:cs typeface="Calibri"/>
                <a:sym typeface="Calibri"/>
              </a:defRPr>
            </a:lvl5pPr>
            <a:lvl6pPr marL="0" lvl="5" indent="0" algn="l">
              <a:lnSpc>
                <a:spcPct val="100000"/>
              </a:lnSpc>
              <a:spcBef>
                <a:spcPts val="0"/>
              </a:spcBef>
              <a:spcAft>
                <a:spcPts val="0"/>
              </a:spcAft>
              <a:buNone/>
              <a:defRPr sz="3200" b="0" i="0" u="none">
                <a:solidFill>
                  <a:schemeClr val="dk1"/>
                </a:solidFill>
                <a:latin typeface="Calibri"/>
                <a:ea typeface="Calibri"/>
                <a:cs typeface="Calibri"/>
                <a:sym typeface="Calibri"/>
              </a:defRPr>
            </a:lvl6pPr>
            <a:lvl7pPr marL="0" lvl="6" indent="0" algn="l">
              <a:lnSpc>
                <a:spcPct val="100000"/>
              </a:lnSpc>
              <a:spcBef>
                <a:spcPts val="0"/>
              </a:spcBef>
              <a:spcAft>
                <a:spcPts val="0"/>
              </a:spcAft>
              <a:buNone/>
              <a:defRPr sz="3200" b="0" i="0" u="none">
                <a:solidFill>
                  <a:schemeClr val="dk1"/>
                </a:solidFill>
                <a:latin typeface="Calibri"/>
                <a:ea typeface="Calibri"/>
                <a:cs typeface="Calibri"/>
                <a:sym typeface="Calibri"/>
              </a:defRPr>
            </a:lvl7pPr>
            <a:lvl8pPr marL="0" lvl="7" indent="0" algn="l">
              <a:lnSpc>
                <a:spcPct val="100000"/>
              </a:lnSpc>
              <a:spcBef>
                <a:spcPts val="0"/>
              </a:spcBef>
              <a:spcAft>
                <a:spcPts val="0"/>
              </a:spcAft>
              <a:buNone/>
              <a:defRPr sz="3200" b="0" i="0" u="none">
                <a:solidFill>
                  <a:schemeClr val="dk1"/>
                </a:solidFill>
                <a:latin typeface="Calibri"/>
                <a:ea typeface="Calibri"/>
                <a:cs typeface="Calibri"/>
                <a:sym typeface="Calibri"/>
              </a:defRPr>
            </a:lvl8pPr>
            <a:lvl9pPr marL="0" lvl="8" indent="0" algn="l">
              <a:lnSpc>
                <a:spcPct val="100000"/>
              </a:lnSpc>
              <a:spcBef>
                <a:spcPts val="0"/>
              </a:spcBef>
              <a:spcAft>
                <a:spcPts val="0"/>
              </a:spcAft>
              <a:buNone/>
              <a:defRPr sz="3200" b="0" i="0" u="none">
                <a:solidFill>
                  <a:schemeClr val="dk1"/>
                </a:solidFill>
                <a:latin typeface="Calibri"/>
                <a:ea typeface="Calibri"/>
                <a:cs typeface="Calibri"/>
                <a:sym typeface="Calibri"/>
              </a:defRPr>
            </a:lvl9p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0BDCFA0-606E-491D-9704-F2E39F65D082}" type="datetime1">
              <a:rPr lang="zh-TW" altLang="en-US">
                <a:solidFill>
                  <a:srgbClr val="000000">
                    <a:tint val="75000"/>
                  </a:srgbClr>
                </a:solidFill>
              </a:rPr>
              <a:pPr>
                <a:defRPr/>
              </a:pPr>
              <a:t>2019/9/26</a:t>
            </a:fld>
            <a:endParaRPr lang="zh-TW" altLang="en-US">
              <a:solidFill>
                <a:srgbClr val="000000">
                  <a:tint val="75000"/>
                </a:srgb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4244098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9AA98F4-093C-4645-BA6D-59AD685CEE23}" type="datetime1">
              <a:rPr lang="zh-TW" altLang="en-US">
                <a:solidFill>
                  <a:srgbClr val="000000">
                    <a:tint val="75000"/>
                  </a:srgbClr>
                </a:solidFill>
              </a:rPr>
              <a:pPr>
                <a:defRPr/>
              </a:pPr>
              <a:t>2019/9/26</a:t>
            </a:fld>
            <a:endParaRPr lang="zh-TW" altLang="en-US">
              <a:solidFill>
                <a:srgbClr val="000000">
                  <a:tint val="75000"/>
                </a:srgb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1108593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B891E0F-9F05-4AF4-BDA8-5574503F0CEC}" type="datetime1">
              <a:rPr lang="zh-TW" altLang="en-US">
                <a:solidFill>
                  <a:srgbClr val="000000">
                    <a:tint val="75000"/>
                  </a:srgbClr>
                </a:solidFill>
              </a:rPr>
              <a:pPr>
                <a:defRPr/>
              </a:pPr>
              <a:t>2019/9/26</a:t>
            </a:fld>
            <a:endParaRPr lang="zh-TW" altLang="en-US">
              <a:solidFill>
                <a:srgbClr val="000000">
                  <a:tint val="75000"/>
                </a:srgb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2638119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SmartArt 版面配置區 2"/>
          <p:cNvSpPr>
            <a:spLocks noGrp="1"/>
          </p:cNvSpPr>
          <p:nvPr>
            <p:ph type="dgm" idx="1"/>
          </p:nvPr>
        </p:nvSpPr>
        <p:spPr>
          <a:xfrm>
            <a:off x="457200" y="1600200"/>
            <a:ext cx="8229600" cy="4525963"/>
          </a:xfrm>
        </p:spPr>
        <p:txBody>
          <a:bodyPr/>
          <a:lstStyle/>
          <a:p>
            <a:pPr lvl="0"/>
            <a:endParaRPr lang="zh-TW" altLang="en-US" noProof="0" smtClean="0"/>
          </a:p>
        </p:txBody>
      </p:sp>
      <p:sp>
        <p:nvSpPr>
          <p:cNvPr id="4" name="日期版面配置區 3"/>
          <p:cNvSpPr>
            <a:spLocks noGrp="1"/>
          </p:cNvSpPr>
          <p:nvPr>
            <p:ph type="dt" sz="half" idx="10"/>
          </p:nvPr>
        </p:nvSpPr>
        <p:spPr/>
        <p:txBody>
          <a:bodyPr/>
          <a:lstStyle>
            <a:lvl1pPr>
              <a:defRPr/>
            </a:lvl1pPr>
          </a:lstStyle>
          <a:p>
            <a:pPr>
              <a:defRPr/>
            </a:pPr>
            <a:fld id="{5CAA54C4-04BB-4D0C-9547-6EBD7A95BF2D}" type="datetime1">
              <a:rPr lang="zh-TW" altLang="en-US">
                <a:solidFill>
                  <a:srgbClr val="000000">
                    <a:tint val="75000"/>
                  </a:srgbClr>
                </a:solidFill>
              </a:rPr>
              <a:pPr>
                <a:defRPr/>
              </a:pPr>
              <a:t>2019/9/26</a:t>
            </a:fld>
            <a:endParaRPr lang="zh-TW" altLang="en-US">
              <a:solidFill>
                <a:srgbClr val="000000">
                  <a:tint val="75000"/>
                </a:srgb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190005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fld id="{BC2B4813-3862-4789-9F2F-879C51808EFE}" type="datetime1">
              <a:rPr lang="zh-TW" altLang="en-US">
                <a:solidFill>
                  <a:srgbClr val="000000">
                    <a:tint val="75000"/>
                  </a:srgbClr>
                </a:solidFill>
              </a:rPr>
              <a:pPr>
                <a:defRPr/>
              </a:pPr>
              <a:t>2019/9/26</a:t>
            </a:fld>
            <a:endParaRPr lang="zh-TW" altLang="en-US">
              <a:solidFill>
                <a:srgbClr val="000000">
                  <a:tint val="75000"/>
                </a:srgb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367416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標題及表格" type="tbl">
  <p:cSld name="TABLE">
    <p:spTree>
      <p:nvGrpSpPr>
        <p:cNvPr id="1" name="Shape 41"/>
        <p:cNvGrpSpPr/>
        <p:nvPr/>
      </p:nvGrpSpPr>
      <p:grpSpPr>
        <a:xfrm>
          <a:off x="0" y="0"/>
          <a:ext cx="0" cy="0"/>
          <a:chOff x="0" y="0"/>
          <a:chExt cx="0" cy="0"/>
        </a:xfrm>
      </p:grpSpPr>
      <p:sp>
        <p:nvSpPr>
          <p:cNvPr id="42" name="Google Shape;42;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sz="3200" b="0" i="0" u="none">
                <a:solidFill>
                  <a:schemeClr val="dk1"/>
                </a:solidFill>
                <a:latin typeface="Calibri"/>
                <a:ea typeface="Calibri"/>
                <a:cs typeface="Calibri"/>
                <a:sym typeface="Calibri"/>
              </a:defRPr>
            </a:lvl1pPr>
            <a:lvl2pPr marL="0" lvl="1" indent="0" algn="l">
              <a:lnSpc>
                <a:spcPct val="100000"/>
              </a:lnSpc>
              <a:spcBef>
                <a:spcPts val="0"/>
              </a:spcBef>
              <a:spcAft>
                <a:spcPts val="0"/>
              </a:spcAft>
              <a:buNone/>
              <a:defRPr sz="3200" b="0" i="0" u="none">
                <a:solidFill>
                  <a:schemeClr val="dk1"/>
                </a:solidFill>
                <a:latin typeface="Calibri"/>
                <a:ea typeface="Calibri"/>
                <a:cs typeface="Calibri"/>
                <a:sym typeface="Calibri"/>
              </a:defRPr>
            </a:lvl2pPr>
            <a:lvl3pPr marL="0" lvl="2" indent="0" algn="l">
              <a:lnSpc>
                <a:spcPct val="100000"/>
              </a:lnSpc>
              <a:spcBef>
                <a:spcPts val="0"/>
              </a:spcBef>
              <a:spcAft>
                <a:spcPts val="0"/>
              </a:spcAft>
              <a:buNone/>
              <a:defRPr sz="3200" b="0" i="0" u="none">
                <a:solidFill>
                  <a:schemeClr val="dk1"/>
                </a:solidFill>
                <a:latin typeface="Calibri"/>
                <a:ea typeface="Calibri"/>
                <a:cs typeface="Calibri"/>
                <a:sym typeface="Calibri"/>
              </a:defRPr>
            </a:lvl3pPr>
            <a:lvl4pPr marL="0" lvl="3" indent="0" algn="l">
              <a:lnSpc>
                <a:spcPct val="100000"/>
              </a:lnSpc>
              <a:spcBef>
                <a:spcPts val="0"/>
              </a:spcBef>
              <a:spcAft>
                <a:spcPts val="0"/>
              </a:spcAft>
              <a:buNone/>
              <a:defRPr sz="3200" b="0" i="0" u="none">
                <a:solidFill>
                  <a:schemeClr val="dk1"/>
                </a:solidFill>
                <a:latin typeface="Calibri"/>
                <a:ea typeface="Calibri"/>
                <a:cs typeface="Calibri"/>
                <a:sym typeface="Calibri"/>
              </a:defRPr>
            </a:lvl4pPr>
            <a:lvl5pPr marL="0" lvl="4" indent="0" algn="l">
              <a:lnSpc>
                <a:spcPct val="100000"/>
              </a:lnSpc>
              <a:spcBef>
                <a:spcPts val="0"/>
              </a:spcBef>
              <a:spcAft>
                <a:spcPts val="0"/>
              </a:spcAft>
              <a:buNone/>
              <a:defRPr sz="3200" b="0" i="0" u="none">
                <a:solidFill>
                  <a:schemeClr val="dk1"/>
                </a:solidFill>
                <a:latin typeface="Calibri"/>
                <a:ea typeface="Calibri"/>
                <a:cs typeface="Calibri"/>
                <a:sym typeface="Calibri"/>
              </a:defRPr>
            </a:lvl5pPr>
            <a:lvl6pPr marL="0" lvl="5" indent="0" algn="l">
              <a:lnSpc>
                <a:spcPct val="100000"/>
              </a:lnSpc>
              <a:spcBef>
                <a:spcPts val="0"/>
              </a:spcBef>
              <a:spcAft>
                <a:spcPts val="0"/>
              </a:spcAft>
              <a:buNone/>
              <a:defRPr sz="3200" b="0" i="0" u="none">
                <a:solidFill>
                  <a:schemeClr val="dk1"/>
                </a:solidFill>
                <a:latin typeface="Calibri"/>
                <a:ea typeface="Calibri"/>
                <a:cs typeface="Calibri"/>
                <a:sym typeface="Calibri"/>
              </a:defRPr>
            </a:lvl6pPr>
            <a:lvl7pPr marL="0" lvl="6" indent="0" algn="l">
              <a:lnSpc>
                <a:spcPct val="100000"/>
              </a:lnSpc>
              <a:spcBef>
                <a:spcPts val="0"/>
              </a:spcBef>
              <a:spcAft>
                <a:spcPts val="0"/>
              </a:spcAft>
              <a:buNone/>
              <a:defRPr sz="3200" b="0" i="0" u="none">
                <a:solidFill>
                  <a:schemeClr val="dk1"/>
                </a:solidFill>
                <a:latin typeface="Calibri"/>
                <a:ea typeface="Calibri"/>
                <a:cs typeface="Calibri"/>
                <a:sym typeface="Calibri"/>
              </a:defRPr>
            </a:lvl7pPr>
            <a:lvl8pPr marL="0" lvl="7" indent="0" algn="l">
              <a:lnSpc>
                <a:spcPct val="100000"/>
              </a:lnSpc>
              <a:spcBef>
                <a:spcPts val="0"/>
              </a:spcBef>
              <a:spcAft>
                <a:spcPts val="0"/>
              </a:spcAft>
              <a:buNone/>
              <a:defRPr sz="3200" b="0" i="0" u="none">
                <a:solidFill>
                  <a:schemeClr val="dk1"/>
                </a:solidFill>
                <a:latin typeface="Calibri"/>
                <a:ea typeface="Calibri"/>
                <a:cs typeface="Calibri"/>
                <a:sym typeface="Calibri"/>
              </a:defRPr>
            </a:lvl8pPr>
            <a:lvl9pPr marL="0" lvl="8" indent="0" algn="l">
              <a:lnSpc>
                <a:spcPct val="100000"/>
              </a:lnSpc>
              <a:spcBef>
                <a:spcPts val="0"/>
              </a:spcBef>
              <a:spcAft>
                <a:spcPts val="0"/>
              </a:spcAft>
              <a:buNone/>
              <a:defRPr sz="3200" b="0" i="0" u="none">
                <a:solidFill>
                  <a:schemeClr val="dk1"/>
                </a:solidFill>
                <a:latin typeface="Calibri"/>
                <a:ea typeface="Calibri"/>
                <a:cs typeface="Calibri"/>
                <a:sym typeface="Calibri"/>
              </a:defRPr>
            </a:lvl9p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標題及圖表或組織圖" type="dgm">
  <p:cSld name="DIAGRAM">
    <p:spTree>
      <p:nvGrpSpPr>
        <p:cNvPr id="1" name="Shape 46"/>
        <p:cNvGrpSpPr/>
        <p:nvPr/>
      </p:nvGrpSpPr>
      <p:grpSpPr>
        <a:xfrm>
          <a:off x="0" y="0"/>
          <a:ext cx="0" cy="0"/>
          <a:chOff x="0" y="0"/>
          <a:chExt cx="0" cy="0"/>
        </a:xfrm>
      </p:grpSpPr>
      <p:sp>
        <p:nvSpPr>
          <p:cNvPr id="47" name="Google Shape;47;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83"/>
          <p:cNvSpPr>
            <a:spLocks noGrp="1"/>
          </p:cNvSpPr>
          <p:nvPr>
            <p:ph type="dgm" idx="2"/>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sz="3200" b="0" i="0" u="none">
                <a:solidFill>
                  <a:schemeClr val="dk1"/>
                </a:solidFill>
                <a:latin typeface="Calibri"/>
                <a:ea typeface="Calibri"/>
                <a:cs typeface="Calibri"/>
                <a:sym typeface="Calibri"/>
              </a:defRPr>
            </a:lvl1pPr>
            <a:lvl2pPr marL="0" lvl="1" indent="0" algn="l">
              <a:lnSpc>
                <a:spcPct val="100000"/>
              </a:lnSpc>
              <a:spcBef>
                <a:spcPts val="0"/>
              </a:spcBef>
              <a:spcAft>
                <a:spcPts val="0"/>
              </a:spcAft>
              <a:buNone/>
              <a:defRPr sz="3200" b="0" i="0" u="none">
                <a:solidFill>
                  <a:schemeClr val="dk1"/>
                </a:solidFill>
                <a:latin typeface="Calibri"/>
                <a:ea typeface="Calibri"/>
                <a:cs typeface="Calibri"/>
                <a:sym typeface="Calibri"/>
              </a:defRPr>
            </a:lvl2pPr>
            <a:lvl3pPr marL="0" lvl="2" indent="0" algn="l">
              <a:lnSpc>
                <a:spcPct val="100000"/>
              </a:lnSpc>
              <a:spcBef>
                <a:spcPts val="0"/>
              </a:spcBef>
              <a:spcAft>
                <a:spcPts val="0"/>
              </a:spcAft>
              <a:buNone/>
              <a:defRPr sz="3200" b="0" i="0" u="none">
                <a:solidFill>
                  <a:schemeClr val="dk1"/>
                </a:solidFill>
                <a:latin typeface="Calibri"/>
                <a:ea typeface="Calibri"/>
                <a:cs typeface="Calibri"/>
                <a:sym typeface="Calibri"/>
              </a:defRPr>
            </a:lvl3pPr>
            <a:lvl4pPr marL="0" lvl="3" indent="0" algn="l">
              <a:lnSpc>
                <a:spcPct val="100000"/>
              </a:lnSpc>
              <a:spcBef>
                <a:spcPts val="0"/>
              </a:spcBef>
              <a:spcAft>
                <a:spcPts val="0"/>
              </a:spcAft>
              <a:buNone/>
              <a:defRPr sz="3200" b="0" i="0" u="none">
                <a:solidFill>
                  <a:schemeClr val="dk1"/>
                </a:solidFill>
                <a:latin typeface="Calibri"/>
                <a:ea typeface="Calibri"/>
                <a:cs typeface="Calibri"/>
                <a:sym typeface="Calibri"/>
              </a:defRPr>
            </a:lvl4pPr>
            <a:lvl5pPr marL="0" lvl="4" indent="0" algn="l">
              <a:lnSpc>
                <a:spcPct val="100000"/>
              </a:lnSpc>
              <a:spcBef>
                <a:spcPts val="0"/>
              </a:spcBef>
              <a:spcAft>
                <a:spcPts val="0"/>
              </a:spcAft>
              <a:buNone/>
              <a:defRPr sz="3200" b="0" i="0" u="none">
                <a:solidFill>
                  <a:schemeClr val="dk1"/>
                </a:solidFill>
                <a:latin typeface="Calibri"/>
                <a:ea typeface="Calibri"/>
                <a:cs typeface="Calibri"/>
                <a:sym typeface="Calibri"/>
              </a:defRPr>
            </a:lvl5pPr>
            <a:lvl6pPr marL="0" lvl="5" indent="0" algn="l">
              <a:lnSpc>
                <a:spcPct val="100000"/>
              </a:lnSpc>
              <a:spcBef>
                <a:spcPts val="0"/>
              </a:spcBef>
              <a:spcAft>
                <a:spcPts val="0"/>
              </a:spcAft>
              <a:buNone/>
              <a:defRPr sz="3200" b="0" i="0" u="none">
                <a:solidFill>
                  <a:schemeClr val="dk1"/>
                </a:solidFill>
                <a:latin typeface="Calibri"/>
                <a:ea typeface="Calibri"/>
                <a:cs typeface="Calibri"/>
                <a:sym typeface="Calibri"/>
              </a:defRPr>
            </a:lvl6pPr>
            <a:lvl7pPr marL="0" lvl="6" indent="0" algn="l">
              <a:lnSpc>
                <a:spcPct val="100000"/>
              </a:lnSpc>
              <a:spcBef>
                <a:spcPts val="0"/>
              </a:spcBef>
              <a:spcAft>
                <a:spcPts val="0"/>
              </a:spcAft>
              <a:buNone/>
              <a:defRPr sz="3200" b="0" i="0" u="none">
                <a:solidFill>
                  <a:schemeClr val="dk1"/>
                </a:solidFill>
                <a:latin typeface="Calibri"/>
                <a:ea typeface="Calibri"/>
                <a:cs typeface="Calibri"/>
                <a:sym typeface="Calibri"/>
              </a:defRPr>
            </a:lvl7pPr>
            <a:lvl8pPr marL="0" lvl="7" indent="0" algn="l">
              <a:lnSpc>
                <a:spcPct val="100000"/>
              </a:lnSpc>
              <a:spcBef>
                <a:spcPts val="0"/>
              </a:spcBef>
              <a:spcAft>
                <a:spcPts val="0"/>
              </a:spcAft>
              <a:buNone/>
              <a:defRPr sz="3200" b="0" i="0" u="none">
                <a:solidFill>
                  <a:schemeClr val="dk1"/>
                </a:solidFill>
                <a:latin typeface="Calibri"/>
                <a:ea typeface="Calibri"/>
                <a:cs typeface="Calibri"/>
                <a:sym typeface="Calibri"/>
              </a:defRPr>
            </a:lvl8pPr>
            <a:lvl9pPr marL="0" lvl="8" indent="0" algn="l">
              <a:lnSpc>
                <a:spcPct val="100000"/>
              </a:lnSpc>
              <a:spcBef>
                <a:spcPts val="0"/>
              </a:spcBef>
              <a:spcAft>
                <a:spcPts val="0"/>
              </a:spcAft>
              <a:buNone/>
              <a:defRPr sz="3200" b="0" i="0" u="none">
                <a:solidFill>
                  <a:schemeClr val="dk1"/>
                </a:solidFill>
                <a:latin typeface="Calibri"/>
                <a:ea typeface="Calibri"/>
                <a:cs typeface="Calibri"/>
                <a:sym typeface="Calibri"/>
              </a:defRPr>
            </a:lvl9p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52"/>
        <p:cNvGrpSpPr/>
        <p:nvPr/>
      </p:nvGrpSpPr>
      <p:grpSpPr>
        <a:xfrm>
          <a:off x="0" y="0"/>
          <a:ext cx="0" cy="0"/>
          <a:chOff x="0" y="0"/>
          <a:chExt cx="0" cy="0"/>
        </a:xfrm>
      </p:grpSpPr>
      <p:sp>
        <p:nvSpPr>
          <p:cNvPr id="53" name="Google Shape;53;p8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8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sz="3200" b="0" i="0" u="none">
                <a:solidFill>
                  <a:schemeClr val="dk1"/>
                </a:solidFill>
                <a:latin typeface="Calibri"/>
                <a:ea typeface="Calibri"/>
                <a:cs typeface="Calibri"/>
                <a:sym typeface="Calibri"/>
              </a:defRPr>
            </a:lvl1pPr>
            <a:lvl2pPr marL="0" lvl="1" indent="0" algn="l">
              <a:lnSpc>
                <a:spcPct val="100000"/>
              </a:lnSpc>
              <a:spcBef>
                <a:spcPts val="0"/>
              </a:spcBef>
              <a:spcAft>
                <a:spcPts val="0"/>
              </a:spcAft>
              <a:buNone/>
              <a:defRPr sz="3200" b="0" i="0" u="none">
                <a:solidFill>
                  <a:schemeClr val="dk1"/>
                </a:solidFill>
                <a:latin typeface="Calibri"/>
                <a:ea typeface="Calibri"/>
                <a:cs typeface="Calibri"/>
                <a:sym typeface="Calibri"/>
              </a:defRPr>
            </a:lvl2pPr>
            <a:lvl3pPr marL="0" lvl="2" indent="0" algn="l">
              <a:lnSpc>
                <a:spcPct val="100000"/>
              </a:lnSpc>
              <a:spcBef>
                <a:spcPts val="0"/>
              </a:spcBef>
              <a:spcAft>
                <a:spcPts val="0"/>
              </a:spcAft>
              <a:buNone/>
              <a:defRPr sz="3200" b="0" i="0" u="none">
                <a:solidFill>
                  <a:schemeClr val="dk1"/>
                </a:solidFill>
                <a:latin typeface="Calibri"/>
                <a:ea typeface="Calibri"/>
                <a:cs typeface="Calibri"/>
                <a:sym typeface="Calibri"/>
              </a:defRPr>
            </a:lvl3pPr>
            <a:lvl4pPr marL="0" lvl="3" indent="0" algn="l">
              <a:lnSpc>
                <a:spcPct val="100000"/>
              </a:lnSpc>
              <a:spcBef>
                <a:spcPts val="0"/>
              </a:spcBef>
              <a:spcAft>
                <a:spcPts val="0"/>
              </a:spcAft>
              <a:buNone/>
              <a:defRPr sz="3200" b="0" i="0" u="none">
                <a:solidFill>
                  <a:schemeClr val="dk1"/>
                </a:solidFill>
                <a:latin typeface="Calibri"/>
                <a:ea typeface="Calibri"/>
                <a:cs typeface="Calibri"/>
                <a:sym typeface="Calibri"/>
              </a:defRPr>
            </a:lvl4pPr>
            <a:lvl5pPr marL="0" lvl="4" indent="0" algn="l">
              <a:lnSpc>
                <a:spcPct val="100000"/>
              </a:lnSpc>
              <a:spcBef>
                <a:spcPts val="0"/>
              </a:spcBef>
              <a:spcAft>
                <a:spcPts val="0"/>
              </a:spcAft>
              <a:buNone/>
              <a:defRPr sz="3200" b="0" i="0" u="none">
                <a:solidFill>
                  <a:schemeClr val="dk1"/>
                </a:solidFill>
                <a:latin typeface="Calibri"/>
                <a:ea typeface="Calibri"/>
                <a:cs typeface="Calibri"/>
                <a:sym typeface="Calibri"/>
              </a:defRPr>
            </a:lvl5pPr>
            <a:lvl6pPr marL="0" lvl="5" indent="0" algn="l">
              <a:lnSpc>
                <a:spcPct val="100000"/>
              </a:lnSpc>
              <a:spcBef>
                <a:spcPts val="0"/>
              </a:spcBef>
              <a:spcAft>
                <a:spcPts val="0"/>
              </a:spcAft>
              <a:buNone/>
              <a:defRPr sz="3200" b="0" i="0" u="none">
                <a:solidFill>
                  <a:schemeClr val="dk1"/>
                </a:solidFill>
                <a:latin typeface="Calibri"/>
                <a:ea typeface="Calibri"/>
                <a:cs typeface="Calibri"/>
                <a:sym typeface="Calibri"/>
              </a:defRPr>
            </a:lvl6pPr>
            <a:lvl7pPr marL="0" lvl="6" indent="0" algn="l">
              <a:lnSpc>
                <a:spcPct val="100000"/>
              </a:lnSpc>
              <a:spcBef>
                <a:spcPts val="0"/>
              </a:spcBef>
              <a:spcAft>
                <a:spcPts val="0"/>
              </a:spcAft>
              <a:buNone/>
              <a:defRPr sz="3200" b="0" i="0" u="none">
                <a:solidFill>
                  <a:schemeClr val="dk1"/>
                </a:solidFill>
                <a:latin typeface="Calibri"/>
                <a:ea typeface="Calibri"/>
                <a:cs typeface="Calibri"/>
                <a:sym typeface="Calibri"/>
              </a:defRPr>
            </a:lvl7pPr>
            <a:lvl8pPr marL="0" lvl="7" indent="0" algn="l">
              <a:lnSpc>
                <a:spcPct val="100000"/>
              </a:lnSpc>
              <a:spcBef>
                <a:spcPts val="0"/>
              </a:spcBef>
              <a:spcAft>
                <a:spcPts val="0"/>
              </a:spcAft>
              <a:buNone/>
              <a:defRPr sz="3200" b="0" i="0" u="none">
                <a:solidFill>
                  <a:schemeClr val="dk1"/>
                </a:solidFill>
                <a:latin typeface="Calibri"/>
                <a:ea typeface="Calibri"/>
                <a:cs typeface="Calibri"/>
                <a:sym typeface="Calibri"/>
              </a:defRPr>
            </a:lvl8pPr>
            <a:lvl9pPr marL="0" lvl="8" indent="0" algn="l">
              <a:lnSpc>
                <a:spcPct val="100000"/>
              </a:lnSpc>
              <a:spcBef>
                <a:spcPts val="0"/>
              </a:spcBef>
              <a:spcAft>
                <a:spcPts val="0"/>
              </a:spcAft>
              <a:buNone/>
              <a:defRPr sz="3200" b="0" i="0" u="none">
                <a:solidFill>
                  <a:schemeClr val="dk1"/>
                </a:solidFill>
                <a:latin typeface="Calibri"/>
                <a:ea typeface="Calibri"/>
                <a:cs typeface="Calibri"/>
                <a:sym typeface="Calibri"/>
              </a:defRPr>
            </a:lvl9p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58"/>
        <p:cNvGrpSpPr/>
        <p:nvPr/>
      </p:nvGrpSpPr>
      <p:grpSpPr>
        <a:xfrm>
          <a:off x="0" y="0"/>
          <a:ext cx="0" cy="0"/>
          <a:chOff x="0" y="0"/>
          <a:chExt cx="0" cy="0"/>
        </a:xfrm>
      </p:grpSpPr>
      <p:sp>
        <p:nvSpPr>
          <p:cNvPr id="59" name="Google Shape;59;p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85"/>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sz="3200" b="0" i="0" u="none">
                <a:solidFill>
                  <a:schemeClr val="dk1"/>
                </a:solidFill>
                <a:latin typeface="Calibri"/>
                <a:ea typeface="Calibri"/>
                <a:cs typeface="Calibri"/>
                <a:sym typeface="Calibri"/>
              </a:defRPr>
            </a:lvl1pPr>
            <a:lvl2pPr marL="0" lvl="1" indent="0" algn="l">
              <a:lnSpc>
                <a:spcPct val="100000"/>
              </a:lnSpc>
              <a:spcBef>
                <a:spcPts val="0"/>
              </a:spcBef>
              <a:spcAft>
                <a:spcPts val="0"/>
              </a:spcAft>
              <a:buNone/>
              <a:defRPr sz="3200" b="0" i="0" u="none">
                <a:solidFill>
                  <a:schemeClr val="dk1"/>
                </a:solidFill>
                <a:latin typeface="Calibri"/>
                <a:ea typeface="Calibri"/>
                <a:cs typeface="Calibri"/>
                <a:sym typeface="Calibri"/>
              </a:defRPr>
            </a:lvl2pPr>
            <a:lvl3pPr marL="0" lvl="2" indent="0" algn="l">
              <a:lnSpc>
                <a:spcPct val="100000"/>
              </a:lnSpc>
              <a:spcBef>
                <a:spcPts val="0"/>
              </a:spcBef>
              <a:spcAft>
                <a:spcPts val="0"/>
              </a:spcAft>
              <a:buNone/>
              <a:defRPr sz="3200" b="0" i="0" u="none">
                <a:solidFill>
                  <a:schemeClr val="dk1"/>
                </a:solidFill>
                <a:latin typeface="Calibri"/>
                <a:ea typeface="Calibri"/>
                <a:cs typeface="Calibri"/>
                <a:sym typeface="Calibri"/>
              </a:defRPr>
            </a:lvl3pPr>
            <a:lvl4pPr marL="0" lvl="3" indent="0" algn="l">
              <a:lnSpc>
                <a:spcPct val="100000"/>
              </a:lnSpc>
              <a:spcBef>
                <a:spcPts val="0"/>
              </a:spcBef>
              <a:spcAft>
                <a:spcPts val="0"/>
              </a:spcAft>
              <a:buNone/>
              <a:defRPr sz="3200" b="0" i="0" u="none">
                <a:solidFill>
                  <a:schemeClr val="dk1"/>
                </a:solidFill>
                <a:latin typeface="Calibri"/>
                <a:ea typeface="Calibri"/>
                <a:cs typeface="Calibri"/>
                <a:sym typeface="Calibri"/>
              </a:defRPr>
            </a:lvl4pPr>
            <a:lvl5pPr marL="0" lvl="4" indent="0" algn="l">
              <a:lnSpc>
                <a:spcPct val="100000"/>
              </a:lnSpc>
              <a:spcBef>
                <a:spcPts val="0"/>
              </a:spcBef>
              <a:spcAft>
                <a:spcPts val="0"/>
              </a:spcAft>
              <a:buNone/>
              <a:defRPr sz="3200" b="0" i="0" u="none">
                <a:solidFill>
                  <a:schemeClr val="dk1"/>
                </a:solidFill>
                <a:latin typeface="Calibri"/>
                <a:ea typeface="Calibri"/>
                <a:cs typeface="Calibri"/>
                <a:sym typeface="Calibri"/>
              </a:defRPr>
            </a:lvl5pPr>
            <a:lvl6pPr marL="0" lvl="5" indent="0" algn="l">
              <a:lnSpc>
                <a:spcPct val="100000"/>
              </a:lnSpc>
              <a:spcBef>
                <a:spcPts val="0"/>
              </a:spcBef>
              <a:spcAft>
                <a:spcPts val="0"/>
              </a:spcAft>
              <a:buNone/>
              <a:defRPr sz="3200" b="0" i="0" u="none">
                <a:solidFill>
                  <a:schemeClr val="dk1"/>
                </a:solidFill>
                <a:latin typeface="Calibri"/>
                <a:ea typeface="Calibri"/>
                <a:cs typeface="Calibri"/>
                <a:sym typeface="Calibri"/>
              </a:defRPr>
            </a:lvl6pPr>
            <a:lvl7pPr marL="0" lvl="6" indent="0" algn="l">
              <a:lnSpc>
                <a:spcPct val="100000"/>
              </a:lnSpc>
              <a:spcBef>
                <a:spcPts val="0"/>
              </a:spcBef>
              <a:spcAft>
                <a:spcPts val="0"/>
              </a:spcAft>
              <a:buNone/>
              <a:defRPr sz="3200" b="0" i="0" u="none">
                <a:solidFill>
                  <a:schemeClr val="dk1"/>
                </a:solidFill>
                <a:latin typeface="Calibri"/>
                <a:ea typeface="Calibri"/>
                <a:cs typeface="Calibri"/>
                <a:sym typeface="Calibri"/>
              </a:defRPr>
            </a:lvl7pPr>
            <a:lvl8pPr marL="0" lvl="7" indent="0" algn="l">
              <a:lnSpc>
                <a:spcPct val="100000"/>
              </a:lnSpc>
              <a:spcBef>
                <a:spcPts val="0"/>
              </a:spcBef>
              <a:spcAft>
                <a:spcPts val="0"/>
              </a:spcAft>
              <a:buNone/>
              <a:defRPr sz="3200" b="0" i="0" u="none">
                <a:solidFill>
                  <a:schemeClr val="dk1"/>
                </a:solidFill>
                <a:latin typeface="Calibri"/>
                <a:ea typeface="Calibri"/>
                <a:cs typeface="Calibri"/>
                <a:sym typeface="Calibri"/>
              </a:defRPr>
            </a:lvl8pPr>
            <a:lvl9pPr marL="0" lvl="8" indent="0" algn="l">
              <a:lnSpc>
                <a:spcPct val="100000"/>
              </a:lnSpc>
              <a:spcBef>
                <a:spcPts val="0"/>
              </a:spcBef>
              <a:spcAft>
                <a:spcPts val="0"/>
              </a:spcAft>
              <a:buNone/>
              <a:defRPr sz="3200" b="0" i="0" u="none">
                <a:solidFill>
                  <a:schemeClr val="dk1"/>
                </a:solidFill>
                <a:latin typeface="Calibri"/>
                <a:ea typeface="Calibri"/>
                <a:cs typeface="Calibri"/>
                <a:sym typeface="Calibri"/>
              </a:defRPr>
            </a:lvl9p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4"/>
        <p:cNvGrpSpPr/>
        <p:nvPr/>
      </p:nvGrpSpPr>
      <p:grpSpPr>
        <a:xfrm>
          <a:off x="0" y="0"/>
          <a:ext cx="0" cy="0"/>
          <a:chOff x="0" y="0"/>
          <a:chExt cx="0" cy="0"/>
        </a:xfrm>
      </p:grpSpPr>
      <p:sp>
        <p:nvSpPr>
          <p:cNvPr id="65" name="Google Shape;65;p8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8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8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8" name="Google Shape;68;p8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sz="3200" b="0" i="0" u="none">
                <a:solidFill>
                  <a:schemeClr val="dk1"/>
                </a:solidFill>
                <a:latin typeface="Calibri"/>
                <a:ea typeface="Calibri"/>
                <a:cs typeface="Calibri"/>
                <a:sym typeface="Calibri"/>
              </a:defRPr>
            </a:lvl1pPr>
            <a:lvl2pPr marL="0" lvl="1" indent="0" algn="l">
              <a:lnSpc>
                <a:spcPct val="100000"/>
              </a:lnSpc>
              <a:spcBef>
                <a:spcPts val="0"/>
              </a:spcBef>
              <a:spcAft>
                <a:spcPts val="0"/>
              </a:spcAft>
              <a:buNone/>
              <a:defRPr sz="3200" b="0" i="0" u="none">
                <a:solidFill>
                  <a:schemeClr val="dk1"/>
                </a:solidFill>
                <a:latin typeface="Calibri"/>
                <a:ea typeface="Calibri"/>
                <a:cs typeface="Calibri"/>
                <a:sym typeface="Calibri"/>
              </a:defRPr>
            </a:lvl2pPr>
            <a:lvl3pPr marL="0" lvl="2" indent="0" algn="l">
              <a:lnSpc>
                <a:spcPct val="100000"/>
              </a:lnSpc>
              <a:spcBef>
                <a:spcPts val="0"/>
              </a:spcBef>
              <a:spcAft>
                <a:spcPts val="0"/>
              </a:spcAft>
              <a:buNone/>
              <a:defRPr sz="3200" b="0" i="0" u="none">
                <a:solidFill>
                  <a:schemeClr val="dk1"/>
                </a:solidFill>
                <a:latin typeface="Calibri"/>
                <a:ea typeface="Calibri"/>
                <a:cs typeface="Calibri"/>
                <a:sym typeface="Calibri"/>
              </a:defRPr>
            </a:lvl3pPr>
            <a:lvl4pPr marL="0" lvl="3" indent="0" algn="l">
              <a:lnSpc>
                <a:spcPct val="100000"/>
              </a:lnSpc>
              <a:spcBef>
                <a:spcPts val="0"/>
              </a:spcBef>
              <a:spcAft>
                <a:spcPts val="0"/>
              </a:spcAft>
              <a:buNone/>
              <a:defRPr sz="3200" b="0" i="0" u="none">
                <a:solidFill>
                  <a:schemeClr val="dk1"/>
                </a:solidFill>
                <a:latin typeface="Calibri"/>
                <a:ea typeface="Calibri"/>
                <a:cs typeface="Calibri"/>
                <a:sym typeface="Calibri"/>
              </a:defRPr>
            </a:lvl4pPr>
            <a:lvl5pPr marL="0" lvl="4" indent="0" algn="l">
              <a:lnSpc>
                <a:spcPct val="100000"/>
              </a:lnSpc>
              <a:spcBef>
                <a:spcPts val="0"/>
              </a:spcBef>
              <a:spcAft>
                <a:spcPts val="0"/>
              </a:spcAft>
              <a:buNone/>
              <a:defRPr sz="3200" b="0" i="0" u="none">
                <a:solidFill>
                  <a:schemeClr val="dk1"/>
                </a:solidFill>
                <a:latin typeface="Calibri"/>
                <a:ea typeface="Calibri"/>
                <a:cs typeface="Calibri"/>
                <a:sym typeface="Calibri"/>
              </a:defRPr>
            </a:lvl5pPr>
            <a:lvl6pPr marL="0" lvl="5" indent="0" algn="l">
              <a:lnSpc>
                <a:spcPct val="100000"/>
              </a:lnSpc>
              <a:spcBef>
                <a:spcPts val="0"/>
              </a:spcBef>
              <a:spcAft>
                <a:spcPts val="0"/>
              </a:spcAft>
              <a:buNone/>
              <a:defRPr sz="3200" b="0" i="0" u="none">
                <a:solidFill>
                  <a:schemeClr val="dk1"/>
                </a:solidFill>
                <a:latin typeface="Calibri"/>
                <a:ea typeface="Calibri"/>
                <a:cs typeface="Calibri"/>
                <a:sym typeface="Calibri"/>
              </a:defRPr>
            </a:lvl6pPr>
            <a:lvl7pPr marL="0" lvl="6" indent="0" algn="l">
              <a:lnSpc>
                <a:spcPct val="100000"/>
              </a:lnSpc>
              <a:spcBef>
                <a:spcPts val="0"/>
              </a:spcBef>
              <a:spcAft>
                <a:spcPts val="0"/>
              </a:spcAft>
              <a:buNone/>
              <a:defRPr sz="3200" b="0" i="0" u="none">
                <a:solidFill>
                  <a:schemeClr val="dk1"/>
                </a:solidFill>
                <a:latin typeface="Calibri"/>
                <a:ea typeface="Calibri"/>
                <a:cs typeface="Calibri"/>
                <a:sym typeface="Calibri"/>
              </a:defRPr>
            </a:lvl7pPr>
            <a:lvl8pPr marL="0" lvl="7" indent="0" algn="l">
              <a:lnSpc>
                <a:spcPct val="100000"/>
              </a:lnSpc>
              <a:spcBef>
                <a:spcPts val="0"/>
              </a:spcBef>
              <a:spcAft>
                <a:spcPts val="0"/>
              </a:spcAft>
              <a:buNone/>
              <a:defRPr sz="3200" b="0" i="0" u="none">
                <a:solidFill>
                  <a:schemeClr val="dk1"/>
                </a:solidFill>
                <a:latin typeface="Calibri"/>
                <a:ea typeface="Calibri"/>
                <a:cs typeface="Calibri"/>
                <a:sym typeface="Calibri"/>
              </a:defRPr>
            </a:lvl8pPr>
            <a:lvl9pPr marL="0" lvl="8" indent="0" algn="l">
              <a:lnSpc>
                <a:spcPct val="100000"/>
              </a:lnSpc>
              <a:spcBef>
                <a:spcPts val="0"/>
              </a:spcBef>
              <a:spcAft>
                <a:spcPts val="0"/>
              </a:spcAft>
              <a:buNone/>
              <a:defRPr sz="3200" b="0" i="0" u="none">
                <a:solidFill>
                  <a:schemeClr val="dk1"/>
                </a:solidFill>
                <a:latin typeface="Calibri"/>
                <a:ea typeface="Calibri"/>
                <a:cs typeface="Calibri"/>
                <a:sym typeface="Calibri"/>
              </a:defRPr>
            </a:lvl9p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71"/>
        <p:cNvGrpSpPr/>
        <p:nvPr/>
      </p:nvGrpSpPr>
      <p:grpSpPr>
        <a:xfrm>
          <a:off x="0" y="0"/>
          <a:ext cx="0" cy="0"/>
          <a:chOff x="0" y="0"/>
          <a:chExt cx="0" cy="0"/>
        </a:xfrm>
      </p:grpSpPr>
      <p:sp>
        <p:nvSpPr>
          <p:cNvPr id="72" name="Google Shape;72;p8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8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4" name="Google Shape;74;p8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5" name="Google Shape;75;p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sz="3200" b="0" i="0" u="none">
                <a:solidFill>
                  <a:schemeClr val="dk1"/>
                </a:solidFill>
                <a:latin typeface="Calibri"/>
                <a:ea typeface="Calibri"/>
                <a:cs typeface="Calibri"/>
                <a:sym typeface="Calibri"/>
              </a:defRPr>
            </a:lvl1pPr>
            <a:lvl2pPr marL="0" lvl="1" indent="0" algn="l">
              <a:lnSpc>
                <a:spcPct val="100000"/>
              </a:lnSpc>
              <a:spcBef>
                <a:spcPts val="0"/>
              </a:spcBef>
              <a:spcAft>
                <a:spcPts val="0"/>
              </a:spcAft>
              <a:buNone/>
              <a:defRPr sz="3200" b="0" i="0" u="none">
                <a:solidFill>
                  <a:schemeClr val="dk1"/>
                </a:solidFill>
                <a:latin typeface="Calibri"/>
                <a:ea typeface="Calibri"/>
                <a:cs typeface="Calibri"/>
                <a:sym typeface="Calibri"/>
              </a:defRPr>
            </a:lvl2pPr>
            <a:lvl3pPr marL="0" lvl="2" indent="0" algn="l">
              <a:lnSpc>
                <a:spcPct val="100000"/>
              </a:lnSpc>
              <a:spcBef>
                <a:spcPts val="0"/>
              </a:spcBef>
              <a:spcAft>
                <a:spcPts val="0"/>
              </a:spcAft>
              <a:buNone/>
              <a:defRPr sz="3200" b="0" i="0" u="none">
                <a:solidFill>
                  <a:schemeClr val="dk1"/>
                </a:solidFill>
                <a:latin typeface="Calibri"/>
                <a:ea typeface="Calibri"/>
                <a:cs typeface="Calibri"/>
                <a:sym typeface="Calibri"/>
              </a:defRPr>
            </a:lvl3pPr>
            <a:lvl4pPr marL="0" lvl="3" indent="0" algn="l">
              <a:lnSpc>
                <a:spcPct val="100000"/>
              </a:lnSpc>
              <a:spcBef>
                <a:spcPts val="0"/>
              </a:spcBef>
              <a:spcAft>
                <a:spcPts val="0"/>
              </a:spcAft>
              <a:buNone/>
              <a:defRPr sz="3200" b="0" i="0" u="none">
                <a:solidFill>
                  <a:schemeClr val="dk1"/>
                </a:solidFill>
                <a:latin typeface="Calibri"/>
                <a:ea typeface="Calibri"/>
                <a:cs typeface="Calibri"/>
                <a:sym typeface="Calibri"/>
              </a:defRPr>
            </a:lvl4pPr>
            <a:lvl5pPr marL="0" lvl="4" indent="0" algn="l">
              <a:lnSpc>
                <a:spcPct val="100000"/>
              </a:lnSpc>
              <a:spcBef>
                <a:spcPts val="0"/>
              </a:spcBef>
              <a:spcAft>
                <a:spcPts val="0"/>
              </a:spcAft>
              <a:buNone/>
              <a:defRPr sz="3200" b="0" i="0" u="none">
                <a:solidFill>
                  <a:schemeClr val="dk1"/>
                </a:solidFill>
                <a:latin typeface="Calibri"/>
                <a:ea typeface="Calibri"/>
                <a:cs typeface="Calibri"/>
                <a:sym typeface="Calibri"/>
              </a:defRPr>
            </a:lvl5pPr>
            <a:lvl6pPr marL="0" lvl="5" indent="0" algn="l">
              <a:lnSpc>
                <a:spcPct val="100000"/>
              </a:lnSpc>
              <a:spcBef>
                <a:spcPts val="0"/>
              </a:spcBef>
              <a:spcAft>
                <a:spcPts val="0"/>
              </a:spcAft>
              <a:buNone/>
              <a:defRPr sz="3200" b="0" i="0" u="none">
                <a:solidFill>
                  <a:schemeClr val="dk1"/>
                </a:solidFill>
                <a:latin typeface="Calibri"/>
                <a:ea typeface="Calibri"/>
                <a:cs typeface="Calibri"/>
                <a:sym typeface="Calibri"/>
              </a:defRPr>
            </a:lvl6pPr>
            <a:lvl7pPr marL="0" lvl="6" indent="0" algn="l">
              <a:lnSpc>
                <a:spcPct val="100000"/>
              </a:lnSpc>
              <a:spcBef>
                <a:spcPts val="0"/>
              </a:spcBef>
              <a:spcAft>
                <a:spcPts val="0"/>
              </a:spcAft>
              <a:buNone/>
              <a:defRPr sz="3200" b="0" i="0" u="none">
                <a:solidFill>
                  <a:schemeClr val="dk1"/>
                </a:solidFill>
                <a:latin typeface="Calibri"/>
                <a:ea typeface="Calibri"/>
                <a:cs typeface="Calibri"/>
                <a:sym typeface="Calibri"/>
              </a:defRPr>
            </a:lvl7pPr>
            <a:lvl8pPr marL="0" lvl="7" indent="0" algn="l">
              <a:lnSpc>
                <a:spcPct val="100000"/>
              </a:lnSpc>
              <a:spcBef>
                <a:spcPts val="0"/>
              </a:spcBef>
              <a:spcAft>
                <a:spcPts val="0"/>
              </a:spcAft>
              <a:buNone/>
              <a:defRPr sz="3200" b="0" i="0" u="none">
                <a:solidFill>
                  <a:schemeClr val="dk1"/>
                </a:solidFill>
                <a:latin typeface="Calibri"/>
                <a:ea typeface="Calibri"/>
                <a:cs typeface="Calibri"/>
                <a:sym typeface="Calibri"/>
              </a:defRPr>
            </a:lvl8pPr>
            <a:lvl9pPr marL="0" lvl="8" indent="0" algn="l">
              <a:lnSpc>
                <a:spcPct val="100000"/>
              </a:lnSpc>
              <a:spcBef>
                <a:spcPts val="0"/>
              </a:spcBef>
              <a:spcAft>
                <a:spcPts val="0"/>
              </a:spcAft>
              <a:buNone/>
              <a:defRPr sz="3200" b="0" i="0" u="none">
                <a:solidFill>
                  <a:schemeClr val="dk1"/>
                </a:solidFill>
                <a:latin typeface="Calibri"/>
                <a:ea typeface="Calibri"/>
                <a:cs typeface="Calibri"/>
                <a:sym typeface="Calibri"/>
              </a:defRPr>
            </a:lvl9p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78"/>
        <p:cNvGrpSpPr/>
        <p:nvPr/>
      </p:nvGrpSpPr>
      <p:grpSpPr>
        <a:xfrm>
          <a:off x="0" y="0"/>
          <a:ext cx="0" cy="0"/>
          <a:chOff x="0" y="0"/>
          <a:chExt cx="0" cy="0"/>
        </a:xfrm>
      </p:grpSpPr>
      <p:sp>
        <p:nvSpPr>
          <p:cNvPr id="79" name="Google Shape;79;p8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8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1" name="Google Shape;81;p8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2" name="Google Shape;82;p8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3" name="Google Shape;83;p8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4" name="Google Shape;84;p8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8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sz="3200" b="0" i="0" u="none">
                <a:solidFill>
                  <a:schemeClr val="dk1"/>
                </a:solidFill>
                <a:latin typeface="Calibri"/>
                <a:ea typeface="Calibri"/>
                <a:cs typeface="Calibri"/>
                <a:sym typeface="Calibri"/>
              </a:defRPr>
            </a:lvl1pPr>
            <a:lvl2pPr marL="0" lvl="1" indent="0" algn="l">
              <a:lnSpc>
                <a:spcPct val="100000"/>
              </a:lnSpc>
              <a:spcBef>
                <a:spcPts val="0"/>
              </a:spcBef>
              <a:spcAft>
                <a:spcPts val="0"/>
              </a:spcAft>
              <a:buNone/>
              <a:defRPr sz="3200" b="0" i="0" u="none">
                <a:solidFill>
                  <a:schemeClr val="dk1"/>
                </a:solidFill>
                <a:latin typeface="Calibri"/>
                <a:ea typeface="Calibri"/>
                <a:cs typeface="Calibri"/>
                <a:sym typeface="Calibri"/>
              </a:defRPr>
            </a:lvl2pPr>
            <a:lvl3pPr marL="0" lvl="2" indent="0" algn="l">
              <a:lnSpc>
                <a:spcPct val="100000"/>
              </a:lnSpc>
              <a:spcBef>
                <a:spcPts val="0"/>
              </a:spcBef>
              <a:spcAft>
                <a:spcPts val="0"/>
              </a:spcAft>
              <a:buNone/>
              <a:defRPr sz="3200" b="0" i="0" u="none">
                <a:solidFill>
                  <a:schemeClr val="dk1"/>
                </a:solidFill>
                <a:latin typeface="Calibri"/>
                <a:ea typeface="Calibri"/>
                <a:cs typeface="Calibri"/>
                <a:sym typeface="Calibri"/>
              </a:defRPr>
            </a:lvl3pPr>
            <a:lvl4pPr marL="0" lvl="3" indent="0" algn="l">
              <a:lnSpc>
                <a:spcPct val="100000"/>
              </a:lnSpc>
              <a:spcBef>
                <a:spcPts val="0"/>
              </a:spcBef>
              <a:spcAft>
                <a:spcPts val="0"/>
              </a:spcAft>
              <a:buNone/>
              <a:defRPr sz="3200" b="0" i="0" u="none">
                <a:solidFill>
                  <a:schemeClr val="dk1"/>
                </a:solidFill>
                <a:latin typeface="Calibri"/>
                <a:ea typeface="Calibri"/>
                <a:cs typeface="Calibri"/>
                <a:sym typeface="Calibri"/>
              </a:defRPr>
            </a:lvl4pPr>
            <a:lvl5pPr marL="0" lvl="4" indent="0" algn="l">
              <a:lnSpc>
                <a:spcPct val="100000"/>
              </a:lnSpc>
              <a:spcBef>
                <a:spcPts val="0"/>
              </a:spcBef>
              <a:spcAft>
                <a:spcPts val="0"/>
              </a:spcAft>
              <a:buNone/>
              <a:defRPr sz="3200" b="0" i="0" u="none">
                <a:solidFill>
                  <a:schemeClr val="dk1"/>
                </a:solidFill>
                <a:latin typeface="Calibri"/>
                <a:ea typeface="Calibri"/>
                <a:cs typeface="Calibri"/>
                <a:sym typeface="Calibri"/>
              </a:defRPr>
            </a:lvl5pPr>
            <a:lvl6pPr marL="0" lvl="5" indent="0" algn="l">
              <a:lnSpc>
                <a:spcPct val="100000"/>
              </a:lnSpc>
              <a:spcBef>
                <a:spcPts val="0"/>
              </a:spcBef>
              <a:spcAft>
                <a:spcPts val="0"/>
              </a:spcAft>
              <a:buNone/>
              <a:defRPr sz="3200" b="0" i="0" u="none">
                <a:solidFill>
                  <a:schemeClr val="dk1"/>
                </a:solidFill>
                <a:latin typeface="Calibri"/>
                <a:ea typeface="Calibri"/>
                <a:cs typeface="Calibri"/>
                <a:sym typeface="Calibri"/>
              </a:defRPr>
            </a:lvl6pPr>
            <a:lvl7pPr marL="0" lvl="6" indent="0" algn="l">
              <a:lnSpc>
                <a:spcPct val="100000"/>
              </a:lnSpc>
              <a:spcBef>
                <a:spcPts val="0"/>
              </a:spcBef>
              <a:spcAft>
                <a:spcPts val="0"/>
              </a:spcAft>
              <a:buNone/>
              <a:defRPr sz="3200" b="0" i="0" u="none">
                <a:solidFill>
                  <a:schemeClr val="dk1"/>
                </a:solidFill>
                <a:latin typeface="Calibri"/>
                <a:ea typeface="Calibri"/>
                <a:cs typeface="Calibri"/>
                <a:sym typeface="Calibri"/>
              </a:defRPr>
            </a:lvl7pPr>
            <a:lvl8pPr marL="0" lvl="7" indent="0" algn="l">
              <a:lnSpc>
                <a:spcPct val="100000"/>
              </a:lnSpc>
              <a:spcBef>
                <a:spcPts val="0"/>
              </a:spcBef>
              <a:spcAft>
                <a:spcPts val="0"/>
              </a:spcAft>
              <a:buNone/>
              <a:defRPr sz="3200" b="0" i="0" u="none">
                <a:solidFill>
                  <a:schemeClr val="dk1"/>
                </a:solidFill>
                <a:latin typeface="Calibri"/>
                <a:ea typeface="Calibri"/>
                <a:cs typeface="Calibri"/>
                <a:sym typeface="Calibri"/>
              </a:defRPr>
            </a:lvl8pPr>
            <a:lvl9pPr marL="0" lvl="8" indent="0" algn="l">
              <a:lnSpc>
                <a:spcPct val="100000"/>
              </a:lnSpc>
              <a:spcBef>
                <a:spcPts val="0"/>
              </a:spcBef>
              <a:spcAft>
                <a:spcPts val="0"/>
              </a:spcAft>
              <a:buNone/>
              <a:defRPr sz="3200" b="0" i="0" u="none">
                <a:solidFill>
                  <a:schemeClr val="dk1"/>
                </a:solidFill>
                <a:latin typeface="Calibri"/>
                <a:ea typeface="Calibri"/>
                <a:cs typeface="Calibri"/>
                <a:sym typeface="Calibri"/>
              </a:defRPr>
            </a:lvl9p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wmf"/><Relationship Id="rId2" Type="http://schemas.openxmlformats.org/officeDocument/2006/relationships/slideLayout" Target="../slideLayouts/slideLayout13.xml"/><Relationship Id="rId16" Type="http://schemas.openxmlformats.org/officeDocument/2006/relationships/oleObject" Target="../embeddings/oleObject3.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vmlDrawing" Target="../drawings/vmlDrawing3.v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7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9pPr>
          </a:lstStyle>
          <a:p>
            <a:endParaRPr/>
          </a:p>
        </p:txBody>
      </p:sp>
      <p:sp>
        <p:nvSpPr>
          <p:cNvPr id="13" name="Google Shape;13;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9pPr>
          </a:lstStyle>
          <a:p>
            <a:endParaRPr/>
          </a:p>
        </p:txBody>
      </p:sp>
      <p:sp>
        <p:nvSpPr>
          <p:cNvPr id="14" name="Google Shape;14;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None/>
              <a:defRPr sz="3200" b="0" i="0" u="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None/>
              <a:defRPr sz="3200" b="0" i="0" u="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None/>
              <a:defRPr sz="3200" b="0" i="0" u="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None/>
              <a:defRPr sz="3200" b="0" i="0" u="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None/>
              <a:defRPr sz="3200" b="0" i="0" u="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None/>
              <a:defRPr sz="3200" b="0" i="0" u="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None/>
              <a:defRPr sz="3200" b="0" i="0" u="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None/>
              <a:defRPr sz="3200" b="0" i="0" u="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None/>
              <a:defRPr sz="3200" b="0" i="0" u="none">
                <a:solidFill>
                  <a:schemeClr val="dk1"/>
                </a:solidFill>
                <a:latin typeface="Calibri"/>
                <a:ea typeface="Calibri"/>
                <a:cs typeface="Calibri"/>
                <a:sym typeface="Calibri"/>
              </a:defRPr>
            </a:lvl9pPr>
          </a:lstStyle>
          <a:p>
            <a:pPr marL="0" lvl="0" indent="0" algn="l" rtl="0">
              <a:spcBef>
                <a:spcPts val="0"/>
              </a:spcBef>
              <a:spcAft>
                <a:spcPts val="0"/>
              </a:spcAft>
              <a:buNone/>
            </a:pPr>
            <a:endParaRPr/>
          </a:p>
        </p:txBody>
      </p:sp>
      <p:graphicFrame>
        <p:nvGraphicFramePr>
          <p:cNvPr id="15" name="Google Shape;15;p75"/>
          <p:cNvGraphicFramePr/>
          <p:nvPr/>
        </p:nvGraphicFramePr>
        <p:xfrm>
          <a:off x="25400" y="0"/>
          <a:ext cx="9118600" cy="647700"/>
        </p:xfrm>
        <a:graphic>
          <a:graphicData uri="http://schemas.openxmlformats.org/presentationml/2006/ole">
            <mc:AlternateContent xmlns:mc="http://schemas.openxmlformats.org/markup-compatibility/2006">
              <mc:Choice xmlns:v="urn:schemas-microsoft-com:vml" Requires="v">
                <p:oleObj spid="_x0000_s1068" r:id="rId13" imgW="9118600" imgH="647700" progId="PI3.Image">
                  <p:embed/>
                </p:oleObj>
              </mc:Choice>
              <mc:Fallback>
                <p:oleObj r:id="rId13" imgW="9118600" imgH="647700" progId="PI3.Image">
                  <p:embed/>
                  <p:pic>
                    <p:nvPicPr>
                      <p:cNvPr id="15" name="Google Shape;15;p75"/>
                      <p:cNvPicPr preferRelativeResize="0"/>
                      <p:nvPr/>
                    </p:nvPicPr>
                    <p:blipFill rotWithShape="1">
                      <a:blip r:embed="rId14">
                        <a:alphaModFix/>
                      </a:blip>
                      <a:srcRect/>
                      <a:stretch/>
                    </p:blipFill>
                    <p:spPr>
                      <a:xfrm>
                        <a:off x="25400" y="0"/>
                        <a:ext cx="9118600" cy="647700"/>
                      </a:xfrm>
                      <a:prstGeom prst="rect">
                        <a:avLst/>
                      </a:prstGeom>
                      <a:noFill/>
                      <a:ln>
                        <a:noFill/>
                      </a:ln>
                    </p:spPr>
                  </p:pic>
                </p:oleObj>
              </mc:Fallback>
            </mc:AlternateContent>
          </a:graphicData>
        </a:graphic>
      </p:graphicFrame>
      <p:pic>
        <p:nvPicPr>
          <p:cNvPr id="16" name="Google Shape;16;p75"/>
          <p:cNvPicPr preferRelativeResize="0"/>
          <p:nvPr/>
        </p:nvPicPr>
        <p:blipFill rotWithShape="1">
          <a:blip r:embed="rId15">
            <a:alphaModFix/>
          </a:blip>
          <a:srcRect/>
          <a:stretch/>
        </p:blipFill>
        <p:spPr>
          <a:xfrm>
            <a:off x="0" y="500062"/>
            <a:ext cx="9144000" cy="6340475"/>
          </a:xfrm>
          <a:prstGeom prst="rect">
            <a:avLst/>
          </a:prstGeom>
          <a:noFill/>
          <a:ln>
            <a:noFill/>
          </a:ln>
          <a:effectLst>
            <a:outerShdw blurRad="63500" dist="17960" dir="2700000">
              <a:srgbClr val="2F4D71">
                <a:alpha val="49803"/>
              </a:srgbClr>
            </a:outerShdw>
          </a:effectLst>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aphicFrame>
        <p:nvGraphicFramePr>
          <p:cNvPr id="94" name="Google Shape;94;p78"/>
          <p:cNvGraphicFramePr/>
          <p:nvPr/>
        </p:nvGraphicFramePr>
        <p:xfrm>
          <a:off x="25400" y="0"/>
          <a:ext cx="9118600" cy="647700"/>
        </p:xfrm>
        <a:graphic>
          <a:graphicData uri="http://schemas.openxmlformats.org/presentationml/2006/ole">
            <mc:AlternateContent xmlns:mc="http://schemas.openxmlformats.org/markup-compatibility/2006">
              <mc:Choice xmlns:v="urn:schemas-microsoft-com:vml" Requires="v">
                <p:oleObj spid="_x0000_s2092" r:id="rId4" imgW="9118600" imgH="647700" progId="PI3.Image">
                  <p:embed/>
                </p:oleObj>
              </mc:Choice>
              <mc:Fallback>
                <p:oleObj r:id="rId4" imgW="9118600" imgH="647700" progId="PI3.Image">
                  <p:embed/>
                  <p:pic>
                    <p:nvPicPr>
                      <p:cNvPr id="94" name="Google Shape;94;p78"/>
                      <p:cNvPicPr preferRelativeResize="0"/>
                      <p:nvPr/>
                    </p:nvPicPr>
                    <p:blipFill rotWithShape="1">
                      <a:blip r:embed="rId5">
                        <a:alphaModFix/>
                      </a:blip>
                      <a:srcRect/>
                      <a:stretch/>
                    </p:blipFill>
                    <p:spPr>
                      <a:xfrm>
                        <a:off x="25400" y="0"/>
                        <a:ext cx="9118600" cy="647700"/>
                      </a:xfrm>
                      <a:prstGeom prst="rect">
                        <a:avLst/>
                      </a:prstGeom>
                      <a:noFill/>
                      <a:ln>
                        <a:noFill/>
                      </a:ln>
                    </p:spPr>
                  </p:pic>
                </p:oleObj>
              </mc:Fallback>
            </mc:AlternateContent>
          </a:graphicData>
        </a:graphic>
      </p:graphicFrame>
      <p:pic>
        <p:nvPicPr>
          <p:cNvPr id="95" name="Google Shape;95;p78"/>
          <p:cNvPicPr preferRelativeResize="0"/>
          <p:nvPr/>
        </p:nvPicPr>
        <p:blipFill rotWithShape="1">
          <a:blip r:embed="rId6">
            <a:alphaModFix/>
          </a:blip>
          <a:srcRect/>
          <a:stretch/>
        </p:blipFill>
        <p:spPr>
          <a:xfrm>
            <a:off x="0" y="500062"/>
            <a:ext cx="9144000" cy="6340475"/>
          </a:xfrm>
          <a:prstGeom prst="rect">
            <a:avLst/>
          </a:prstGeom>
          <a:noFill/>
          <a:ln>
            <a:noFill/>
          </a:ln>
          <a:effectLst>
            <a:outerShdw blurRad="63500" dist="17960" dir="2700000">
              <a:srgbClr val="2F4D71">
                <a:alpha val="49803"/>
              </a:srgbClr>
            </a:outerShdw>
          </a:effectLst>
        </p:spPr>
      </p:pic>
      <p:sp>
        <p:nvSpPr>
          <p:cNvPr id="96" name="Google Shape;96;p7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7" name="Google Shape;97;p7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1" hangingPunct="1">
              <a:defRPr sz="1200">
                <a:solidFill>
                  <a:schemeClr val="tx1">
                    <a:tint val="75000"/>
                  </a:schemeClr>
                </a:solidFill>
                <a:latin typeface="Arial" pitchFamily="34" charset="0"/>
                <a:ea typeface="新細明體" pitchFamily="18" charset="-120"/>
              </a:defRPr>
            </a:lvl1pPr>
          </a:lstStyle>
          <a:p>
            <a:pPr fontAlgn="base">
              <a:spcBef>
                <a:spcPct val="0"/>
              </a:spcBef>
              <a:spcAft>
                <a:spcPct val="0"/>
              </a:spcAft>
              <a:buClrTx/>
              <a:buFontTx/>
              <a:buNone/>
              <a:defRPr/>
            </a:pPr>
            <a:fld id="{13EC1A93-42A3-45E6-8B17-6E52EB9ED0B0}" type="datetime1">
              <a:rPr kumimoji="1" lang="zh-TW" altLang="en-US" kern="1200">
                <a:solidFill>
                  <a:srgbClr val="000000">
                    <a:tint val="75000"/>
                  </a:srgbClr>
                </a:solidFill>
                <a:cs typeface="+mn-cs"/>
              </a:rPr>
              <a:pPr fontAlgn="base">
                <a:spcBef>
                  <a:spcPct val="0"/>
                </a:spcBef>
                <a:spcAft>
                  <a:spcPct val="0"/>
                </a:spcAft>
                <a:buClrTx/>
                <a:buFontTx/>
                <a:buNone/>
                <a:defRPr/>
              </a:pPr>
              <a:t>2019/9/26</a:t>
            </a:fld>
            <a:endParaRPr kumimoji="1" lang="zh-TW" altLang="en-US" kern="1200">
              <a:solidFill>
                <a:srgbClr val="000000">
                  <a:tint val="75000"/>
                </a:srgbClr>
              </a:solidFill>
              <a:cs typeface="+mn-cs"/>
            </a:endParaRPr>
          </a:p>
        </p:txBody>
      </p:sp>
      <p:sp>
        <p:nvSpPr>
          <p:cNvPr id="9"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itchFamily="34" charset="0"/>
                <a:ea typeface="新細明體" pitchFamily="18" charset="-120"/>
              </a:defRPr>
            </a:lvl1pPr>
          </a:lstStyle>
          <a:p>
            <a:pPr fontAlgn="base">
              <a:spcBef>
                <a:spcPct val="0"/>
              </a:spcBef>
              <a:spcAft>
                <a:spcPct val="0"/>
              </a:spcAft>
              <a:buClrTx/>
              <a:buFontTx/>
              <a:buNone/>
              <a:defRPr/>
            </a:pPr>
            <a:endParaRPr kumimoji="1" lang="en-US" altLang="zh-TW" kern="1200">
              <a:cs typeface="+mn-cs"/>
            </a:endParaRPr>
          </a:p>
        </p:txBody>
      </p:sp>
      <p:sp>
        <p:nvSpPr>
          <p:cNvPr id="10"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400" b="1">
                <a:solidFill>
                  <a:schemeClr val="tx1"/>
                </a:solidFill>
                <a:latin typeface="Arial" pitchFamily="34" charset="0"/>
                <a:ea typeface="新細明體" pitchFamily="18" charset="-120"/>
              </a:defRPr>
            </a:lvl1pPr>
          </a:lstStyle>
          <a:p>
            <a:pPr fontAlgn="base">
              <a:spcBef>
                <a:spcPct val="0"/>
              </a:spcBef>
              <a:spcAft>
                <a:spcPct val="0"/>
              </a:spcAft>
              <a:buClrTx/>
              <a:buFontTx/>
              <a:buNone/>
              <a:defRPr/>
            </a:pPr>
            <a:endParaRPr kumimoji="1" lang="zh-TW" altLang="en-US" kern="1200">
              <a:solidFill>
                <a:srgbClr val="000000"/>
              </a:solidFill>
              <a:cs typeface="+mn-cs"/>
            </a:endParaRPr>
          </a:p>
        </p:txBody>
      </p:sp>
      <p:graphicFrame>
        <p:nvGraphicFramePr>
          <p:cNvPr id="1031" name="物件 1"/>
          <p:cNvGraphicFramePr>
            <a:graphicFrameLocks noChangeAspect="1"/>
          </p:cNvGraphicFramePr>
          <p:nvPr userDrawn="1"/>
        </p:nvGraphicFramePr>
        <p:xfrm>
          <a:off x="25400" y="0"/>
          <a:ext cx="9118600" cy="647700"/>
        </p:xfrm>
        <a:graphic>
          <a:graphicData uri="http://schemas.openxmlformats.org/presentationml/2006/ole">
            <mc:AlternateContent xmlns:mc="http://schemas.openxmlformats.org/markup-compatibility/2006">
              <mc:Choice xmlns:v="urn:schemas-microsoft-com:vml" Requires="v">
                <p:oleObj spid="_x0000_s3095" name="PhotoImpact" r:id="rId16" imgW="9118440" imgH="647640" progId="PI3.Image">
                  <p:embed/>
                </p:oleObj>
              </mc:Choice>
              <mc:Fallback>
                <p:oleObj name="PhotoImpact" r:id="rId16" imgW="9118440" imgH="647640" progId="PI3.Imag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400" y="0"/>
                        <a:ext cx="9118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4" name="Picture 10"/>
          <p:cNvPicPr>
            <a:picLocks noChangeAspect="1" noChangeArrowheads="1"/>
          </p:cNvPicPr>
          <p:nvPr userDrawn="1"/>
        </p:nvPicPr>
        <p:blipFill>
          <a:blip r:embed="rId18"/>
          <a:srcRect/>
          <a:stretch>
            <a:fillRect/>
          </a:stretch>
        </p:blipFill>
        <p:spPr bwMode="auto">
          <a:xfrm>
            <a:off x="0" y="500063"/>
            <a:ext cx="9144000" cy="6340475"/>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251656919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eaLnBrk="0" fontAlgn="base" hangingPunct="0">
        <a:spcBef>
          <a:spcPct val="0"/>
        </a:spcBef>
        <a:spcAft>
          <a:spcPct val="0"/>
        </a:spcAft>
        <a:defRPr sz="4400">
          <a:solidFill>
            <a:schemeClr val="tx1"/>
          </a:solidFill>
          <a:latin typeface="Calibri" pitchFamily="34" charset="0"/>
          <a:ea typeface="新細明體" pitchFamily="18" charset="-120"/>
        </a:defRPr>
      </a:lvl6pPr>
      <a:lvl7pPr marL="914400" algn="ctr" rtl="0" eaLnBrk="0" fontAlgn="base" hangingPunct="0">
        <a:spcBef>
          <a:spcPct val="0"/>
        </a:spcBef>
        <a:spcAft>
          <a:spcPct val="0"/>
        </a:spcAft>
        <a:defRPr sz="4400">
          <a:solidFill>
            <a:schemeClr val="tx1"/>
          </a:solidFill>
          <a:latin typeface="Calibri" pitchFamily="34" charset="0"/>
          <a:ea typeface="新細明體" pitchFamily="18" charset="-120"/>
        </a:defRPr>
      </a:lvl7pPr>
      <a:lvl8pPr marL="1371600" algn="ctr" rtl="0" eaLnBrk="0" fontAlgn="base" hangingPunct="0">
        <a:spcBef>
          <a:spcPct val="0"/>
        </a:spcBef>
        <a:spcAft>
          <a:spcPct val="0"/>
        </a:spcAft>
        <a:defRPr sz="4400">
          <a:solidFill>
            <a:schemeClr val="tx1"/>
          </a:solidFill>
          <a:latin typeface="Calibri" pitchFamily="34" charset="0"/>
          <a:ea typeface="新細明體" pitchFamily="18" charset="-120"/>
        </a:defRPr>
      </a:lvl8pPr>
      <a:lvl9pPr marL="1828800" algn="ctr" rtl="0" eaLnBrk="0" fontAlgn="base" hangingPunct="0">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hyperlink" Target="http://140.122.103.235/" TargetMode="External"/><Relationship Id="rId13" Type="http://schemas.openxmlformats.org/officeDocument/2006/relationships/image" Target="../media/image31.png"/><Relationship Id="rId3" Type="http://schemas.openxmlformats.org/officeDocument/2006/relationships/image" Target="../media/image8.jpeg"/><Relationship Id="rId7" Type="http://schemas.openxmlformats.org/officeDocument/2006/relationships/hyperlink" Target="http://adapt.k12ea.gov.tw/" TargetMode="External"/><Relationship Id="rId12"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hyperlink" Target="http://www.tkgsh.tn.edu.tw/" TargetMode="External"/><Relationship Id="rId11" Type="http://schemas.openxmlformats.org/officeDocument/2006/relationships/image" Target="../media/image30.png"/><Relationship Id="rId5" Type="http://schemas.openxmlformats.org/officeDocument/2006/relationships/hyperlink" Target="http://12basic.tn.edu.tw/" TargetMode="External"/><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hyperlink" Target="http://12basic.edu.tw/" TargetMode="External"/><Relationship Id="rId9" Type="http://schemas.openxmlformats.org/officeDocument/2006/relationships/hyperlink" Target="http://www.tkgsh.tn.edu.tw/nss/p/familyedu" TargetMode="External"/><Relationship Id="rId1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jpeg"/><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jpe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jpeg"/><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jpeg"/><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7.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46.pn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emf"/><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7.png"/></Relationships>
</file>

<file path=ppt/slides/_rels/slide5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7.png"/><Relationship Id="rId7" Type="http://schemas.openxmlformats.org/officeDocument/2006/relationships/diagramColors" Target="../diagrams/colors3.xml"/><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jpeg"/><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4" name="Picture 4" descr="ç¸éå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488372"/>
            <a:ext cx="9167813" cy="6635329"/>
          </a:xfrm>
          <a:prstGeom prst="rect">
            <a:avLst/>
          </a:prstGeom>
          <a:noFill/>
          <a:extLst>
            <a:ext uri="{909E8E84-426E-40DD-AFC4-6F175D3DCCD1}">
              <a14:hiddenFill xmlns:a14="http://schemas.microsoft.com/office/drawing/2010/main">
                <a:solidFill>
                  <a:srgbClr val="FFFFFF"/>
                </a:solidFill>
              </a14:hiddenFill>
            </a:ext>
          </a:extLst>
        </p:spPr>
      </p:pic>
      <p:sp>
        <p:nvSpPr>
          <p:cNvPr id="104" name="Google Shape;104;p1"/>
          <p:cNvSpPr txBox="1">
            <a:spLocks noGrp="1"/>
          </p:cNvSpPr>
          <p:nvPr>
            <p:ph type="subTitle" idx="1"/>
          </p:nvPr>
        </p:nvSpPr>
        <p:spPr>
          <a:xfrm>
            <a:off x="1299308" y="2929736"/>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None/>
            </a:pPr>
            <a:r>
              <a:rPr lang="zh-TW" altLang="en-US" b="1" dirty="0" smtClean="0">
                <a:solidFill>
                  <a:srgbClr val="00B050"/>
                </a:solidFill>
                <a:latin typeface="Microsoft JhengHei"/>
                <a:ea typeface="Microsoft JhengHei"/>
                <a:sym typeface="Microsoft JhengHei"/>
              </a:rPr>
              <a:t>輔導處 </a:t>
            </a:r>
            <a:r>
              <a:rPr lang="en-US" sz="3200" b="1" i="0" u="none" dirty="0" smtClean="0">
                <a:solidFill>
                  <a:srgbClr val="00B050"/>
                </a:solidFill>
                <a:sym typeface="Calibri"/>
              </a:rPr>
              <a:t> </a:t>
            </a:r>
            <a:r>
              <a:rPr lang="zh-TW" altLang="en-US" b="1" dirty="0" smtClean="0">
                <a:solidFill>
                  <a:srgbClr val="00B050"/>
                </a:solidFill>
                <a:latin typeface="王漢宗細黑體繁" panose="02000500000000000000" pitchFamily="2" charset="-120"/>
                <a:ea typeface="王漢宗細黑體繁" panose="02000500000000000000" pitchFamily="2" charset="-120"/>
              </a:rPr>
              <a:t>李雅惠老師</a:t>
            </a:r>
            <a:endParaRPr b="1" dirty="0">
              <a:solidFill>
                <a:srgbClr val="00B050"/>
              </a:solidFill>
            </a:endParaRPr>
          </a:p>
        </p:txBody>
      </p:sp>
      <p:sp>
        <p:nvSpPr>
          <p:cNvPr id="105" name="Google Shape;105;p1"/>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pic>
        <p:nvPicPr>
          <p:cNvPr id="111" name="Google Shape;111;p1"/>
          <p:cNvPicPr preferRelativeResize="0"/>
          <p:nvPr/>
        </p:nvPicPr>
        <p:blipFill rotWithShape="1">
          <a:blip r:embed="rId4">
            <a:alphaModFix/>
          </a:blip>
          <a:srcRect l="54487" t="76405" r="36006"/>
          <a:stretch/>
        </p:blipFill>
        <p:spPr>
          <a:xfrm>
            <a:off x="2771775" y="6262687"/>
            <a:ext cx="506412" cy="463550"/>
          </a:xfrm>
          <a:prstGeom prst="rect">
            <a:avLst/>
          </a:prstGeom>
          <a:noFill/>
          <a:ln>
            <a:noFill/>
          </a:ln>
        </p:spPr>
      </p:pic>
      <p:pic>
        <p:nvPicPr>
          <p:cNvPr id="112" name="Google Shape;112;p1"/>
          <p:cNvPicPr preferRelativeResize="0"/>
          <p:nvPr/>
        </p:nvPicPr>
        <p:blipFill rotWithShape="1">
          <a:blip r:embed="rId4">
            <a:alphaModFix/>
          </a:blip>
          <a:srcRect l="54487" t="76405" r="36006"/>
          <a:stretch/>
        </p:blipFill>
        <p:spPr>
          <a:xfrm>
            <a:off x="2924175" y="6415087"/>
            <a:ext cx="506412" cy="463550"/>
          </a:xfrm>
          <a:prstGeom prst="rect">
            <a:avLst/>
          </a:prstGeom>
          <a:noFill/>
          <a:ln>
            <a:noFill/>
          </a:ln>
        </p:spPr>
      </p:pic>
      <p:sp>
        <p:nvSpPr>
          <p:cNvPr id="113" name="Google Shape;113;p1"/>
          <p:cNvSpPr txBox="1">
            <a:spLocks noGrp="1"/>
          </p:cNvSpPr>
          <p:nvPr>
            <p:ph type="ctrTitle"/>
          </p:nvPr>
        </p:nvSpPr>
        <p:spPr>
          <a:xfrm>
            <a:off x="690114" y="1505489"/>
            <a:ext cx="7996686" cy="1470025"/>
          </a:xfrm>
          <a:prstGeom prst="rect">
            <a:avLst/>
          </a:prstGeom>
          <a:noFill/>
          <a:ln>
            <a:noFill/>
          </a:ln>
        </p:spPr>
        <p:txBody>
          <a:bodyPr spcFirstLastPara="1" wrap="square" lIns="91425" tIns="45700" rIns="91425" bIns="45700" anchor="ctr" anchorCtr="0">
            <a:noAutofit/>
          </a:bodyPr>
          <a:lstStyle/>
          <a:p>
            <a:pPr marL="0" lvl="0" indent="0" algn="l" rtl="0">
              <a:lnSpc>
                <a:spcPct val="130000"/>
              </a:lnSpc>
              <a:spcBef>
                <a:spcPts val="0"/>
              </a:spcBef>
              <a:spcAft>
                <a:spcPts val="0"/>
              </a:spcAft>
              <a:buClr>
                <a:srgbClr val="7030A0"/>
              </a:buClr>
              <a:buSzPts val="4000"/>
              <a:buFont typeface="Microsoft JhengHei"/>
              <a:buNone/>
            </a:pPr>
            <a:r>
              <a:rPr lang="en-US" sz="4000" b="1" i="0" u="none" dirty="0" err="1" smtClean="0">
                <a:solidFill>
                  <a:srgbClr val="0070C0"/>
                </a:solidFill>
                <a:latin typeface="Microsoft JhengHei"/>
                <a:ea typeface="Microsoft JhengHei"/>
                <a:cs typeface="Microsoft JhengHei"/>
                <a:sym typeface="Microsoft JhengHei"/>
              </a:rPr>
              <a:t>新生親職座談暨十二年國教說明會</a:t>
            </a:r>
            <a:endParaRPr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2"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299" name="Google Shape;299;p14"/>
          <p:cNvSpPr/>
          <p:nvPr/>
        </p:nvSpPr>
        <p:spPr>
          <a:xfrm flipH="1">
            <a:off x="6035675" y="0"/>
            <a:ext cx="3108325" cy="476250"/>
          </a:xfrm>
          <a:prstGeom prst="homePlate">
            <a:avLst>
              <a:gd name="adj" fmla="val 19945"/>
            </a:avLst>
          </a:prstGeom>
          <a:solidFill>
            <a:srgbClr val="FFC000"/>
          </a:solidFill>
          <a:ln w="25400" cap="flat" cmpd="sng">
            <a:solidFill>
              <a:srgbClr val="FF66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0"/>
              <a:buFont typeface="Microsoft JhengHei"/>
              <a:buNone/>
            </a:pPr>
            <a:r>
              <a:rPr lang="en-US" sz="2500" b="1" i="0" u="none">
                <a:solidFill>
                  <a:schemeClr val="dk1"/>
                </a:solidFill>
                <a:latin typeface="Microsoft JhengHei"/>
                <a:ea typeface="Microsoft JhengHei"/>
                <a:cs typeface="Microsoft JhengHei"/>
                <a:sym typeface="Microsoft JhengHei"/>
              </a:rPr>
              <a:t>升學管道</a:t>
            </a:r>
            <a:endParaRPr/>
          </a:p>
        </p:txBody>
      </p:sp>
      <p:grpSp>
        <p:nvGrpSpPr>
          <p:cNvPr id="300" name="Google Shape;300;p14"/>
          <p:cNvGrpSpPr/>
          <p:nvPr/>
        </p:nvGrpSpPr>
        <p:grpSpPr>
          <a:xfrm>
            <a:off x="2922587" y="476250"/>
            <a:ext cx="2922587" cy="1216025"/>
            <a:chOff x="971600" y="2276872"/>
            <a:chExt cx="2088232" cy="1452838"/>
          </a:xfrm>
        </p:grpSpPr>
        <p:sp>
          <p:nvSpPr>
            <p:cNvPr id="301" name="Google Shape;301;p14"/>
            <p:cNvSpPr/>
            <p:nvPr/>
          </p:nvSpPr>
          <p:spPr>
            <a:xfrm>
              <a:off x="971600" y="2276872"/>
              <a:ext cx="2088232" cy="1452838"/>
            </a:xfrm>
            <a:prstGeom prst="roundRect">
              <a:avLst>
                <a:gd name="adj" fmla="val 16667"/>
              </a:avLst>
            </a:prstGeom>
            <a:solidFill>
              <a:schemeClr val="lt1"/>
            </a:solidFill>
            <a:ln w="9525" cap="flat" cmpd="sng">
              <a:solidFill>
                <a:srgbClr val="66CC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302" name="Google Shape;302;p14"/>
            <p:cNvSpPr txBox="1"/>
            <p:nvPr/>
          </p:nvSpPr>
          <p:spPr>
            <a:xfrm>
              <a:off x="1138582" y="2349784"/>
              <a:ext cx="182373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Microsoft JhengHei"/>
                <a:buNone/>
              </a:pPr>
              <a:r>
                <a:rPr lang="en-US" sz="3600" b="1" i="0" u="none" dirty="0" err="1">
                  <a:solidFill>
                    <a:schemeClr val="dk1"/>
                  </a:solidFill>
                  <a:latin typeface="Microsoft JhengHei"/>
                  <a:ea typeface="Microsoft JhengHei"/>
                  <a:cs typeface="Microsoft JhengHei"/>
                  <a:sym typeface="Microsoft JhengHei"/>
                </a:rPr>
                <a:t>五專聯合</a:t>
              </a:r>
              <a:endParaRPr dirty="0"/>
            </a:p>
            <a:p>
              <a:pPr marL="0" marR="0" lvl="0" indent="0" algn="ctr" rtl="0">
                <a:lnSpc>
                  <a:spcPct val="100000"/>
                </a:lnSpc>
                <a:spcBef>
                  <a:spcPts val="0"/>
                </a:spcBef>
                <a:spcAft>
                  <a:spcPts val="0"/>
                </a:spcAft>
                <a:buClr>
                  <a:schemeClr val="dk1"/>
                </a:buClr>
                <a:buSzPts val="3600"/>
                <a:buFont typeface="Microsoft JhengHei"/>
                <a:buNone/>
              </a:pPr>
              <a:r>
                <a:rPr lang="en-US" sz="3600" b="1" i="0" u="none" dirty="0" err="1">
                  <a:solidFill>
                    <a:schemeClr val="dk1"/>
                  </a:solidFill>
                  <a:latin typeface="Microsoft JhengHei"/>
                  <a:ea typeface="Microsoft JhengHei"/>
                  <a:cs typeface="Microsoft JhengHei"/>
                  <a:sym typeface="Microsoft JhengHei"/>
                </a:rPr>
                <a:t>免試入學</a:t>
              </a:r>
              <a:endParaRPr dirty="0"/>
            </a:p>
          </p:txBody>
        </p:sp>
      </p:grpSp>
      <p:grpSp>
        <p:nvGrpSpPr>
          <p:cNvPr id="303" name="Google Shape;303;p14"/>
          <p:cNvGrpSpPr/>
          <p:nvPr/>
        </p:nvGrpSpPr>
        <p:grpSpPr>
          <a:xfrm>
            <a:off x="2976562" y="1903412"/>
            <a:ext cx="2879725" cy="1355725"/>
            <a:chOff x="1001880" y="4077071"/>
            <a:chExt cx="2092657" cy="1303385"/>
          </a:xfrm>
        </p:grpSpPr>
        <p:sp>
          <p:nvSpPr>
            <p:cNvPr id="304" name="Google Shape;304;p14"/>
            <p:cNvSpPr/>
            <p:nvPr/>
          </p:nvSpPr>
          <p:spPr>
            <a:xfrm>
              <a:off x="1001880" y="4077071"/>
              <a:ext cx="2088043" cy="1303385"/>
            </a:xfrm>
            <a:prstGeom prst="roundRect">
              <a:avLst>
                <a:gd name="adj" fmla="val 16667"/>
              </a:avLst>
            </a:prstGeom>
            <a:solidFill>
              <a:schemeClr val="lt1"/>
            </a:solidFill>
            <a:ln w="9525" cap="flat" cmpd="sng">
              <a:solidFill>
                <a:srgbClr val="66CC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305" name="Google Shape;305;p14"/>
            <p:cNvSpPr txBox="1"/>
            <p:nvPr/>
          </p:nvSpPr>
          <p:spPr>
            <a:xfrm>
              <a:off x="1006306" y="4252147"/>
              <a:ext cx="2088231" cy="1000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Microsoft JhengHei"/>
                <a:buNone/>
              </a:pPr>
              <a:r>
                <a:rPr lang="en-US" sz="3600" b="1" i="0" u="none">
                  <a:solidFill>
                    <a:schemeClr val="dk1"/>
                  </a:solidFill>
                  <a:latin typeface="Microsoft JhengHei"/>
                  <a:ea typeface="Microsoft JhengHei"/>
                  <a:cs typeface="Microsoft JhengHei"/>
                  <a:sym typeface="Microsoft JhengHei"/>
                </a:rPr>
                <a:t>五專</a:t>
              </a:r>
              <a:endParaRPr/>
            </a:p>
            <a:p>
              <a:pPr marL="0" marR="0" lvl="0" indent="0" algn="ctr" rtl="0">
                <a:lnSpc>
                  <a:spcPct val="100000"/>
                </a:lnSpc>
                <a:spcBef>
                  <a:spcPts val="0"/>
                </a:spcBef>
                <a:spcAft>
                  <a:spcPts val="0"/>
                </a:spcAft>
                <a:buClr>
                  <a:schemeClr val="dk1"/>
                </a:buClr>
                <a:buSzPts val="3600"/>
                <a:buFont typeface="Microsoft JhengHei"/>
                <a:buNone/>
              </a:pPr>
              <a:r>
                <a:rPr lang="en-US" sz="3600" b="1" i="0" u="none">
                  <a:solidFill>
                    <a:schemeClr val="dk1"/>
                  </a:solidFill>
                  <a:latin typeface="Microsoft JhengHei"/>
                  <a:ea typeface="Microsoft JhengHei"/>
                  <a:cs typeface="Microsoft JhengHei"/>
                  <a:sym typeface="Microsoft JhengHei"/>
                </a:rPr>
                <a:t>特色招生</a:t>
              </a:r>
              <a:endParaRPr/>
            </a:p>
          </p:txBody>
        </p:sp>
      </p:grpSp>
      <p:sp>
        <p:nvSpPr>
          <p:cNvPr id="306" name="Google Shape;306;p14"/>
          <p:cNvSpPr/>
          <p:nvPr/>
        </p:nvSpPr>
        <p:spPr>
          <a:xfrm>
            <a:off x="6035675" y="2157412"/>
            <a:ext cx="755650" cy="708025"/>
          </a:xfrm>
          <a:prstGeom prst="rightArrow">
            <a:avLst>
              <a:gd name="adj1" fmla="val 11481"/>
              <a:gd name="adj2" fmla="val 50000"/>
            </a:avLst>
          </a:prstGeom>
          <a:gradFill>
            <a:gsLst>
              <a:gs pos="0">
                <a:srgbClr val="7E8DA7"/>
              </a:gs>
              <a:gs pos="80000">
                <a:srgbClr val="A6B9DA"/>
              </a:gs>
              <a:gs pos="100000">
                <a:srgbClr val="A6BADC"/>
              </a:gs>
            </a:gsLst>
            <a:lin ang="16200000" scaled="0"/>
          </a:gradFill>
          <a:ln w="9525" cap="flat" cmpd="sng">
            <a:solidFill>
              <a:srgbClr val="ADBCD7"/>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307" name="Google Shape;307;p14"/>
          <p:cNvSpPr/>
          <p:nvPr/>
        </p:nvSpPr>
        <p:spPr>
          <a:xfrm rot="-1560000">
            <a:off x="6026150" y="3444875"/>
            <a:ext cx="755650" cy="708025"/>
          </a:xfrm>
          <a:prstGeom prst="rightArrow">
            <a:avLst>
              <a:gd name="adj1" fmla="val 11481"/>
              <a:gd name="adj2" fmla="val 50000"/>
            </a:avLst>
          </a:prstGeom>
          <a:gradFill>
            <a:gsLst>
              <a:gs pos="0">
                <a:srgbClr val="7E8DA7"/>
              </a:gs>
              <a:gs pos="80000">
                <a:srgbClr val="A6B9DA"/>
              </a:gs>
              <a:gs pos="100000">
                <a:srgbClr val="A6BADC"/>
              </a:gs>
            </a:gsLst>
            <a:lin ang="16200000" scaled="0"/>
          </a:gradFill>
          <a:ln w="9525" cap="flat" cmpd="sng">
            <a:solidFill>
              <a:srgbClr val="ADBCD7"/>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pSp>
        <p:nvGrpSpPr>
          <p:cNvPr id="308" name="Google Shape;308;p14"/>
          <p:cNvGrpSpPr/>
          <p:nvPr/>
        </p:nvGrpSpPr>
        <p:grpSpPr>
          <a:xfrm>
            <a:off x="3030537" y="3455987"/>
            <a:ext cx="2862262" cy="1320800"/>
            <a:chOff x="1016276" y="4084282"/>
            <a:chExt cx="2098168" cy="1452838"/>
          </a:xfrm>
        </p:grpSpPr>
        <p:sp>
          <p:nvSpPr>
            <p:cNvPr id="309" name="Google Shape;309;p14"/>
            <p:cNvSpPr/>
            <p:nvPr/>
          </p:nvSpPr>
          <p:spPr>
            <a:xfrm>
              <a:off x="1026749" y="4084282"/>
              <a:ext cx="2087695" cy="1452838"/>
            </a:xfrm>
            <a:prstGeom prst="roundRect">
              <a:avLst>
                <a:gd name="adj" fmla="val 16667"/>
              </a:avLst>
            </a:prstGeom>
            <a:solidFill>
              <a:schemeClr val="lt1"/>
            </a:solidFill>
            <a:ln w="9525" cap="flat" cmpd="sng">
              <a:solidFill>
                <a:srgbClr val="66CC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310" name="Google Shape;310;p14"/>
            <p:cNvSpPr txBox="1"/>
            <p:nvPr/>
          </p:nvSpPr>
          <p:spPr>
            <a:xfrm>
              <a:off x="1016276" y="4209717"/>
              <a:ext cx="2088231" cy="1000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Microsoft JhengHei"/>
                <a:buNone/>
              </a:pPr>
              <a:r>
                <a:rPr lang="en-US" sz="3600" b="1" i="0" u="none">
                  <a:solidFill>
                    <a:schemeClr val="dk1"/>
                  </a:solidFill>
                  <a:latin typeface="Microsoft JhengHei"/>
                  <a:ea typeface="Microsoft JhengHei"/>
                  <a:cs typeface="Microsoft JhengHei"/>
                  <a:sym typeface="Microsoft JhengHei"/>
                </a:rPr>
                <a:t>五專</a:t>
              </a:r>
              <a:endParaRPr/>
            </a:p>
            <a:p>
              <a:pPr marL="0" marR="0" lvl="0" indent="0" algn="ctr" rtl="0">
                <a:lnSpc>
                  <a:spcPct val="100000"/>
                </a:lnSpc>
                <a:spcBef>
                  <a:spcPts val="0"/>
                </a:spcBef>
                <a:spcAft>
                  <a:spcPts val="0"/>
                </a:spcAft>
                <a:buClr>
                  <a:schemeClr val="dk1"/>
                </a:buClr>
                <a:buSzPts val="3600"/>
                <a:buFont typeface="Microsoft JhengHei"/>
                <a:buNone/>
              </a:pPr>
              <a:r>
                <a:rPr lang="en-US" sz="3600" b="1" i="0" u="none">
                  <a:solidFill>
                    <a:schemeClr val="dk1"/>
                  </a:solidFill>
                  <a:latin typeface="Microsoft JhengHei"/>
                  <a:ea typeface="Microsoft JhengHei"/>
                  <a:cs typeface="Microsoft JhengHei"/>
                  <a:sym typeface="Microsoft JhengHei"/>
                </a:rPr>
                <a:t>優先免試</a:t>
              </a:r>
              <a:endParaRPr/>
            </a:p>
          </p:txBody>
        </p:sp>
      </p:grpSp>
      <p:sp>
        <p:nvSpPr>
          <p:cNvPr id="312" name="Google Shape;312;p14"/>
          <p:cNvSpPr/>
          <p:nvPr/>
        </p:nvSpPr>
        <p:spPr>
          <a:xfrm>
            <a:off x="707366" y="5011798"/>
            <a:ext cx="7820683" cy="1233728"/>
          </a:xfrm>
          <a:prstGeom prst="wedgeRoundRectCallout">
            <a:avLst>
              <a:gd name="adj1" fmla="val -1384"/>
              <a:gd name="adj2" fmla="val 4686"/>
              <a:gd name="adj3" fmla="val 0"/>
            </a:avLst>
          </a:prstGeom>
          <a:solidFill>
            <a:srgbClr val="FFF2C9"/>
          </a:solidFill>
          <a:ln w="9525" cap="flat" cmpd="sng">
            <a:solidFill>
              <a:schemeClr val="accent1"/>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Microsoft JhengHei"/>
              <a:buNone/>
            </a:pPr>
            <a:r>
              <a:rPr lang="en-US" sz="3200" b="1" i="0" u="none" dirty="0">
                <a:solidFill>
                  <a:schemeClr val="dk1"/>
                </a:solidFill>
                <a:latin typeface="Microsoft JhengHei"/>
                <a:ea typeface="Microsoft JhengHei"/>
                <a:cs typeface="Microsoft JhengHei"/>
                <a:sym typeface="Microsoft JhengHei"/>
              </a:rPr>
              <a:t>107</a:t>
            </a:r>
            <a:r>
              <a:rPr lang="en-US" sz="3200" b="1" i="0" u="none" dirty="0" smtClean="0">
                <a:solidFill>
                  <a:schemeClr val="dk1"/>
                </a:solidFill>
                <a:latin typeface="Microsoft JhengHei"/>
                <a:ea typeface="Microsoft JhengHei"/>
                <a:cs typeface="Microsoft JhengHei"/>
                <a:sym typeface="Microsoft JhengHei"/>
              </a:rPr>
              <a:t>學年度起五專招生名額</a:t>
            </a:r>
          </a:p>
          <a:p>
            <a:pPr marL="0" marR="0" lvl="0" indent="0" algn="l" rtl="0">
              <a:lnSpc>
                <a:spcPct val="100000"/>
              </a:lnSpc>
              <a:spcBef>
                <a:spcPts val="0"/>
              </a:spcBef>
              <a:spcAft>
                <a:spcPts val="0"/>
              </a:spcAft>
              <a:buClr>
                <a:schemeClr val="dk1"/>
              </a:buClr>
              <a:buSzPts val="3200"/>
              <a:buFont typeface="Microsoft JhengHei"/>
              <a:buNone/>
            </a:pPr>
            <a:r>
              <a:rPr lang="en-US" sz="3200" b="1" i="0" u="none" dirty="0" err="1" smtClean="0">
                <a:solidFill>
                  <a:srgbClr val="FF0000"/>
                </a:solidFill>
                <a:latin typeface="Microsoft JhengHei"/>
                <a:ea typeface="Microsoft JhengHei"/>
                <a:cs typeface="Microsoft JhengHei"/>
                <a:sym typeface="Microsoft JhengHei"/>
              </a:rPr>
              <a:t>不再併入高級中等學校免試就學區招生</a:t>
            </a:r>
            <a:r>
              <a:rPr lang="en-US" sz="3200" b="1" i="0" u="none" dirty="0">
                <a:solidFill>
                  <a:srgbClr val="FF0000"/>
                </a:solidFill>
                <a:latin typeface="Microsoft JhengHei"/>
                <a:ea typeface="Microsoft JhengHei"/>
                <a:cs typeface="Microsoft JhengHei"/>
                <a:sym typeface="Microsoft JhengHei"/>
              </a:rPr>
              <a:t>。</a:t>
            </a:r>
            <a:endParaRPr dirty="0"/>
          </a:p>
        </p:txBody>
      </p:sp>
      <p:grpSp>
        <p:nvGrpSpPr>
          <p:cNvPr id="313" name="Google Shape;313;p14"/>
          <p:cNvGrpSpPr/>
          <p:nvPr/>
        </p:nvGrpSpPr>
        <p:grpSpPr>
          <a:xfrm>
            <a:off x="6934200" y="1676400"/>
            <a:ext cx="1295400" cy="2376487"/>
            <a:chOff x="4788024" y="1245200"/>
            <a:chExt cx="1296144" cy="3839984"/>
          </a:xfrm>
        </p:grpSpPr>
        <p:sp>
          <p:nvSpPr>
            <p:cNvPr id="314" name="Google Shape;314;p14"/>
            <p:cNvSpPr/>
            <p:nvPr/>
          </p:nvSpPr>
          <p:spPr>
            <a:xfrm>
              <a:off x="4788024" y="1245200"/>
              <a:ext cx="1296144" cy="3839984"/>
            </a:xfrm>
            <a:prstGeom prst="roundRect">
              <a:avLst>
                <a:gd name="adj" fmla="val 16667"/>
              </a:avLst>
            </a:prstGeom>
            <a:solidFill>
              <a:schemeClr val="lt1"/>
            </a:solidFill>
            <a:ln w="9525" cap="flat" cmpd="sng">
              <a:solidFill>
                <a:srgbClr val="66CC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315" name="Google Shape;315;p14"/>
            <p:cNvSpPr txBox="1"/>
            <p:nvPr/>
          </p:nvSpPr>
          <p:spPr>
            <a:xfrm>
              <a:off x="4955490" y="1681405"/>
              <a:ext cx="961209" cy="14958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0"/>
                <a:buFont typeface="Microsoft JhengHei"/>
                <a:buNone/>
              </a:pPr>
              <a:r>
                <a:rPr lang="en-US" sz="6000" b="1" i="0" u="none">
                  <a:solidFill>
                    <a:schemeClr val="dk1"/>
                  </a:solidFill>
                  <a:latin typeface="Microsoft JhengHei"/>
                  <a:ea typeface="Microsoft JhengHei"/>
                  <a:cs typeface="Microsoft JhengHei"/>
                  <a:sym typeface="Microsoft JhengHei"/>
                </a:rPr>
                <a:t>五專</a:t>
              </a:r>
              <a:endParaRPr/>
            </a:p>
          </p:txBody>
        </p:sp>
      </p:grpSp>
      <p:sp>
        <p:nvSpPr>
          <p:cNvPr id="316" name="Google Shape;316;p14"/>
          <p:cNvSpPr/>
          <p:nvPr/>
        </p:nvSpPr>
        <p:spPr>
          <a:xfrm rot="1380000">
            <a:off x="6035675" y="958850"/>
            <a:ext cx="755650" cy="708025"/>
          </a:xfrm>
          <a:prstGeom prst="rightArrow">
            <a:avLst>
              <a:gd name="adj1" fmla="val 11481"/>
              <a:gd name="adj2" fmla="val 50000"/>
            </a:avLst>
          </a:prstGeom>
          <a:gradFill>
            <a:gsLst>
              <a:gs pos="0">
                <a:srgbClr val="7E8DA7"/>
              </a:gs>
              <a:gs pos="80000">
                <a:srgbClr val="A6B9DA"/>
              </a:gs>
              <a:gs pos="100000">
                <a:srgbClr val="A6BADC"/>
              </a:gs>
            </a:gsLst>
            <a:lin ang="16200000" scaled="0"/>
          </a:gradFill>
          <a:ln w="9525" cap="flat" cmpd="sng">
            <a:solidFill>
              <a:srgbClr val="ADBCD7"/>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27"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323" name="Google Shape;323;p15"/>
          <p:cNvSpPr/>
          <p:nvPr/>
        </p:nvSpPr>
        <p:spPr>
          <a:xfrm flipH="1">
            <a:off x="6156325" y="0"/>
            <a:ext cx="2987675" cy="476250"/>
          </a:xfrm>
          <a:prstGeom prst="homePlate">
            <a:avLst>
              <a:gd name="adj" fmla="val 19879"/>
            </a:avLst>
          </a:prstGeom>
          <a:solidFill>
            <a:srgbClr val="FFC000"/>
          </a:solidFill>
          <a:ln w="25400" cap="flat" cmpd="sng">
            <a:solidFill>
              <a:srgbClr val="FF66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0"/>
              <a:buFont typeface="Microsoft JhengHei"/>
              <a:buNone/>
            </a:pPr>
            <a:r>
              <a:rPr lang="en-US" sz="2500" b="1" i="0" u="none">
                <a:solidFill>
                  <a:schemeClr val="dk1"/>
                </a:solidFill>
                <a:latin typeface="Microsoft JhengHei"/>
                <a:ea typeface="Microsoft JhengHei"/>
                <a:cs typeface="Microsoft JhengHei"/>
                <a:sym typeface="Microsoft JhengHei"/>
              </a:rPr>
              <a:t>升學方式-特色招生</a:t>
            </a:r>
            <a:endParaRPr/>
          </a:p>
        </p:txBody>
      </p:sp>
      <p:grpSp>
        <p:nvGrpSpPr>
          <p:cNvPr id="324" name="Google Shape;324;p15"/>
          <p:cNvGrpSpPr/>
          <p:nvPr/>
        </p:nvGrpSpPr>
        <p:grpSpPr>
          <a:xfrm>
            <a:off x="900112" y="365760"/>
            <a:ext cx="7156704" cy="5110321"/>
            <a:chOff x="1478857" y="621295"/>
            <a:chExt cx="6743354" cy="4678274"/>
          </a:xfrm>
        </p:grpSpPr>
        <p:pic>
          <p:nvPicPr>
            <p:cNvPr id="325" name="Google Shape;325;p15"/>
            <p:cNvPicPr preferRelativeResize="0"/>
            <p:nvPr/>
          </p:nvPicPr>
          <p:blipFill rotWithShape="1">
            <a:blip r:embed="rId4">
              <a:alphaModFix/>
            </a:blip>
            <a:srcRect/>
            <a:stretch/>
          </p:blipFill>
          <p:spPr>
            <a:xfrm>
              <a:off x="1478857" y="621295"/>
              <a:ext cx="6743354" cy="4678274"/>
            </a:xfrm>
            <a:prstGeom prst="rect">
              <a:avLst/>
            </a:prstGeom>
            <a:noFill/>
            <a:ln>
              <a:noFill/>
            </a:ln>
          </p:spPr>
        </p:pic>
        <p:sp>
          <p:nvSpPr>
            <p:cNvPr id="326" name="Google Shape;326;p15"/>
            <p:cNvSpPr/>
            <p:nvPr/>
          </p:nvSpPr>
          <p:spPr>
            <a:xfrm>
              <a:off x="4210207" y="2609720"/>
              <a:ext cx="1347725" cy="940655"/>
            </a:xfrm>
            <a:prstGeom prst="roundRect">
              <a:avLst>
                <a:gd name="adj" fmla="val 16667"/>
              </a:avLst>
            </a:prstGeom>
            <a:solidFill>
              <a:schemeClr val="lt1"/>
            </a:solidFill>
            <a:ln w="9525" cap="flat" cmpd="sng">
              <a:solidFill>
                <a:srgbClr val="FF9900"/>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328" name="Google Shape;328;p15"/>
            <p:cNvSpPr/>
            <p:nvPr/>
          </p:nvSpPr>
          <p:spPr>
            <a:xfrm>
              <a:off x="1703228" y="4040426"/>
              <a:ext cx="1416532" cy="949759"/>
            </a:xfrm>
            <a:prstGeom prst="roundRect">
              <a:avLst>
                <a:gd name="adj" fmla="val 16667"/>
              </a:avLst>
            </a:prstGeom>
            <a:solidFill>
              <a:schemeClr val="lt1"/>
            </a:solidFill>
            <a:ln w="9525" cap="flat" cmpd="sng">
              <a:solidFill>
                <a:srgbClr val="9999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329" name="Google Shape;329;p15"/>
            <p:cNvSpPr/>
            <p:nvPr/>
          </p:nvSpPr>
          <p:spPr>
            <a:xfrm>
              <a:off x="3359090" y="4105665"/>
              <a:ext cx="1416533" cy="854175"/>
            </a:xfrm>
            <a:prstGeom prst="roundRect">
              <a:avLst>
                <a:gd name="adj" fmla="val 16667"/>
              </a:avLst>
            </a:prstGeom>
            <a:solidFill>
              <a:schemeClr val="lt1"/>
            </a:solidFill>
            <a:ln w="9525" cap="flat" cmpd="sng">
              <a:solidFill>
                <a:srgbClr val="9999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330" name="Google Shape;330;p15"/>
            <p:cNvSpPr/>
            <p:nvPr/>
          </p:nvSpPr>
          <p:spPr>
            <a:xfrm>
              <a:off x="4991020" y="4105665"/>
              <a:ext cx="1512264" cy="867831"/>
            </a:xfrm>
            <a:prstGeom prst="roundRect">
              <a:avLst>
                <a:gd name="adj" fmla="val 16667"/>
              </a:avLst>
            </a:prstGeom>
            <a:solidFill>
              <a:schemeClr val="lt1"/>
            </a:solidFill>
            <a:ln w="9525" cap="flat" cmpd="sng">
              <a:solidFill>
                <a:srgbClr val="9999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331" name="Google Shape;331;p15"/>
            <p:cNvSpPr/>
            <p:nvPr/>
          </p:nvSpPr>
          <p:spPr>
            <a:xfrm>
              <a:off x="6718681" y="4105665"/>
              <a:ext cx="1422516" cy="884519"/>
            </a:xfrm>
            <a:prstGeom prst="roundRect">
              <a:avLst>
                <a:gd name="adj" fmla="val 16667"/>
              </a:avLst>
            </a:prstGeom>
            <a:solidFill>
              <a:schemeClr val="lt1"/>
            </a:solidFill>
            <a:ln w="9525" cap="flat" cmpd="sng">
              <a:solidFill>
                <a:srgbClr val="9999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pSp>
      <p:sp>
        <p:nvSpPr>
          <p:cNvPr id="332" name="Google Shape;332;p15"/>
          <p:cNvSpPr/>
          <p:nvPr/>
        </p:nvSpPr>
        <p:spPr>
          <a:xfrm>
            <a:off x="5229225" y="784225"/>
            <a:ext cx="1462087" cy="912812"/>
          </a:xfrm>
          <a:prstGeom prst="roundRect">
            <a:avLst>
              <a:gd name="adj" fmla="val 16667"/>
            </a:avLst>
          </a:prstGeom>
          <a:solidFill>
            <a:schemeClr val="lt1"/>
          </a:solidFill>
          <a:ln w="9525" cap="flat" cmpd="sng">
            <a:solidFill>
              <a:srgbClr val="66CC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333" name="Google Shape;333;p15"/>
          <p:cNvSpPr txBox="1"/>
          <p:nvPr/>
        </p:nvSpPr>
        <p:spPr>
          <a:xfrm>
            <a:off x="4089400" y="2503487"/>
            <a:ext cx="849312" cy="8699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Microsoft JhengHei"/>
              <a:buNone/>
            </a:pPr>
            <a:r>
              <a:rPr lang="en-US" sz="2400" b="0" i="0" u="none">
                <a:solidFill>
                  <a:schemeClr val="dk1"/>
                </a:solidFill>
                <a:latin typeface="Microsoft JhengHei"/>
                <a:ea typeface="Microsoft JhengHei"/>
                <a:cs typeface="Microsoft JhengHei"/>
                <a:sym typeface="Microsoft JhengHei"/>
              </a:rPr>
              <a:t>甄選</a:t>
            </a:r>
            <a:endParaRPr/>
          </a:p>
          <a:p>
            <a:pPr marL="0" marR="0" lvl="0" indent="0" algn="l" rtl="0">
              <a:lnSpc>
                <a:spcPct val="100000"/>
              </a:lnSpc>
              <a:spcBef>
                <a:spcPts val="0"/>
              </a:spcBef>
              <a:spcAft>
                <a:spcPts val="0"/>
              </a:spcAft>
              <a:buClr>
                <a:schemeClr val="dk1"/>
              </a:buClr>
              <a:buSzPts val="2400"/>
              <a:buFont typeface="Microsoft JhengHei"/>
              <a:buNone/>
            </a:pPr>
            <a:r>
              <a:rPr lang="en-US" sz="2400" b="0" i="0" u="none">
                <a:solidFill>
                  <a:schemeClr val="dk1"/>
                </a:solidFill>
                <a:latin typeface="Microsoft JhengHei"/>
                <a:ea typeface="Microsoft JhengHei"/>
                <a:cs typeface="Microsoft JhengHei"/>
                <a:sym typeface="Microsoft JhengHei"/>
              </a:rPr>
              <a:t>入學</a:t>
            </a:r>
            <a:endParaRPr/>
          </a:p>
        </p:txBody>
      </p:sp>
      <p:sp>
        <p:nvSpPr>
          <p:cNvPr id="335" name="Google Shape;335;p15"/>
          <p:cNvSpPr txBox="1"/>
          <p:nvPr/>
        </p:nvSpPr>
        <p:spPr>
          <a:xfrm>
            <a:off x="5535612" y="806450"/>
            <a:ext cx="849312" cy="8683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Microsoft JhengHei"/>
              <a:buNone/>
            </a:pPr>
            <a:r>
              <a:rPr lang="en-US" sz="2400" b="0" i="0" u="none" dirty="0" err="1">
                <a:solidFill>
                  <a:schemeClr val="dk1"/>
                </a:solidFill>
                <a:latin typeface="Microsoft JhengHei"/>
                <a:ea typeface="Microsoft JhengHei"/>
                <a:cs typeface="Microsoft JhengHei"/>
                <a:sym typeface="Microsoft JhengHei"/>
              </a:rPr>
              <a:t>特色</a:t>
            </a:r>
            <a:endParaRPr dirty="0"/>
          </a:p>
          <a:p>
            <a:pPr marL="0" marR="0" lvl="0" indent="0" algn="l" rtl="0">
              <a:lnSpc>
                <a:spcPct val="100000"/>
              </a:lnSpc>
              <a:spcBef>
                <a:spcPts val="0"/>
              </a:spcBef>
              <a:spcAft>
                <a:spcPts val="0"/>
              </a:spcAft>
              <a:buClr>
                <a:schemeClr val="dk1"/>
              </a:buClr>
              <a:buSzPts val="2400"/>
              <a:buFont typeface="Microsoft JhengHei"/>
              <a:buNone/>
            </a:pPr>
            <a:r>
              <a:rPr lang="en-US" sz="2400" b="0" i="0" u="none" dirty="0" err="1">
                <a:solidFill>
                  <a:schemeClr val="dk1"/>
                </a:solidFill>
                <a:latin typeface="Microsoft JhengHei"/>
                <a:ea typeface="Microsoft JhengHei"/>
                <a:cs typeface="Microsoft JhengHei"/>
                <a:sym typeface="Microsoft JhengHei"/>
              </a:rPr>
              <a:t>招生</a:t>
            </a:r>
            <a:endParaRPr dirty="0"/>
          </a:p>
        </p:txBody>
      </p:sp>
      <p:sp>
        <p:nvSpPr>
          <p:cNvPr id="336" name="Google Shape;336;p15"/>
          <p:cNvSpPr txBox="1"/>
          <p:nvPr/>
        </p:nvSpPr>
        <p:spPr>
          <a:xfrm>
            <a:off x="1298575" y="4167187"/>
            <a:ext cx="1176337" cy="48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Microsoft JhengHei"/>
              <a:buNone/>
            </a:pPr>
            <a:r>
              <a:rPr lang="en-US" sz="2400" b="0" i="0" u="none">
                <a:solidFill>
                  <a:schemeClr val="dk1"/>
                </a:solidFill>
                <a:latin typeface="Microsoft JhengHei"/>
                <a:ea typeface="Microsoft JhengHei"/>
                <a:cs typeface="Microsoft JhengHei"/>
                <a:sym typeface="Microsoft JhengHei"/>
              </a:rPr>
              <a:t>藝才班</a:t>
            </a:r>
            <a:endParaRPr/>
          </a:p>
        </p:txBody>
      </p:sp>
      <p:sp>
        <p:nvSpPr>
          <p:cNvPr id="337" name="Google Shape;337;p15"/>
          <p:cNvSpPr txBox="1"/>
          <p:nvPr/>
        </p:nvSpPr>
        <p:spPr>
          <a:xfrm>
            <a:off x="3055937" y="4197350"/>
            <a:ext cx="1176337" cy="4841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Microsoft JhengHei"/>
              <a:buNone/>
            </a:pPr>
            <a:r>
              <a:rPr lang="en-US" sz="2400" b="0" i="0" u="none">
                <a:solidFill>
                  <a:schemeClr val="dk1"/>
                </a:solidFill>
                <a:latin typeface="Microsoft JhengHei"/>
                <a:ea typeface="Microsoft JhengHei"/>
                <a:cs typeface="Microsoft JhengHei"/>
                <a:sym typeface="Microsoft JhengHei"/>
              </a:rPr>
              <a:t>體育班</a:t>
            </a:r>
            <a:endParaRPr/>
          </a:p>
        </p:txBody>
      </p:sp>
      <p:sp>
        <p:nvSpPr>
          <p:cNvPr id="338" name="Google Shape;338;p15"/>
          <p:cNvSpPr txBox="1"/>
          <p:nvPr/>
        </p:nvSpPr>
        <p:spPr>
          <a:xfrm>
            <a:off x="4841875" y="4224337"/>
            <a:ext cx="1176337" cy="48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Microsoft JhengHei"/>
              <a:buNone/>
            </a:pPr>
            <a:r>
              <a:rPr lang="en-US" sz="2400" b="0" i="0" u="none">
                <a:solidFill>
                  <a:schemeClr val="dk1"/>
                </a:solidFill>
                <a:latin typeface="Microsoft JhengHei"/>
                <a:ea typeface="Microsoft JhengHei"/>
                <a:cs typeface="Microsoft JhengHei"/>
                <a:sym typeface="Microsoft JhengHei"/>
              </a:rPr>
              <a:t>科學班</a:t>
            </a:r>
            <a:endParaRPr/>
          </a:p>
        </p:txBody>
      </p:sp>
      <p:sp>
        <p:nvSpPr>
          <p:cNvPr id="339" name="Google Shape;339;p15"/>
          <p:cNvSpPr txBox="1"/>
          <p:nvPr/>
        </p:nvSpPr>
        <p:spPr>
          <a:xfrm>
            <a:off x="6854825" y="4038600"/>
            <a:ext cx="849312" cy="8699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Microsoft JhengHei"/>
              <a:buNone/>
            </a:pPr>
            <a:r>
              <a:rPr lang="en-US" sz="2400" b="0" i="0" u="none">
                <a:solidFill>
                  <a:schemeClr val="dk1"/>
                </a:solidFill>
                <a:latin typeface="Microsoft JhengHei"/>
                <a:ea typeface="Microsoft JhengHei"/>
                <a:cs typeface="Microsoft JhengHei"/>
                <a:sym typeface="Microsoft JhengHei"/>
              </a:rPr>
              <a:t>專業</a:t>
            </a:r>
            <a:endParaRPr/>
          </a:p>
          <a:p>
            <a:pPr marL="0" marR="0" lvl="0" indent="0" algn="l" rtl="0">
              <a:lnSpc>
                <a:spcPct val="100000"/>
              </a:lnSpc>
              <a:spcBef>
                <a:spcPts val="0"/>
              </a:spcBef>
              <a:spcAft>
                <a:spcPts val="0"/>
              </a:spcAft>
              <a:buClr>
                <a:schemeClr val="dk1"/>
              </a:buClr>
              <a:buSzPts val="2400"/>
              <a:buFont typeface="Microsoft JhengHei"/>
              <a:buNone/>
            </a:pPr>
            <a:r>
              <a:rPr lang="en-US" sz="2400" b="0" i="0" u="none">
                <a:solidFill>
                  <a:schemeClr val="dk1"/>
                </a:solidFill>
                <a:latin typeface="Microsoft JhengHei"/>
                <a:ea typeface="Microsoft JhengHei"/>
                <a:cs typeface="Microsoft JhengHei"/>
                <a:sym typeface="Microsoft JhengHei"/>
              </a:rPr>
              <a:t>群科</a:t>
            </a:r>
            <a:endParaRPr/>
          </a:p>
        </p:txBody>
      </p:sp>
      <p:sp>
        <p:nvSpPr>
          <p:cNvPr id="340" name="Google Shape;340;p15"/>
          <p:cNvSpPr/>
          <p:nvPr/>
        </p:nvSpPr>
        <p:spPr>
          <a:xfrm>
            <a:off x="1131887" y="4676775"/>
            <a:ext cx="1503362" cy="1598612"/>
          </a:xfrm>
          <a:prstGeom prst="roundRect">
            <a:avLst>
              <a:gd name="adj" fmla="val 16667"/>
            </a:avLst>
          </a:prstGeom>
          <a:solidFill>
            <a:srgbClr val="FFF2C9"/>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Microsoft JhengHei"/>
              <a:buNone/>
            </a:pPr>
            <a:r>
              <a:rPr lang="en-US" sz="2400" b="0" i="0" u="none">
                <a:solidFill>
                  <a:schemeClr val="dk1"/>
                </a:solidFill>
                <a:latin typeface="Microsoft JhengHei"/>
                <a:ea typeface="Microsoft JhengHei"/>
                <a:cs typeface="Microsoft JhengHei"/>
                <a:sym typeface="Microsoft JhengHei"/>
              </a:rPr>
              <a:t>音樂</a:t>
            </a:r>
            <a:endParaRPr/>
          </a:p>
          <a:p>
            <a:pPr marL="0" marR="0" lvl="0" indent="0" algn="ctr" rtl="0">
              <a:lnSpc>
                <a:spcPct val="100000"/>
              </a:lnSpc>
              <a:spcBef>
                <a:spcPts val="0"/>
              </a:spcBef>
              <a:spcAft>
                <a:spcPts val="0"/>
              </a:spcAft>
              <a:buClr>
                <a:schemeClr val="dk1"/>
              </a:buClr>
              <a:buSzPts val="2400"/>
              <a:buFont typeface="Microsoft JhengHei"/>
              <a:buNone/>
            </a:pPr>
            <a:r>
              <a:rPr lang="en-US" sz="2400" b="0" i="0" u="none">
                <a:solidFill>
                  <a:schemeClr val="dk1"/>
                </a:solidFill>
                <a:latin typeface="Microsoft JhengHei"/>
                <a:ea typeface="Microsoft JhengHei"/>
                <a:cs typeface="Microsoft JhengHei"/>
                <a:sym typeface="Microsoft JhengHei"/>
              </a:rPr>
              <a:t>美術</a:t>
            </a:r>
            <a:endParaRPr/>
          </a:p>
          <a:p>
            <a:pPr marL="0" marR="0" lvl="0" indent="0" algn="ctr" rtl="0">
              <a:lnSpc>
                <a:spcPct val="100000"/>
              </a:lnSpc>
              <a:spcBef>
                <a:spcPts val="0"/>
              </a:spcBef>
              <a:spcAft>
                <a:spcPts val="0"/>
              </a:spcAft>
              <a:buClr>
                <a:schemeClr val="dk1"/>
              </a:buClr>
              <a:buSzPts val="2400"/>
              <a:buFont typeface="Microsoft JhengHei"/>
              <a:buNone/>
            </a:pPr>
            <a:r>
              <a:rPr lang="en-US" sz="2400" b="0" i="0" u="none">
                <a:solidFill>
                  <a:schemeClr val="dk1"/>
                </a:solidFill>
                <a:latin typeface="Microsoft JhengHei"/>
                <a:ea typeface="Microsoft JhengHei"/>
                <a:cs typeface="Microsoft JhengHei"/>
                <a:sym typeface="Microsoft JhengHei"/>
              </a:rPr>
              <a:t>舞蹈</a:t>
            </a:r>
            <a:endParaRPr/>
          </a:p>
          <a:p>
            <a:pPr marL="0" marR="0" lvl="0" indent="0" algn="ctr" rtl="0">
              <a:lnSpc>
                <a:spcPct val="100000"/>
              </a:lnSpc>
              <a:spcBef>
                <a:spcPts val="0"/>
              </a:spcBef>
              <a:spcAft>
                <a:spcPts val="0"/>
              </a:spcAft>
              <a:buClr>
                <a:schemeClr val="dk1"/>
              </a:buClr>
              <a:buSzPts val="2400"/>
              <a:buFont typeface="Microsoft JhengHei"/>
              <a:buNone/>
            </a:pPr>
            <a:r>
              <a:rPr lang="en-US" sz="2400" b="0" i="0" u="none">
                <a:solidFill>
                  <a:schemeClr val="dk1"/>
                </a:solidFill>
                <a:latin typeface="Microsoft JhengHei"/>
                <a:ea typeface="Microsoft JhengHei"/>
                <a:cs typeface="Microsoft JhengHei"/>
                <a:sym typeface="Microsoft JhengHei"/>
              </a:rPr>
              <a:t>戲劇</a:t>
            </a:r>
            <a:endParaRPr/>
          </a:p>
        </p:txBody>
      </p:sp>
      <p:sp>
        <p:nvSpPr>
          <p:cNvPr id="341" name="Google Shape;341;p15"/>
          <p:cNvSpPr/>
          <p:nvPr/>
        </p:nvSpPr>
        <p:spPr>
          <a:xfrm>
            <a:off x="4627562" y="4706937"/>
            <a:ext cx="1604962" cy="1308100"/>
          </a:xfrm>
          <a:prstGeom prst="roundRect">
            <a:avLst>
              <a:gd name="adj" fmla="val 16667"/>
            </a:avLst>
          </a:prstGeom>
          <a:solidFill>
            <a:srgbClr val="FFF2C9"/>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Microsoft JhengHei"/>
              <a:buNone/>
            </a:pPr>
            <a:r>
              <a:rPr lang="en-US" sz="2400" b="0" i="0" u="none">
                <a:solidFill>
                  <a:schemeClr val="dk1"/>
                </a:solidFill>
                <a:latin typeface="Microsoft JhengHei"/>
                <a:ea typeface="Microsoft JhengHei"/>
                <a:cs typeface="Microsoft JhengHei"/>
                <a:sym typeface="Microsoft JhengHei"/>
              </a:rPr>
              <a:t>台南僅</a:t>
            </a:r>
            <a:endParaRPr/>
          </a:p>
          <a:p>
            <a:pPr marL="0" marR="0" lvl="0" indent="0" algn="ctr" rtl="0">
              <a:lnSpc>
                <a:spcPct val="100000"/>
              </a:lnSpc>
              <a:spcBef>
                <a:spcPts val="0"/>
              </a:spcBef>
              <a:spcAft>
                <a:spcPts val="0"/>
              </a:spcAft>
              <a:buClr>
                <a:schemeClr val="dk1"/>
              </a:buClr>
              <a:buSzPts val="2400"/>
              <a:buFont typeface="Microsoft JhengHei"/>
              <a:buNone/>
            </a:pPr>
            <a:r>
              <a:rPr lang="en-US" sz="2400" b="0" i="0" u="none">
                <a:solidFill>
                  <a:schemeClr val="dk1"/>
                </a:solidFill>
                <a:latin typeface="Microsoft JhengHei"/>
                <a:ea typeface="Microsoft JhengHei"/>
                <a:cs typeface="Microsoft JhengHei"/>
                <a:sym typeface="Microsoft JhengHei"/>
              </a:rPr>
              <a:t>台南一中招生</a:t>
            </a:r>
            <a:endParaRPr/>
          </a:p>
        </p:txBody>
      </p:sp>
      <p:sp>
        <p:nvSpPr>
          <p:cNvPr id="342" name="Google Shape;342;p15"/>
          <p:cNvSpPr/>
          <p:nvPr/>
        </p:nvSpPr>
        <p:spPr>
          <a:xfrm>
            <a:off x="6507162" y="4811712"/>
            <a:ext cx="1500187" cy="1712912"/>
          </a:xfrm>
          <a:prstGeom prst="roundRect">
            <a:avLst>
              <a:gd name="adj" fmla="val 16667"/>
            </a:avLst>
          </a:prstGeom>
          <a:solidFill>
            <a:srgbClr val="FFF2C9"/>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Microsoft JhengHei"/>
              <a:buNone/>
            </a:pPr>
            <a:r>
              <a:rPr lang="en-US" sz="2400" b="0" i="0" u="none" dirty="0" err="1">
                <a:solidFill>
                  <a:schemeClr val="dk1"/>
                </a:solidFill>
                <a:latin typeface="Microsoft JhengHei"/>
                <a:ea typeface="Microsoft JhengHei"/>
                <a:cs typeface="Microsoft JhengHei"/>
                <a:sym typeface="Microsoft JhengHei"/>
              </a:rPr>
              <a:t>Ex:台南</a:t>
            </a:r>
            <a:endParaRPr dirty="0"/>
          </a:p>
          <a:p>
            <a:pPr marL="0" marR="0" lvl="0" indent="0" algn="ctr" rtl="0">
              <a:lnSpc>
                <a:spcPct val="100000"/>
              </a:lnSpc>
              <a:spcBef>
                <a:spcPts val="0"/>
              </a:spcBef>
              <a:spcAft>
                <a:spcPts val="0"/>
              </a:spcAft>
              <a:buClr>
                <a:schemeClr val="dk1"/>
              </a:buClr>
              <a:buSzPts val="2400"/>
              <a:buFont typeface="Microsoft JhengHei"/>
              <a:buNone/>
            </a:pPr>
            <a:r>
              <a:rPr lang="en-US" sz="2400" b="0" i="0" u="none" dirty="0">
                <a:solidFill>
                  <a:schemeClr val="dk1"/>
                </a:solidFill>
                <a:latin typeface="Microsoft JhengHei"/>
                <a:ea typeface="Microsoft JhengHei"/>
                <a:cs typeface="Microsoft JhengHei"/>
                <a:sym typeface="Microsoft JhengHei"/>
              </a:rPr>
              <a:t>    </a:t>
            </a:r>
            <a:r>
              <a:rPr lang="en-US" sz="2400" b="0" i="0" u="none" dirty="0" err="1">
                <a:solidFill>
                  <a:schemeClr val="dk1"/>
                </a:solidFill>
                <a:latin typeface="Microsoft JhengHei"/>
                <a:ea typeface="Microsoft JhengHei"/>
                <a:cs typeface="Microsoft JhengHei"/>
                <a:sym typeface="Microsoft JhengHei"/>
              </a:rPr>
              <a:t>高商</a:t>
            </a:r>
            <a:endParaRPr dirty="0"/>
          </a:p>
          <a:p>
            <a:pPr marL="0" marR="0" lvl="0" indent="0" algn="ctr" rtl="0">
              <a:lnSpc>
                <a:spcPct val="100000"/>
              </a:lnSpc>
              <a:spcBef>
                <a:spcPts val="0"/>
              </a:spcBef>
              <a:spcAft>
                <a:spcPts val="0"/>
              </a:spcAft>
              <a:buClr>
                <a:schemeClr val="dk1"/>
              </a:buClr>
              <a:buSzPts val="2400"/>
              <a:buFont typeface="Microsoft JhengHei"/>
              <a:buNone/>
            </a:pPr>
            <a:r>
              <a:rPr lang="en-US" sz="2400" b="0" i="0" u="none" dirty="0" err="1">
                <a:solidFill>
                  <a:schemeClr val="dk1"/>
                </a:solidFill>
                <a:latin typeface="Microsoft JhengHei"/>
                <a:ea typeface="Microsoft JhengHei"/>
                <a:cs typeface="Microsoft JhengHei"/>
                <a:sym typeface="Microsoft JhengHei"/>
              </a:rPr>
              <a:t>文創設計班</a:t>
            </a:r>
            <a:endParaRPr dirty="0"/>
          </a:p>
        </p:txBody>
      </p:sp>
      <p:sp>
        <p:nvSpPr>
          <p:cNvPr id="2" name="圓角矩形 1"/>
          <p:cNvSpPr/>
          <p:nvPr/>
        </p:nvSpPr>
        <p:spPr>
          <a:xfrm>
            <a:off x="3513762" y="2250040"/>
            <a:ext cx="4623371" cy="118054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圓角矩形 2"/>
          <p:cNvSpPr/>
          <p:nvPr/>
        </p:nvSpPr>
        <p:spPr>
          <a:xfrm>
            <a:off x="3644105" y="2363056"/>
            <a:ext cx="4493028" cy="10675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Google Shape;335;p15"/>
          <p:cNvSpPr txBox="1"/>
          <p:nvPr/>
        </p:nvSpPr>
        <p:spPr>
          <a:xfrm>
            <a:off x="4920126" y="2615317"/>
            <a:ext cx="242125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Microsoft JhengHei"/>
              <a:buNone/>
            </a:pPr>
            <a:r>
              <a:rPr lang="zh-TW" altLang="en-US" sz="3600" dirty="0" smtClean="0">
                <a:latin typeface="微軟正黑體" panose="020B0604030504040204" pitchFamily="34" charset="-120"/>
                <a:ea typeface="微軟正黑體" panose="020B0604030504040204" pitchFamily="34" charset="-120"/>
              </a:rPr>
              <a:t>甄選入學</a:t>
            </a:r>
            <a:endParaRPr sz="36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12" name="Picture 4" descr="ç¸éå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488372"/>
            <a:ext cx="9167813" cy="6635329"/>
          </a:xfrm>
          <a:prstGeom prst="rect">
            <a:avLst/>
          </a:prstGeom>
          <a:noFill/>
          <a:extLst>
            <a:ext uri="{909E8E84-426E-40DD-AFC4-6F175D3DCCD1}">
              <a14:hiddenFill xmlns:a14="http://schemas.microsoft.com/office/drawing/2010/main">
                <a:solidFill>
                  <a:srgbClr val="FFFFFF"/>
                </a:solidFill>
              </a14:hiddenFill>
            </a:ext>
          </a:extLst>
        </p:spPr>
      </p:pic>
      <p:sp>
        <p:nvSpPr>
          <p:cNvPr id="374" name="Google Shape;374;p17"/>
          <p:cNvSpPr txBox="1">
            <a:spLocks noGrp="1"/>
          </p:cNvSpPr>
          <p:nvPr>
            <p:ph type="ctrTitle"/>
          </p:nvPr>
        </p:nvSpPr>
        <p:spPr>
          <a:xfrm>
            <a:off x="193674" y="1406105"/>
            <a:ext cx="8732837" cy="2472455"/>
          </a:xfrm>
          <a:prstGeom prst="rect">
            <a:avLst/>
          </a:prstGeom>
          <a:noFill/>
          <a:ln>
            <a:noFill/>
          </a:ln>
        </p:spPr>
        <p:txBody>
          <a:bodyPr spcFirstLastPara="1" wrap="square" lIns="91425" tIns="45700" rIns="91425" bIns="45700" anchor="ctr" anchorCtr="0">
            <a:noAutofit/>
          </a:bodyPr>
          <a:lstStyle/>
          <a:p>
            <a:pPr marL="0" lvl="0" indent="0" algn="ctr" rtl="0">
              <a:lnSpc>
                <a:spcPct val="108333"/>
              </a:lnSpc>
              <a:spcBef>
                <a:spcPts val="0"/>
              </a:spcBef>
              <a:spcAft>
                <a:spcPts val="0"/>
              </a:spcAft>
              <a:buClr>
                <a:srgbClr val="FF0000"/>
              </a:buClr>
              <a:buSzPts val="4800"/>
              <a:buFont typeface="Microsoft JhengHei"/>
              <a:buNone/>
            </a:pPr>
            <a:r>
              <a:rPr lang="zh-TW" altLang="en-US" sz="4800" b="1" i="0" u="none" dirty="0" smtClean="0">
                <a:solidFill>
                  <a:srgbClr val="0070C0"/>
                </a:solidFill>
                <a:latin typeface="Microsoft JhengHei"/>
                <a:ea typeface="Microsoft JhengHei"/>
                <a:cs typeface="Microsoft JhengHei"/>
                <a:sym typeface="Microsoft JhengHei"/>
              </a:rPr>
              <a:t>二、</a:t>
            </a:r>
            <a:r>
              <a:rPr lang="en-US" sz="4800" b="1" i="0" u="none" dirty="0" err="1" smtClean="0">
                <a:solidFill>
                  <a:srgbClr val="FF0000"/>
                </a:solidFill>
                <a:latin typeface="Microsoft JhengHei"/>
                <a:ea typeface="Microsoft JhengHei"/>
                <a:cs typeface="Microsoft JhengHei"/>
                <a:sym typeface="Microsoft JhengHei"/>
              </a:rPr>
              <a:t>臺南區</a:t>
            </a:r>
            <a:r>
              <a:rPr lang="en-US" sz="3600" b="1" i="0" u="none" dirty="0" err="1" smtClean="0">
                <a:solidFill>
                  <a:srgbClr val="0070C0"/>
                </a:solidFill>
                <a:latin typeface="Microsoft JhengHei"/>
                <a:ea typeface="Microsoft JhengHei"/>
                <a:cs typeface="Microsoft JhengHei"/>
                <a:sym typeface="Microsoft JhengHei"/>
              </a:rPr>
              <a:t>免試入學</a:t>
            </a:r>
            <a:r>
              <a:rPr lang="en-US" sz="3600" b="1" i="0" u="none" dirty="0">
                <a:solidFill>
                  <a:srgbClr val="7030A0"/>
                </a:solidFill>
                <a:latin typeface="Microsoft JhengHei"/>
                <a:ea typeface="Microsoft JhengHei"/>
                <a:cs typeface="Microsoft JhengHei"/>
                <a:sym typeface="Microsoft JhengHei"/>
              </a:rPr>
              <a:t/>
            </a:r>
            <a:br>
              <a:rPr lang="en-US" sz="3600" b="1" i="0" u="none" dirty="0">
                <a:solidFill>
                  <a:srgbClr val="7030A0"/>
                </a:solidFill>
                <a:latin typeface="Microsoft JhengHei"/>
                <a:ea typeface="Microsoft JhengHei"/>
                <a:cs typeface="Microsoft JhengHei"/>
                <a:sym typeface="Microsoft JhengHei"/>
              </a:rPr>
            </a:br>
            <a:r>
              <a:rPr lang="en-US" sz="3600" b="1" i="0" u="none" dirty="0" err="1" smtClean="0">
                <a:solidFill>
                  <a:srgbClr val="0070C0"/>
                </a:solidFill>
                <a:latin typeface="Microsoft JhengHei"/>
                <a:ea typeface="Microsoft JhengHei"/>
                <a:cs typeface="Microsoft JhengHei"/>
                <a:sym typeface="Microsoft JhengHei"/>
              </a:rPr>
              <a:t>超額比序</a:t>
            </a:r>
            <a:r>
              <a:rPr lang="zh-TW" altLang="en-US" sz="3600" b="1" i="0" u="none" dirty="0" smtClean="0">
                <a:solidFill>
                  <a:srgbClr val="0070C0"/>
                </a:solidFill>
                <a:latin typeface="Microsoft JhengHei"/>
                <a:ea typeface="Microsoft JhengHei"/>
                <a:cs typeface="Microsoft JhengHei"/>
                <a:sym typeface="Microsoft JhengHei"/>
              </a:rPr>
              <a:t>積分表</a:t>
            </a:r>
            <a:r>
              <a:rPr lang="en-US" sz="1800" b="1" i="0" u="none" dirty="0">
                <a:solidFill>
                  <a:srgbClr val="0070C0"/>
                </a:solidFill>
                <a:latin typeface="Microsoft JhengHei"/>
                <a:ea typeface="Microsoft JhengHei"/>
                <a:cs typeface="Microsoft JhengHei"/>
                <a:sym typeface="Microsoft JhengHei"/>
              </a:rPr>
              <a:t/>
            </a:r>
            <a:br>
              <a:rPr lang="en-US" sz="1800" b="1" i="0" u="none" dirty="0">
                <a:solidFill>
                  <a:srgbClr val="0070C0"/>
                </a:solidFill>
                <a:latin typeface="Microsoft JhengHei"/>
                <a:ea typeface="Microsoft JhengHei"/>
                <a:cs typeface="Microsoft JhengHei"/>
                <a:sym typeface="Microsoft JhengHei"/>
              </a:rPr>
            </a:br>
            <a:r>
              <a:rPr lang="en-US" sz="3600" b="1" i="0" u="none" dirty="0">
                <a:solidFill>
                  <a:srgbClr val="0070C0"/>
                </a:solidFill>
                <a:latin typeface="Microsoft JhengHei"/>
                <a:ea typeface="Microsoft JhengHei"/>
                <a:cs typeface="Microsoft JhengHei"/>
                <a:sym typeface="Microsoft JhengHei"/>
              </a:rPr>
              <a:t>(109學年度起入學高級中等學校學生適用)</a:t>
            </a:r>
            <a:r>
              <a:rPr lang="en-US" sz="3600" b="1" i="0" u="none" dirty="0">
                <a:solidFill>
                  <a:srgbClr val="953735"/>
                </a:solidFill>
                <a:latin typeface="Microsoft JhengHei"/>
                <a:ea typeface="Microsoft JhengHei"/>
                <a:cs typeface="Microsoft JhengHei"/>
                <a:sym typeface="Microsoft JhengHei"/>
              </a:rPr>
              <a:t/>
            </a:r>
            <a:br>
              <a:rPr lang="en-US" sz="3600" b="1" i="0" u="none" dirty="0">
                <a:solidFill>
                  <a:srgbClr val="953735"/>
                </a:solidFill>
                <a:latin typeface="Microsoft JhengHei"/>
                <a:ea typeface="Microsoft JhengHei"/>
                <a:cs typeface="Microsoft JhengHei"/>
                <a:sym typeface="Microsoft JhengHei"/>
              </a:rPr>
            </a:br>
            <a:endParaRPr dirty="0"/>
          </a:p>
        </p:txBody>
      </p:sp>
      <p:sp>
        <p:nvSpPr>
          <p:cNvPr id="375" name="Google Shape;375;p17"/>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pic>
        <p:nvPicPr>
          <p:cNvPr id="377" name="Google Shape;377;p17"/>
          <p:cNvPicPr preferRelativeResize="0"/>
          <p:nvPr/>
        </p:nvPicPr>
        <p:blipFill rotWithShape="1">
          <a:blip r:embed="rId4">
            <a:alphaModFix/>
          </a:blip>
          <a:srcRect l="54487" t="76405" r="36006"/>
          <a:stretch/>
        </p:blipFill>
        <p:spPr>
          <a:xfrm>
            <a:off x="2771775" y="6262687"/>
            <a:ext cx="506412" cy="463550"/>
          </a:xfrm>
          <a:prstGeom prst="rect">
            <a:avLst/>
          </a:prstGeom>
          <a:noFill/>
          <a:ln>
            <a:noFill/>
          </a:ln>
        </p:spPr>
      </p:pic>
      <p:pic>
        <p:nvPicPr>
          <p:cNvPr id="378" name="Google Shape;378;p17"/>
          <p:cNvPicPr preferRelativeResize="0"/>
          <p:nvPr/>
        </p:nvPicPr>
        <p:blipFill rotWithShape="1">
          <a:blip r:embed="rId4">
            <a:alphaModFix/>
          </a:blip>
          <a:srcRect l="54487" t="76405" r="36006"/>
          <a:stretch/>
        </p:blipFill>
        <p:spPr>
          <a:xfrm>
            <a:off x="2924175" y="6415087"/>
            <a:ext cx="506412" cy="4635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7"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 y="44207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384" name="Google Shape;384;p18"/>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pic>
        <p:nvPicPr>
          <p:cNvPr id="5122" name="Picture 2" descr="F:\108德光雅惠\108-1親職座談會\免試入學\台南區超額比序積分說明.jpg"/>
          <p:cNvPicPr>
            <a:picLocks noChangeAspect="1" noChangeArrowheads="1"/>
          </p:cNvPicPr>
          <p:nvPr/>
        </p:nvPicPr>
        <p:blipFill rotWithShape="1">
          <a:blip r:embed="rId4">
            <a:extLst>
              <a:ext uri="{28A0092B-C50C-407E-A947-70E740481C1C}">
                <a14:useLocalDpi xmlns:a14="http://schemas.microsoft.com/office/drawing/2010/main" val="0"/>
              </a:ext>
            </a:extLst>
          </a:blip>
          <a:srcRect l="1574" t="2140" r="2719" b="4652"/>
          <a:stretch/>
        </p:blipFill>
        <p:spPr bwMode="auto">
          <a:xfrm>
            <a:off x="2915728" y="208441"/>
            <a:ext cx="5771072" cy="6392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7"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384" name="Google Shape;384;p18"/>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aphicFrame>
        <p:nvGraphicFramePr>
          <p:cNvPr id="386" name="Google Shape;386;p18"/>
          <p:cNvGraphicFramePr/>
          <p:nvPr/>
        </p:nvGraphicFramePr>
        <p:xfrm>
          <a:off x="454025" y="1628775"/>
          <a:ext cx="8208925" cy="3971925"/>
        </p:xfrm>
        <a:graphic>
          <a:graphicData uri="http://schemas.openxmlformats.org/drawingml/2006/table">
            <a:tbl>
              <a:tblPr>
                <a:noFill/>
                <a:tableStyleId>{44A6F84F-473E-42DB-970C-92F8B2CC98C7}</a:tableStyleId>
              </a:tblPr>
              <a:tblGrid>
                <a:gridCol w="898525"/>
                <a:gridCol w="877875"/>
                <a:gridCol w="806450"/>
                <a:gridCol w="804850"/>
                <a:gridCol w="801675"/>
                <a:gridCol w="717550"/>
                <a:gridCol w="3302000"/>
              </a:tblGrid>
              <a:tr h="619125">
                <a:tc gridSpan="5">
                  <a:txBody>
                    <a:bodyPr/>
                    <a:lstStyle/>
                    <a:p>
                      <a:pPr marL="0" marR="0" lvl="0" indent="0" algn="ctr" rtl="0">
                        <a:lnSpc>
                          <a:spcPct val="90000"/>
                        </a:lnSpc>
                        <a:spcBef>
                          <a:spcPts val="0"/>
                        </a:spcBef>
                        <a:spcAft>
                          <a:spcPts val="0"/>
                        </a:spcAft>
                        <a:buClr>
                          <a:srgbClr val="000000"/>
                        </a:buClr>
                        <a:buSzPts val="2000"/>
                        <a:buFont typeface="Microsoft JhengHei"/>
                        <a:buNone/>
                      </a:pPr>
                      <a:r>
                        <a:rPr lang="en-US" sz="2000" b="1" i="0" u="none" strike="noStrike" cap="none">
                          <a:solidFill>
                            <a:srgbClr val="000000"/>
                          </a:solidFill>
                          <a:latin typeface="Microsoft JhengHei"/>
                          <a:ea typeface="Microsoft JhengHei"/>
                          <a:cs typeface="Microsoft JhengHei"/>
                          <a:sym typeface="Microsoft JhengHei"/>
                        </a:rPr>
                        <a:t>積分換算</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a:txBody>
                    <a:bodyPr/>
                    <a:lstStyle/>
                    <a:p>
                      <a:pPr marL="0" marR="0" lvl="0" indent="0" algn="ctr" rtl="0">
                        <a:lnSpc>
                          <a:spcPct val="90000"/>
                        </a:lnSpc>
                        <a:spcBef>
                          <a:spcPts val="0"/>
                        </a:spcBef>
                        <a:spcAft>
                          <a:spcPts val="0"/>
                        </a:spcAft>
                        <a:buClr>
                          <a:srgbClr val="000000"/>
                        </a:buClr>
                        <a:buSzPts val="2000"/>
                        <a:buFont typeface="Microsoft JhengHei"/>
                        <a:buNone/>
                      </a:pPr>
                      <a:r>
                        <a:rPr lang="en-US" sz="2000" b="1" i="0" u="none" strike="noStrike" cap="none">
                          <a:solidFill>
                            <a:srgbClr val="000000"/>
                          </a:solidFill>
                          <a:latin typeface="Microsoft JhengHei"/>
                          <a:ea typeface="Microsoft JhengHei"/>
                          <a:cs typeface="Microsoft JhengHei"/>
                          <a:sym typeface="Microsoft JhengHei"/>
                        </a:rPr>
                        <a:t>最高</a:t>
                      </a:r>
                      <a:endParaRPr/>
                    </a:p>
                    <a:p>
                      <a:pPr marL="0" marR="0" lvl="0" indent="0" algn="ctr" rtl="0">
                        <a:lnSpc>
                          <a:spcPct val="90000"/>
                        </a:lnSpc>
                        <a:spcBef>
                          <a:spcPts val="0"/>
                        </a:spcBef>
                        <a:spcAft>
                          <a:spcPts val="0"/>
                        </a:spcAft>
                        <a:buClr>
                          <a:srgbClr val="000000"/>
                        </a:buClr>
                        <a:buSzPts val="2000"/>
                        <a:buFont typeface="Microsoft JhengHei"/>
                        <a:buNone/>
                      </a:pPr>
                      <a:r>
                        <a:rPr lang="en-US" sz="2000" b="1" i="0" u="none" strike="noStrike" cap="none">
                          <a:solidFill>
                            <a:srgbClr val="000000"/>
                          </a:solidFill>
                          <a:latin typeface="Microsoft JhengHei"/>
                          <a:ea typeface="Microsoft JhengHei"/>
                          <a:cs typeface="Microsoft JhengHei"/>
                          <a:sym typeface="Microsoft JhengHei"/>
                        </a:rPr>
                        <a:t>分數</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rtl="0">
                        <a:lnSpc>
                          <a:spcPct val="90000"/>
                        </a:lnSpc>
                        <a:spcBef>
                          <a:spcPts val="0"/>
                        </a:spcBef>
                        <a:spcAft>
                          <a:spcPts val="0"/>
                        </a:spcAft>
                        <a:buClr>
                          <a:srgbClr val="000000"/>
                        </a:buClr>
                        <a:buSzPts val="2000"/>
                        <a:buFont typeface="Microsoft JhengHei"/>
                        <a:buNone/>
                      </a:pPr>
                      <a:r>
                        <a:rPr lang="en-US" sz="2000" b="1" i="0" u="none" strike="noStrike" cap="none">
                          <a:solidFill>
                            <a:srgbClr val="000000"/>
                          </a:solidFill>
                          <a:latin typeface="Microsoft JhengHei"/>
                          <a:ea typeface="Microsoft JhengHei"/>
                          <a:cs typeface="Microsoft JhengHei"/>
                          <a:sym typeface="Microsoft JhengHei"/>
                        </a:rPr>
                        <a:t>備註</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r h="3352800">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strike="noStrike" cap="none">
                          <a:solidFill>
                            <a:srgbClr val="000000"/>
                          </a:solidFill>
                          <a:latin typeface="Microsoft JhengHei"/>
                          <a:ea typeface="Microsoft JhengHei"/>
                          <a:cs typeface="Microsoft JhengHei"/>
                          <a:sym typeface="Microsoft JhengHei"/>
                        </a:rPr>
                        <a:t>第1志願序學校</a:t>
                      </a:r>
                      <a:endParaRPr/>
                    </a:p>
                    <a:p>
                      <a:pPr marL="0" marR="0" lvl="0" indent="0" algn="just" rtl="0">
                        <a:lnSpc>
                          <a:spcPct val="90000"/>
                        </a:lnSpc>
                        <a:spcBef>
                          <a:spcPts val="0"/>
                        </a:spcBef>
                        <a:spcAft>
                          <a:spcPts val="0"/>
                        </a:spcAft>
                        <a:buClr>
                          <a:srgbClr val="000000"/>
                        </a:buClr>
                        <a:buSzPts val="2000"/>
                        <a:buFont typeface="Microsoft JhengHei"/>
                        <a:buNone/>
                      </a:pPr>
                      <a:r>
                        <a:rPr lang="en-US" sz="2000" b="0" i="0" u="none" strike="noStrike" cap="none">
                          <a:solidFill>
                            <a:srgbClr val="000000"/>
                          </a:solidFill>
                          <a:latin typeface="Microsoft JhengHei"/>
                          <a:ea typeface="Microsoft JhengHei"/>
                          <a:cs typeface="Microsoft JhengHei"/>
                          <a:sym typeface="Microsoft JhengHei"/>
                        </a:rPr>
                        <a:t> </a:t>
                      </a:r>
                      <a:endParaRPr/>
                    </a:p>
                    <a:p>
                      <a:pPr marL="0" marR="0" lvl="0" indent="0" algn="just" rtl="0">
                        <a:lnSpc>
                          <a:spcPct val="90000"/>
                        </a:lnSpc>
                        <a:spcBef>
                          <a:spcPts val="0"/>
                        </a:spcBef>
                        <a:spcAft>
                          <a:spcPts val="0"/>
                        </a:spcAft>
                        <a:buClr>
                          <a:srgbClr val="000000"/>
                        </a:buClr>
                        <a:buSzPts val="2000"/>
                        <a:buFont typeface="Microsoft JhengHei"/>
                        <a:buNone/>
                      </a:pPr>
                      <a:r>
                        <a:rPr lang="en-US" sz="2000" b="0" i="0" u="none" strike="noStrike" cap="none">
                          <a:solidFill>
                            <a:srgbClr val="000000"/>
                          </a:solidFill>
                          <a:latin typeface="Microsoft JhengHei"/>
                          <a:ea typeface="Microsoft JhengHei"/>
                          <a:cs typeface="Microsoft JhengHei"/>
                          <a:sym typeface="Microsoft JhengHei"/>
                        </a:rPr>
                        <a:t>10分</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strike="noStrike" cap="none">
                          <a:solidFill>
                            <a:srgbClr val="000000"/>
                          </a:solidFill>
                          <a:latin typeface="Microsoft JhengHei"/>
                          <a:ea typeface="Microsoft JhengHei"/>
                          <a:cs typeface="Microsoft JhengHei"/>
                          <a:sym typeface="Microsoft JhengHei"/>
                        </a:rPr>
                        <a:t>第2志願序學校</a:t>
                      </a:r>
                      <a:endParaRPr/>
                    </a:p>
                    <a:p>
                      <a:pPr marL="0" marR="0" lvl="0" indent="0" algn="just" rtl="0">
                        <a:lnSpc>
                          <a:spcPct val="90000"/>
                        </a:lnSpc>
                        <a:spcBef>
                          <a:spcPts val="0"/>
                        </a:spcBef>
                        <a:spcAft>
                          <a:spcPts val="0"/>
                        </a:spcAft>
                        <a:buClr>
                          <a:srgbClr val="000000"/>
                        </a:buClr>
                        <a:buSzPts val="2000"/>
                        <a:buFont typeface="Microsoft JhengHei"/>
                        <a:buNone/>
                      </a:pPr>
                      <a:r>
                        <a:rPr lang="en-US" sz="2000" b="0" i="0" u="none" strike="noStrike" cap="none">
                          <a:solidFill>
                            <a:srgbClr val="000000"/>
                          </a:solidFill>
                          <a:latin typeface="Microsoft JhengHei"/>
                          <a:ea typeface="Microsoft JhengHei"/>
                          <a:cs typeface="Microsoft JhengHei"/>
                          <a:sym typeface="Microsoft JhengHei"/>
                        </a:rPr>
                        <a:t> </a:t>
                      </a:r>
                      <a:endParaRPr/>
                    </a:p>
                    <a:p>
                      <a:pPr marL="0" marR="0" lvl="0" indent="0" algn="just" rtl="0">
                        <a:lnSpc>
                          <a:spcPct val="90000"/>
                        </a:lnSpc>
                        <a:spcBef>
                          <a:spcPts val="0"/>
                        </a:spcBef>
                        <a:spcAft>
                          <a:spcPts val="0"/>
                        </a:spcAft>
                        <a:buClr>
                          <a:srgbClr val="000000"/>
                        </a:buClr>
                        <a:buSzPts val="2000"/>
                        <a:buFont typeface="Microsoft JhengHei"/>
                        <a:buNone/>
                      </a:pPr>
                      <a:r>
                        <a:rPr lang="en-US" sz="2000" b="0" i="0" u="none" strike="noStrike" cap="none">
                          <a:solidFill>
                            <a:srgbClr val="000000"/>
                          </a:solidFill>
                          <a:latin typeface="Microsoft JhengHei"/>
                          <a:ea typeface="Microsoft JhengHei"/>
                          <a:cs typeface="Microsoft JhengHei"/>
                          <a:sym typeface="Microsoft JhengHei"/>
                        </a:rPr>
                        <a:t>9分</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2000"/>
                        <a:buFont typeface="Microsoft JhengHei"/>
                        <a:buNone/>
                      </a:pPr>
                      <a:r>
                        <a:rPr lang="en-US" sz="2000" b="0" i="0" u="none" strike="noStrike" cap="none">
                          <a:solidFill>
                            <a:srgbClr val="000000"/>
                          </a:solidFill>
                          <a:latin typeface="Microsoft JhengHei"/>
                          <a:ea typeface="Microsoft JhengHei"/>
                          <a:cs typeface="Microsoft JhengHei"/>
                          <a:sym typeface="Microsoft JhengHei"/>
                        </a:rPr>
                        <a:t>第3志願序學校</a:t>
                      </a:r>
                      <a:endParaRPr/>
                    </a:p>
                    <a:p>
                      <a:pPr marL="0" marR="0" lvl="0" indent="0" algn="just" rtl="0">
                        <a:lnSpc>
                          <a:spcPct val="100000"/>
                        </a:lnSpc>
                        <a:spcBef>
                          <a:spcPts val="0"/>
                        </a:spcBef>
                        <a:spcAft>
                          <a:spcPts val="0"/>
                        </a:spcAft>
                        <a:buClr>
                          <a:srgbClr val="000000"/>
                        </a:buClr>
                        <a:buSzPts val="2000"/>
                        <a:buFont typeface="Microsoft JhengHei"/>
                        <a:buNone/>
                      </a:pPr>
                      <a:r>
                        <a:rPr lang="en-US" sz="2000" b="0" i="0" u="none" strike="noStrike" cap="none">
                          <a:solidFill>
                            <a:srgbClr val="000000"/>
                          </a:solidFill>
                          <a:latin typeface="Microsoft JhengHei"/>
                          <a:ea typeface="Microsoft JhengHei"/>
                          <a:cs typeface="Microsoft JhengHei"/>
                          <a:sym typeface="Microsoft JhengHei"/>
                        </a:rPr>
                        <a:t>8分</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2000"/>
                        <a:buFont typeface="Microsoft JhengHei"/>
                        <a:buNone/>
                      </a:pPr>
                      <a:r>
                        <a:rPr lang="en-US" sz="2000" b="0" i="0" u="none" strike="noStrike" cap="none">
                          <a:solidFill>
                            <a:srgbClr val="000000"/>
                          </a:solidFill>
                          <a:latin typeface="Microsoft JhengHei"/>
                          <a:ea typeface="Microsoft JhengHei"/>
                          <a:cs typeface="Microsoft JhengHei"/>
                          <a:sym typeface="Microsoft JhengHei"/>
                        </a:rPr>
                        <a:t>第4志願序學校</a:t>
                      </a:r>
                      <a:endParaRPr/>
                    </a:p>
                    <a:p>
                      <a:pPr marL="0" marR="0" lvl="0" indent="0" algn="just" rtl="0">
                        <a:lnSpc>
                          <a:spcPct val="100000"/>
                        </a:lnSpc>
                        <a:spcBef>
                          <a:spcPts val="0"/>
                        </a:spcBef>
                        <a:spcAft>
                          <a:spcPts val="0"/>
                        </a:spcAft>
                        <a:buClr>
                          <a:srgbClr val="000000"/>
                        </a:buClr>
                        <a:buSzPts val="2000"/>
                        <a:buFont typeface="Microsoft JhengHei"/>
                        <a:buNone/>
                      </a:pPr>
                      <a:r>
                        <a:rPr lang="en-US" sz="2000" b="0" i="0" u="none" strike="noStrike" cap="none">
                          <a:solidFill>
                            <a:srgbClr val="000000"/>
                          </a:solidFill>
                          <a:latin typeface="Microsoft JhengHei"/>
                          <a:ea typeface="Microsoft JhengHei"/>
                          <a:cs typeface="Microsoft JhengHei"/>
                          <a:sym typeface="Microsoft JhengHei"/>
                        </a:rPr>
                        <a:t>7分</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2000"/>
                        <a:buFont typeface="Microsoft JhengHei"/>
                        <a:buNone/>
                      </a:pPr>
                      <a:r>
                        <a:rPr lang="en-US" sz="2000" b="0" i="0" u="none" strike="noStrike" cap="none">
                          <a:solidFill>
                            <a:srgbClr val="000000"/>
                          </a:solidFill>
                          <a:latin typeface="Microsoft JhengHei"/>
                          <a:ea typeface="Microsoft JhengHei"/>
                          <a:cs typeface="Microsoft JhengHei"/>
                          <a:sym typeface="Microsoft JhengHei"/>
                        </a:rPr>
                        <a:t>第5志願序學校</a:t>
                      </a:r>
                      <a:endParaRPr/>
                    </a:p>
                    <a:p>
                      <a:pPr marL="0" marR="0" lvl="0" indent="0" algn="just" rtl="0">
                        <a:lnSpc>
                          <a:spcPct val="100000"/>
                        </a:lnSpc>
                        <a:spcBef>
                          <a:spcPts val="0"/>
                        </a:spcBef>
                        <a:spcAft>
                          <a:spcPts val="0"/>
                        </a:spcAft>
                        <a:buClr>
                          <a:srgbClr val="000000"/>
                        </a:buClr>
                        <a:buSzPts val="2000"/>
                        <a:buFont typeface="Microsoft JhengHei"/>
                        <a:buNone/>
                      </a:pPr>
                      <a:r>
                        <a:rPr lang="en-US" sz="2000" b="0" i="0" u="none" strike="noStrike" cap="none">
                          <a:solidFill>
                            <a:srgbClr val="000000"/>
                          </a:solidFill>
                          <a:latin typeface="Microsoft JhengHei"/>
                          <a:ea typeface="Microsoft JhengHei"/>
                          <a:cs typeface="Microsoft JhengHei"/>
                          <a:sym typeface="Microsoft JhengHei"/>
                        </a:rPr>
                        <a:t>6分</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rtl="0">
                        <a:lnSpc>
                          <a:spcPct val="90000"/>
                        </a:lnSpc>
                        <a:spcBef>
                          <a:spcPts val="0"/>
                        </a:spcBef>
                        <a:spcAft>
                          <a:spcPts val="0"/>
                        </a:spcAft>
                        <a:buClr>
                          <a:srgbClr val="000000"/>
                        </a:buClr>
                        <a:buSzPts val="2000"/>
                        <a:buFont typeface="Microsoft JhengHei"/>
                        <a:buNone/>
                      </a:pPr>
                      <a:r>
                        <a:rPr lang="en-US" sz="2000" b="0" i="0" u="none" strike="noStrike" cap="none">
                          <a:solidFill>
                            <a:srgbClr val="000000"/>
                          </a:solidFill>
                          <a:latin typeface="Microsoft JhengHei"/>
                          <a:ea typeface="Microsoft JhengHei"/>
                          <a:cs typeface="Microsoft JhengHei"/>
                          <a:sym typeface="Microsoft JhengHei"/>
                        </a:rPr>
                        <a:t>10分</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342900" marR="0" lvl="0" indent="-342900" algn="l" rtl="0">
                        <a:lnSpc>
                          <a:spcPct val="100000"/>
                        </a:lnSpc>
                        <a:spcBef>
                          <a:spcPts val="0"/>
                        </a:spcBef>
                        <a:spcAft>
                          <a:spcPts val="0"/>
                        </a:spcAft>
                        <a:buClr>
                          <a:srgbClr val="FF0000"/>
                        </a:buClr>
                        <a:buSzPts val="2000"/>
                        <a:buFont typeface="Calibri"/>
                        <a:buAutoNum type="arabicPeriod"/>
                      </a:pPr>
                      <a:r>
                        <a:rPr lang="en-US" sz="2000" b="1" i="0" u="none" strike="noStrike" cap="none">
                          <a:solidFill>
                            <a:srgbClr val="FF0000"/>
                          </a:solidFill>
                          <a:latin typeface="Microsoft JhengHei"/>
                          <a:ea typeface="Microsoft JhengHei"/>
                          <a:cs typeface="Microsoft JhengHei"/>
                          <a:sym typeface="Microsoft JhengHei"/>
                        </a:rPr>
                        <a:t>同一志願序學校如有多科別，選填時視為同一志願序</a:t>
                      </a:r>
                      <a:r>
                        <a:rPr lang="en-US" sz="2000" b="0" i="0" u="none" strike="noStrike" cap="none">
                          <a:solidFill>
                            <a:srgbClr val="000000"/>
                          </a:solidFill>
                          <a:latin typeface="Microsoft JhengHei"/>
                          <a:ea typeface="Microsoft JhengHei"/>
                          <a:cs typeface="Microsoft JhengHei"/>
                          <a:sym typeface="Microsoft JhengHei"/>
                        </a:rPr>
                        <a:t>，其志願序積分相同。</a:t>
                      </a:r>
                      <a:endParaRPr/>
                    </a:p>
                    <a:p>
                      <a:pPr marL="342900" marR="0" lvl="0" indent="-342900" algn="l" rtl="0">
                        <a:lnSpc>
                          <a:spcPct val="100000"/>
                        </a:lnSpc>
                        <a:spcBef>
                          <a:spcPts val="0"/>
                        </a:spcBef>
                        <a:spcAft>
                          <a:spcPts val="0"/>
                        </a:spcAft>
                        <a:buClr>
                          <a:srgbClr val="000000"/>
                        </a:buClr>
                        <a:buSzPts val="2000"/>
                        <a:buFont typeface="Calibri"/>
                        <a:buAutoNum type="arabicPeriod"/>
                      </a:pPr>
                      <a:r>
                        <a:rPr lang="en-US" sz="2000" b="0" i="0" u="none" strike="noStrike" cap="none">
                          <a:solidFill>
                            <a:srgbClr val="000000"/>
                          </a:solidFill>
                          <a:latin typeface="Microsoft JhengHei"/>
                          <a:ea typeface="Microsoft JhengHei"/>
                          <a:cs typeface="Microsoft JhengHei"/>
                          <a:sym typeface="Microsoft JhengHei"/>
                        </a:rPr>
                        <a:t>同一學校第2次選填，視為不同志願序。</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bl>
          </a:graphicData>
        </a:graphic>
      </p:graphicFrame>
      <p:sp>
        <p:nvSpPr>
          <p:cNvPr id="387" name="Google Shape;387;p18"/>
          <p:cNvSpPr/>
          <p:nvPr/>
        </p:nvSpPr>
        <p:spPr>
          <a:xfrm>
            <a:off x="5364162" y="4924425"/>
            <a:ext cx="3384550" cy="1458912"/>
          </a:xfrm>
          <a:prstGeom prst="roundRect">
            <a:avLst>
              <a:gd name="adj" fmla="val 16667"/>
            </a:avLst>
          </a:prstGeom>
          <a:solidFill>
            <a:srgbClr val="FFF2C9"/>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Microsoft JhengHei"/>
              <a:buNone/>
            </a:pPr>
            <a:r>
              <a:rPr lang="en-US" sz="2800" b="0" i="0" u="none">
                <a:solidFill>
                  <a:schemeClr val="dk1"/>
                </a:solidFill>
                <a:latin typeface="Microsoft JhengHei"/>
                <a:ea typeface="Microsoft JhengHei"/>
                <a:cs typeface="Microsoft JhengHei"/>
                <a:sym typeface="Microsoft JhengHei"/>
              </a:rPr>
              <a:t>第6志願序(含)後志願數</a:t>
            </a:r>
            <a:r>
              <a:rPr lang="en-US" sz="2800" b="1" i="0" u="sng">
                <a:solidFill>
                  <a:srgbClr val="FF0000"/>
                </a:solidFill>
                <a:latin typeface="Microsoft JhengHei"/>
                <a:ea typeface="Microsoft JhengHei"/>
                <a:cs typeface="Microsoft JhengHei"/>
                <a:sym typeface="Microsoft JhengHei"/>
              </a:rPr>
              <a:t>無上限</a:t>
            </a:r>
            <a:r>
              <a:rPr lang="en-US" sz="2800" b="0" i="0" u="none">
                <a:solidFill>
                  <a:schemeClr val="dk1"/>
                </a:solidFill>
                <a:latin typeface="Microsoft JhengHei"/>
                <a:ea typeface="Microsoft JhengHei"/>
                <a:cs typeface="Microsoft JhengHei"/>
                <a:sym typeface="Microsoft JhengHei"/>
              </a:rPr>
              <a:t>，以5分計</a:t>
            </a:r>
            <a:r>
              <a:rPr lang="en-US" sz="2800" b="0" i="0" u="none">
                <a:solidFill>
                  <a:schemeClr val="dk1"/>
                </a:solidFill>
                <a:latin typeface="Calibri"/>
                <a:ea typeface="Calibri"/>
                <a:cs typeface="Calibri"/>
                <a:sym typeface="Calibri"/>
              </a:rPr>
              <a:t>。</a:t>
            </a:r>
            <a:endParaRPr/>
          </a:p>
        </p:txBody>
      </p:sp>
      <p:sp>
        <p:nvSpPr>
          <p:cNvPr id="2" name="向上箭號圖說文字 1"/>
          <p:cNvSpPr/>
          <p:nvPr/>
        </p:nvSpPr>
        <p:spPr>
          <a:xfrm>
            <a:off x="1123616" y="4924425"/>
            <a:ext cx="3338656" cy="1797050"/>
          </a:xfrm>
          <a:prstGeom prst="upArrowCallout">
            <a:avLst>
              <a:gd name="adj1" fmla="val 14823"/>
              <a:gd name="adj2" fmla="val 25000"/>
              <a:gd name="adj3" fmla="val 25000"/>
              <a:gd name="adj4" fmla="val 64977"/>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chemeClr val="dk1"/>
              </a:buClr>
              <a:buSzPts val="2800"/>
            </a:pPr>
            <a:r>
              <a:rPr lang="zh-TW" altLang="en-US" sz="2400" dirty="0">
                <a:solidFill>
                  <a:schemeClr val="dk1"/>
                </a:solidFill>
                <a:latin typeface="Microsoft JhengHei"/>
                <a:ea typeface="Microsoft JhengHei"/>
                <a:cs typeface="Microsoft JhengHei"/>
                <a:sym typeface="Microsoft JhengHei"/>
              </a:rPr>
              <a:t>每一志願序至多可選擇</a:t>
            </a:r>
            <a:r>
              <a:rPr lang="en-US" altLang="zh-TW" sz="2400" b="1" dirty="0">
                <a:solidFill>
                  <a:srgbClr val="FF0000"/>
                </a:solidFill>
                <a:latin typeface="Microsoft JhengHei"/>
                <a:ea typeface="Microsoft JhengHei"/>
                <a:cs typeface="Microsoft JhengHei"/>
                <a:sym typeface="Microsoft JhengHei"/>
              </a:rPr>
              <a:t>3</a:t>
            </a:r>
            <a:r>
              <a:rPr lang="zh-TW" altLang="en-US" sz="2400" b="1" dirty="0">
                <a:solidFill>
                  <a:srgbClr val="FF0000"/>
                </a:solidFill>
                <a:latin typeface="Microsoft JhengHei"/>
                <a:ea typeface="Microsoft JhengHei"/>
                <a:cs typeface="Microsoft JhengHei"/>
                <a:sym typeface="Microsoft JhengHei"/>
              </a:rPr>
              <a:t>校</a:t>
            </a:r>
            <a:r>
              <a:rPr lang="zh-TW" altLang="en-US" sz="2400" dirty="0">
                <a:solidFill>
                  <a:schemeClr val="dk1"/>
                </a:solidFill>
                <a:latin typeface="Microsoft JhengHei"/>
                <a:ea typeface="Microsoft JhengHei"/>
                <a:cs typeface="Microsoft JhengHei"/>
                <a:sym typeface="Microsoft JhengHei"/>
              </a:rPr>
              <a:t>為一群組，</a:t>
            </a:r>
            <a:r>
              <a:rPr lang="zh-TW" altLang="en-US" sz="2400" dirty="0">
                <a:solidFill>
                  <a:srgbClr val="FF0000"/>
                </a:solidFill>
                <a:latin typeface="Microsoft JhengHei"/>
                <a:ea typeface="Microsoft JhengHei"/>
                <a:cs typeface="Microsoft JhengHei"/>
                <a:sym typeface="Microsoft JhengHei"/>
              </a:rPr>
              <a:t>其志願序積分相同</a:t>
            </a:r>
            <a:endParaRPr lang="zh-TW" altLang="en-US" sz="2400" dirty="0"/>
          </a:p>
        </p:txBody>
      </p:sp>
      <p:sp>
        <p:nvSpPr>
          <p:cNvPr id="3" name="矩形 2"/>
          <p:cNvSpPr/>
          <p:nvPr/>
        </p:nvSpPr>
        <p:spPr>
          <a:xfrm>
            <a:off x="1091726" y="685540"/>
            <a:ext cx="2595582" cy="707886"/>
          </a:xfrm>
          <a:prstGeom prst="rect">
            <a:avLst/>
          </a:prstGeom>
        </p:spPr>
        <p:txBody>
          <a:bodyPr wrap="none">
            <a:spAutoFit/>
          </a:bodyPr>
          <a:lstStyle/>
          <a:p>
            <a:pPr lvl="0" algn="ctr">
              <a:buSzPts val="4000"/>
            </a:pPr>
            <a:r>
              <a:rPr lang="en-US" altLang="zh-TW" sz="4000" b="1" dirty="0" smtClean="0">
                <a:latin typeface="Microsoft JhengHei"/>
                <a:ea typeface="Microsoft JhengHei"/>
                <a:cs typeface="Microsoft JhengHei"/>
                <a:sym typeface="Microsoft JhengHei"/>
              </a:rPr>
              <a:t>(</a:t>
            </a:r>
            <a:r>
              <a:rPr lang="zh-TW" altLang="en-US" sz="4000" b="1" dirty="0" smtClean="0">
                <a:latin typeface="Microsoft JhengHei"/>
                <a:ea typeface="Microsoft JhengHei"/>
                <a:cs typeface="Microsoft JhengHei"/>
                <a:sym typeface="Microsoft JhengHei"/>
              </a:rPr>
              <a:t>一</a:t>
            </a:r>
            <a:r>
              <a:rPr lang="en-US" altLang="zh-TW" sz="4000" b="1" dirty="0" smtClean="0">
                <a:latin typeface="Microsoft JhengHei"/>
                <a:ea typeface="Microsoft JhengHei"/>
                <a:cs typeface="Microsoft JhengHei"/>
                <a:sym typeface="Microsoft JhengHei"/>
              </a:rPr>
              <a:t>)</a:t>
            </a:r>
            <a:r>
              <a:rPr lang="zh-TW" altLang="en-US" sz="4000" b="1" dirty="0" smtClean="0">
                <a:latin typeface="Microsoft JhengHei"/>
                <a:ea typeface="Microsoft JhengHei"/>
                <a:cs typeface="Microsoft JhengHei"/>
                <a:sym typeface="Microsoft JhengHei"/>
              </a:rPr>
              <a:t>志願</a:t>
            </a:r>
            <a:r>
              <a:rPr lang="zh-TW" altLang="en-US" sz="4000" b="1" dirty="0">
                <a:latin typeface="Microsoft JhengHei"/>
                <a:ea typeface="Microsoft JhengHei"/>
                <a:cs typeface="Microsoft JhengHei"/>
                <a:sym typeface="Microsoft JhengHei"/>
              </a:rPr>
              <a:t>序</a:t>
            </a:r>
          </a:p>
        </p:txBody>
      </p:sp>
    </p:spTree>
    <p:extLst>
      <p:ext uri="{BB962C8B-B14F-4D97-AF65-F5344CB8AC3E}">
        <p14:creationId xmlns:p14="http://schemas.microsoft.com/office/powerpoint/2010/main" val="175803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5"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3" name="Google Shape;393;p19"/>
          <p:cNvGraphicFramePr/>
          <p:nvPr>
            <p:extLst>
              <p:ext uri="{D42A27DB-BD31-4B8C-83A1-F6EECF244321}">
                <p14:modId xmlns:p14="http://schemas.microsoft.com/office/powerpoint/2010/main" val="3909903284"/>
              </p:ext>
            </p:extLst>
          </p:nvPr>
        </p:nvGraphicFramePr>
        <p:xfrm>
          <a:off x="684212" y="188912"/>
          <a:ext cx="8064450" cy="6489420"/>
        </p:xfrm>
        <a:graphic>
          <a:graphicData uri="http://schemas.openxmlformats.org/drawingml/2006/table">
            <a:tbl>
              <a:tblPr>
                <a:noFill/>
                <a:tableStyleId>{44A6F84F-473E-42DB-970C-92F8B2CC98C7}</a:tableStyleId>
              </a:tblPr>
              <a:tblGrid>
                <a:gridCol w="1344600"/>
                <a:gridCol w="1344600"/>
                <a:gridCol w="1343025"/>
                <a:gridCol w="1344600"/>
                <a:gridCol w="1343025"/>
                <a:gridCol w="1344600"/>
              </a:tblGrid>
              <a:tr h="493700">
                <a:tc gridSpan="3">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1" i="0" u="none" strike="noStrike" cap="none" dirty="0" err="1">
                          <a:solidFill>
                            <a:srgbClr val="000000"/>
                          </a:solidFill>
                          <a:latin typeface="Microsoft JhengHei"/>
                          <a:ea typeface="Microsoft JhengHei"/>
                          <a:cs typeface="Microsoft JhengHei"/>
                          <a:sym typeface="Microsoft JhengHei"/>
                        </a:rPr>
                        <a:t>第一志願序學校</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9"/>
                    </a:solidFill>
                  </a:tcPr>
                </a:tc>
                <a:tc hMerge="1">
                  <a:txBody>
                    <a:bodyPr/>
                    <a:lstStyle/>
                    <a:p>
                      <a:endParaRPr lang="zh-TW"/>
                    </a:p>
                  </a:txBody>
                  <a:tcPr/>
                </a:tc>
                <a:tc hMerge="1">
                  <a:txBody>
                    <a:bodyPr/>
                    <a:lstStyle/>
                    <a:p>
                      <a:endParaRPr lang="zh-TW"/>
                    </a:p>
                  </a:txBody>
                  <a:tcPr/>
                </a:tc>
                <a:tc gridSpan="3">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1" i="0" u="none" strike="noStrike" cap="none">
                          <a:solidFill>
                            <a:srgbClr val="000000"/>
                          </a:solidFill>
                          <a:latin typeface="Microsoft JhengHei"/>
                          <a:ea typeface="Microsoft JhengHei"/>
                          <a:cs typeface="Microsoft JhengHei"/>
                          <a:sym typeface="Microsoft JhengHei"/>
                        </a:rPr>
                        <a:t>第二志願序學校</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9"/>
                    </a:solidFill>
                  </a:tcPr>
                </a:tc>
                <a:tc hMerge="1">
                  <a:txBody>
                    <a:bodyPr/>
                    <a:lstStyle/>
                    <a:p>
                      <a:endParaRPr lang="zh-TW"/>
                    </a:p>
                  </a:txBody>
                  <a:tcPr/>
                </a:tc>
                <a:tc hMerge="1">
                  <a:txBody>
                    <a:bodyPr/>
                    <a:lstStyle/>
                    <a:p>
                      <a:endParaRPr lang="zh-TW"/>
                    </a:p>
                  </a:txBody>
                  <a:tcPr/>
                </a:tc>
              </a:tr>
              <a:tr h="920750">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strike="noStrike" cap="none">
                          <a:solidFill>
                            <a:srgbClr val="000000"/>
                          </a:solidFill>
                          <a:latin typeface="Microsoft JhengHei"/>
                          <a:ea typeface="Microsoft JhengHei"/>
                          <a:cs typeface="Microsoft JhengHei"/>
                          <a:sym typeface="Microsoft JhengHei"/>
                        </a:rPr>
                        <a:t>1-1</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strike="noStrike" cap="none">
                          <a:solidFill>
                            <a:srgbClr val="000000"/>
                          </a:solidFill>
                          <a:latin typeface="Microsoft JhengHei"/>
                          <a:ea typeface="Microsoft JhengHei"/>
                          <a:cs typeface="Microsoft JhengHei"/>
                          <a:sym typeface="Microsoft JhengHei"/>
                        </a:rPr>
                        <a:t>1-2</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strike="noStrike" cap="none">
                          <a:solidFill>
                            <a:srgbClr val="000000"/>
                          </a:solidFill>
                          <a:latin typeface="Microsoft JhengHei"/>
                          <a:ea typeface="Microsoft JhengHei"/>
                          <a:cs typeface="Microsoft JhengHei"/>
                          <a:sym typeface="Microsoft JhengHei"/>
                        </a:rPr>
                        <a:t>1-3</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strike="noStrike" cap="none">
                          <a:solidFill>
                            <a:srgbClr val="000000"/>
                          </a:solidFill>
                          <a:latin typeface="Microsoft JhengHei"/>
                          <a:ea typeface="Microsoft JhengHei"/>
                          <a:cs typeface="Microsoft JhengHei"/>
                          <a:sym typeface="Microsoft JhengHei"/>
                        </a:rPr>
                        <a:t>2-1</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strike="noStrike" cap="none">
                          <a:solidFill>
                            <a:srgbClr val="000000"/>
                          </a:solidFill>
                          <a:latin typeface="Microsoft JhengHei"/>
                          <a:ea typeface="Microsoft JhengHei"/>
                          <a:cs typeface="Microsoft JhengHei"/>
                          <a:sym typeface="Microsoft JhengHei"/>
                        </a:rPr>
                        <a:t>2-2</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strike="noStrike" cap="none">
                          <a:solidFill>
                            <a:srgbClr val="000000"/>
                          </a:solidFill>
                          <a:latin typeface="Microsoft JhengHei"/>
                          <a:ea typeface="Microsoft JhengHei"/>
                          <a:cs typeface="Microsoft JhengHei"/>
                          <a:sym typeface="Microsoft JhengHei"/>
                        </a:rPr>
                        <a:t>2-3</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r>
              <a:tr h="492125">
                <a:tc>
                  <a:txBody>
                    <a:bodyPr/>
                    <a:lstStyle/>
                    <a:p>
                      <a:pPr marL="0" marR="0" lvl="0" indent="0" algn="ctr" rtl="0">
                        <a:lnSpc>
                          <a:spcPct val="100000"/>
                        </a:lnSpc>
                        <a:spcBef>
                          <a:spcPts val="0"/>
                        </a:spcBef>
                        <a:spcAft>
                          <a:spcPts val="0"/>
                        </a:spcAft>
                        <a:buClr>
                          <a:srgbClr val="FF0000"/>
                        </a:buClr>
                        <a:buSzPts val="2800"/>
                        <a:buFont typeface="Microsoft JhengHei"/>
                        <a:buNone/>
                      </a:pPr>
                      <a:r>
                        <a:rPr lang="en-US" sz="2800" b="0" i="0" u="none" strike="noStrike" cap="none">
                          <a:solidFill>
                            <a:srgbClr val="FF0000"/>
                          </a:solidFill>
                          <a:latin typeface="Microsoft JhengHei"/>
                          <a:ea typeface="Microsoft JhengHei"/>
                          <a:cs typeface="Microsoft JhengHei"/>
                          <a:sym typeface="Microsoft JhengHei"/>
                        </a:rPr>
                        <a:t>10分</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FF0000"/>
                        </a:buClr>
                        <a:buSzPts val="2800"/>
                        <a:buFont typeface="Microsoft JhengHei"/>
                        <a:buNone/>
                      </a:pPr>
                      <a:r>
                        <a:rPr lang="en-US" sz="2800" b="0" i="0" u="none" strike="noStrike" cap="none">
                          <a:solidFill>
                            <a:srgbClr val="FF0000"/>
                          </a:solidFill>
                          <a:latin typeface="Microsoft JhengHei"/>
                          <a:ea typeface="Microsoft JhengHei"/>
                          <a:cs typeface="Microsoft JhengHei"/>
                          <a:sym typeface="Microsoft JhengHei"/>
                        </a:rPr>
                        <a:t>10分</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FF0000"/>
                        </a:buClr>
                        <a:buSzPts val="2800"/>
                        <a:buFont typeface="Microsoft JhengHei"/>
                        <a:buNone/>
                      </a:pPr>
                      <a:r>
                        <a:rPr lang="en-US" sz="2800" b="0" i="0" u="none" strike="noStrike" cap="none">
                          <a:solidFill>
                            <a:srgbClr val="FF0000"/>
                          </a:solidFill>
                          <a:latin typeface="Microsoft JhengHei"/>
                          <a:ea typeface="Microsoft JhengHei"/>
                          <a:cs typeface="Microsoft JhengHei"/>
                          <a:sym typeface="Microsoft JhengHei"/>
                        </a:rPr>
                        <a:t>10分</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3366FF"/>
                        </a:buClr>
                        <a:buSzPts val="2800"/>
                        <a:buFont typeface="Microsoft JhengHei"/>
                        <a:buNone/>
                      </a:pPr>
                      <a:r>
                        <a:rPr lang="en-US" sz="2800" b="0" i="0" u="none" strike="noStrike" cap="none">
                          <a:solidFill>
                            <a:srgbClr val="3366FF"/>
                          </a:solidFill>
                          <a:latin typeface="Microsoft JhengHei"/>
                          <a:ea typeface="Microsoft JhengHei"/>
                          <a:cs typeface="Microsoft JhengHei"/>
                          <a:sym typeface="Microsoft JhengHei"/>
                        </a:rPr>
                        <a:t>9分</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3366FF"/>
                        </a:buClr>
                        <a:buSzPts val="2800"/>
                        <a:buFont typeface="Microsoft JhengHei"/>
                        <a:buNone/>
                      </a:pPr>
                      <a:r>
                        <a:rPr lang="en-US" sz="2800" b="0" i="0" u="none" strike="noStrike" cap="none">
                          <a:solidFill>
                            <a:srgbClr val="3366FF"/>
                          </a:solidFill>
                          <a:latin typeface="Microsoft JhengHei"/>
                          <a:ea typeface="Microsoft JhengHei"/>
                          <a:cs typeface="Microsoft JhengHei"/>
                          <a:sym typeface="Microsoft JhengHei"/>
                        </a:rPr>
                        <a:t>9分</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3366FF"/>
                        </a:buClr>
                        <a:buSzPts val="2800"/>
                        <a:buFont typeface="Microsoft JhengHei"/>
                        <a:buNone/>
                      </a:pPr>
                      <a:r>
                        <a:rPr lang="en-US" sz="2800" b="0" i="0" u="none" strike="noStrike" cap="none">
                          <a:solidFill>
                            <a:srgbClr val="3366FF"/>
                          </a:solidFill>
                          <a:latin typeface="Microsoft JhengHei"/>
                          <a:ea typeface="Microsoft JhengHei"/>
                          <a:cs typeface="Microsoft JhengHei"/>
                          <a:sym typeface="Microsoft JhengHei"/>
                        </a:rPr>
                        <a:t>9分</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r>
              <a:tr h="920750">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1" i="0" u="none" strike="noStrike" cap="none" smtClean="0">
                          <a:solidFill>
                            <a:srgbClr val="000000"/>
                          </a:solidFill>
                          <a:latin typeface="Microsoft JhengHei"/>
                          <a:ea typeface="Microsoft JhengHei"/>
                          <a:cs typeface="Microsoft JhengHei"/>
                          <a:sym typeface="Microsoft JhengHei"/>
                        </a:rPr>
                        <a:t>德光</a:t>
                      </a:r>
                      <a:endParaRPr smtClean="0"/>
                    </a:p>
                    <a:p>
                      <a:pPr marL="0" marR="0" lvl="0" indent="0" algn="ctr" rtl="0">
                        <a:lnSpc>
                          <a:spcPct val="100000"/>
                        </a:lnSpc>
                        <a:spcBef>
                          <a:spcPts val="0"/>
                        </a:spcBef>
                        <a:spcAft>
                          <a:spcPts val="0"/>
                        </a:spcAft>
                        <a:buClr>
                          <a:srgbClr val="000000"/>
                        </a:buClr>
                        <a:buSzPts val="2800"/>
                        <a:buFont typeface="Microsoft JhengHei"/>
                        <a:buNone/>
                      </a:pPr>
                      <a:r>
                        <a:rPr lang="en-US" sz="2800" b="1" i="0" u="none" strike="noStrike" cap="none" smtClean="0">
                          <a:solidFill>
                            <a:srgbClr val="000000"/>
                          </a:solidFill>
                          <a:latin typeface="Microsoft JhengHei"/>
                          <a:ea typeface="Microsoft JhengHei"/>
                          <a:cs typeface="Microsoft JhengHei"/>
                          <a:sym typeface="Microsoft JhengHei"/>
                        </a:rPr>
                        <a:t>中學</a:t>
                      </a:r>
                      <a:endParaRPr dirty="0"/>
                    </a:p>
                  </a:txBody>
                  <a:tcPr marL="66775" marR="66775" marT="33375" marB="33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8F1AF"/>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1" i="0" u="none" strike="noStrike" cap="none" dirty="0" err="1" smtClean="0">
                          <a:solidFill>
                            <a:srgbClr val="000000"/>
                          </a:solidFill>
                          <a:latin typeface="Microsoft JhengHei"/>
                          <a:ea typeface="Microsoft JhengHei"/>
                          <a:cs typeface="Microsoft JhengHei"/>
                          <a:sym typeface="Microsoft JhengHei"/>
                        </a:rPr>
                        <a:t>台南</a:t>
                      </a:r>
                      <a:endParaRPr dirty="0" smtClean="0"/>
                    </a:p>
                    <a:p>
                      <a:pPr marL="0" marR="0" lvl="0" indent="0" algn="ctr" rtl="0">
                        <a:lnSpc>
                          <a:spcPct val="100000"/>
                        </a:lnSpc>
                        <a:spcBef>
                          <a:spcPts val="0"/>
                        </a:spcBef>
                        <a:spcAft>
                          <a:spcPts val="0"/>
                        </a:spcAft>
                        <a:buClr>
                          <a:srgbClr val="000000"/>
                        </a:buClr>
                        <a:buSzPts val="2800"/>
                        <a:buFont typeface="Microsoft JhengHei"/>
                        <a:buNone/>
                      </a:pPr>
                      <a:r>
                        <a:rPr lang="en-US" sz="2800" b="1" i="0" u="none" strike="noStrike" cap="none" dirty="0" err="1" smtClean="0">
                          <a:solidFill>
                            <a:srgbClr val="000000"/>
                          </a:solidFill>
                          <a:latin typeface="Microsoft JhengHei"/>
                          <a:ea typeface="Microsoft JhengHei"/>
                          <a:cs typeface="Microsoft JhengHei"/>
                          <a:sym typeface="Microsoft JhengHei"/>
                        </a:rPr>
                        <a:t>二中</a:t>
                      </a:r>
                      <a:endParaRPr dirty="0"/>
                    </a:p>
                  </a:txBody>
                  <a:tcPr marL="66775" marR="66775" marT="33375" marB="33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8F1AF"/>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1" i="0" u="none" strike="noStrike" cap="none" dirty="0" err="1">
                          <a:solidFill>
                            <a:srgbClr val="000000"/>
                          </a:solidFill>
                          <a:latin typeface="Microsoft JhengHei"/>
                          <a:ea typeface="Microsoft JhengHei"/>
                          <a:cs typeface="Microsoft JhengHei"/>
                          <a:sym typeface="Microsoft JhengHei"/>
                        </a:rPr>
                        <a:t>台南</a:t>
                      </a:r>
                      <a:endParaRPr dirty="0"/>
                    </a:p>
                    <a:p>
                      <a:pPr marL="0" marR="0" lvl="0" indent="0" algn="ctr" rtl="0">
                        <a:lnSpc>
                          <a:spcPct val="100000"/>
                        </a:lnSpc>
                        <a:spcBef>
                          <a:spcPts val="0"/>
                        </a:spcBef>
                        <a:spcAft>
                          <a:spcPts val="0"/>
                        </a:spcAft>
                        <a:buClr>
                          <a:srgbClr val="000000"/>
                        </a:buClr>
                        <a:buSzPts val="2800"/>
                        <a:buFont typeface="Microsoft JhengHei"/>
                        <a:buNone/>
                      </a:pPr>
                      <a:r>
                        <a:rPr lang="en-US" sz="2800" b="1" i="0" u="none" strike="noStrike" cap="none" dirty="0" err="1" smtClean="0">
                          <a:solidFill>
                            <a:srgbClr val="000000"/>
                          </a:solidFill>
                          <a:latin typeface="Microsoft JhengHei"/>
                          <a:ea typeface="Microsoft JhengHei"/>
                          <a:cs typeface="Microsoft JhengHei"/>
                          <a:sym typeface="Microsoft JhengHei"/>
                        </a:rPr>
                        <a:t>高工</a:t>
                      </a:r>
                      <a:endParaRPr dirty="0"/>
                    </a:p>
                  </a:txBody>
                  <a:tcPr marL="66775" marR="66775" marT="33375" marB="33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8F1AF"/>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1" i="0" u="none" strike="noStrike" cap="none" dirty="0" err="1">
                          <a:solidFill>
                            <a:srgbClr val="000000"/>
                          </a:solidFill>
                          <a:latin typeface="Microsoft JhengHei"/>
                          <a:ea typeface="Microsoft JhengHei"/>
                          <a:cs typeface="Microsoft JhengHei"/>
                          <a:sym typeface="Microsoft JhengHei"/>
                        </a:rPr>
                        <a:t>台南</a:t>
                      </a:r>
                      <a:endParaRPr dirty="0"/>
                    </a:p>
                    <a:p>
                      <a:pPr marL="0" marR="0" lvl="0" indent="0" algn="ctr" rtl="0">
                        <a:lnSpc>
                          <a:spcPct val="100000"/>
                        </a:lnSpc>
                        <a:spcBef>
                          <a:spcPts val="0"/>
                        </a:spcBef>
                        <a:spcAft>
                          <a:spcPts val="0"/>
                        </a:spcAft>
                        <a:buClr>
                          <a:srgbClr val="000000"/>
                        </a:buClr>
                        <a:buSzPts val="2800"/>
                        <a:buFont typeface="Microsoft JhengHei"/>
                        <a:buNone/>
                      </a:pPr>
                      <a:r>
                        <a:rPr lang="en-US" sz="2800" b="1" i="0" u="none" strike="noStrike" cap="none" dirty="0" err="1">
                          <a:solidFill>
                            <a:srgbClr val="000000"/>
                          </a:solidFill>
                          <a:latin typeface="Microsoft JhengHei"/>
                          <a:ea typeface="Microsoft JhengHei"/>
                          <a:cs typeface="Microsoft JhengHei"/>
                          <a:sym typeface="Microsoft JhengHei"/>
                        </a:rPr>
                        <a:t>高商</a:t>
                      </a:r>
                      <a:endParaRPr dirty="0"/>
                    </a:p>
                  </a:txBody>
                  <a:tcPr marL="66775" marR="66775" marT="33375" marB="33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66775" marR="66775" marT="33375" marB="33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66775" marR="66775" marT="33375" marB="33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r>
              <a:tr h="989000">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普通科</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a:solidFill>
                            <a:srgbClr val="000000"/>
                          </a:solidFill>
                          <a:latin typeface="Microsoft JhengHei"/>
                          <a:ea typeface="Microsoft JhengHei"/>
                          <a:cs typeface="Microsoft JhengHei"/>
                          <a:sym typeface="Microsoft JhengHei"/>
                        </a:rPr>
                        <a:t>普通科</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a:solidFill>
                            <a:srgbClr val="000000"/>
                          </a:solidFill>
                          <a:latin typeface="Microsoft JhengHei"/>
                          <a:ea typeface="Microsoft JhengHei"/>
                          <a:cs typeface="Microsoft JhengHei"/>
                          <a:sym typeface="Microsoft JhengHei"/>
                        </a:rPr>
                        <a:t>資訊科</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商業</a:t>
                      </a:r>
                      <a:endParaRPr/>
                    </a:p>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經營科</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r>
              <a:tr h="995350">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smtClean="0">
                          <a:solidFill>
                            <a:srgbClr val="000000"/>
                          </a:solidFill>
                          <a:latin typeface="Microsoft JhengHei"/>
                          <a:ea typeface="Microsoft JhengHei"/>
                          <a:cs typeface="Microsoft JhengHei"/>
                          <a:sym typeface="Microsoft JhengHei"/>
                        </a:rPr>
                        <a:t>電子科</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會計</a:t>
                      </a:r>
                      <a:endParaRPr/>
                    </a:p>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事務科</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r>
              <a:tr h="996950">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a:solidFill>
                            <a:srgbClr val="000000"/>
                          </a:solidFill>
                          <a:latin typeface="Microsoft JhengHei"/>
                          <a:ea typeface="Microsoft JhengHei"/>
                          <a:cs typeface="Microsoft JhengHei"/>
                          <a:sym typeface="Microsoft JhengHei"/>
                        </a:rPr>
                        <a:t>電機科</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a:solidFill>
                            <a:srgbClr val="000000"/>
                          </a:solidFill>
                          <a:latin typeface="Microsoft JhengHei"/>
                          <a:ea typeface="Microsoft JhengHei"/>
                          <a:cs typeface="Microsoft JhengHei"/>
                          <a:sym typeface="Microsoft JhengHei"/>
                        </a:rPr>
                        <a:t>國際</a:t>
                      </a:r>
                      <a:endParaRPr dirty="0"/>
                    </a:p>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a:solidFill>
                            <a:srgbClr val="000000"/>
                          </a:solidFill>
                          <a:latin typeface="Microsoft JhengHei"/>
                          <a:ea typeface="Microsoft JhengHei"/>
                          <a:cs typeface="Microsoft JhengHei"/>
                          <a:sym typeface="Microsoft JhengHei"/>
                        </a:rPr>
                        <a:t>貿易科</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c>
                  <a:txBody>
                    <a:bodyPr/>
                    <a:lstStyle/>
                    <a:p>
                      <a:pPr marL="0" marR="0" lvl="0" indent="0" algn="ctr" rtl="0">
                        <a:lnSpc>
                          <a:spcPct val="100000"/>
                        </a:lnSpc>
                        <a:spcBef>
                          <a:spcPts val="0"/>
                        </a:spcBef>
                        <a:spcAft>
                          <a:spcPts val="0"/>
                        </a:spcAft>
                        <a:buClr>
                          <a:srgbClr val="000000"/>
                        </a:buClr>
                        <a:buSzPts val="2800"/>
                        <a:buFont typeface="Calibri"/>
                        <a:buNone/>
                      </a:pPr>
                      <a:r>
                        <a:rPr lang="en-US" sz="2800" b="0" i="0" u="none">
                          <a:solidFill>
                            <a:srgbClr val="000000"/>
                          </a:solidFill>
                          <a:latin typeface="Calibri"/>
                          <a:ea typeface="Calibri"/>
                          <a:cs typeface="Calibri"/>
                          <a:sym typeface="Calibri"/>
                        </a:rPr>
                        <a:t> </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r>
              <a:tr h="679450">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 </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 </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dirty="0">
                          <a:solidFill>
                            <a:srgbClr val="000000"/>
                          </a:solidFill>
                          <a:latin typeface="Microsoft JhengHei"/>
                          <a:ea typeface="Microsoft JhengHei"/>
                          <a:cs typeface="Microsoft JhengHei"/>
                          <a:sym typeface="Microsoft JhengHei"/>
                        </a:rPr>
                        <a:t> </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 </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c>
                  <a:txBody>
                    <a:bodyPr/>
                    <a:lstStyle/>
                    <a:p>
                      <a:pPr marL="0" marR="0" lvl="0" indent="0" algn="ctr" rtl="0">
                        <a:lnSpc>
                          <a:spcPct val="100000"/>
                        </a:lnSpc>
                        <a:spcBef>
                          <a:spcPts val="0"/>
                        </a:spcBef>
                        <a:spcAft>
                          <a:spcPts val="0"/>
                        </a:spcAft>
                        <a:buClr>
                          <a:srgbClr val="000000"/>
                        </a:buClr>
                        <a:buSzPts val="2800"/>
                        <a:buFont typeface="Calibri"/>
                        <a:buNone/>
                      </a:pPr>
                      <a:r>
                        <a:rPr lang="en-US" sz="2800" b="0" i="0" u="none">
                          <a:solidFill>
                            <a:srgbClr val="000000"/>
                          </a:solidFill>
                          <a:latin typeface="Calibri"/>
                          <a:ea typeface="Calibri"/>
                          <a:cs typeface="Calibri"/>
                          <a:sym typeface="Calibri"/>
                        </a:rPr>
                        <a:t> </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r>
            </a:tbl>
          </a:graphicData>
        </a:graphic>
      </p:graphicFrame>
      <p:sp>
        <p:nvSpPr>
          <p:cNvPr id="394" name="Google Shape;394;p19"/>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6" name="向上箭號圖說文字 5"/>
          <p:cNvSpPr/>
          <p:nvPr/>
        </p:nvSpPr>
        <p:spPr>
          <a:xfrm>
            <a:off x="1072776" y="4924425"/>
            <a:ext cx="3338656" cy="1797050"/>
          </a:xfrm>
          <a:prstGeom prst="upArrowCallout">
            <a:avLst>
              <a:gd name="adj1" fmla="val 14823"/>
              <a:gd name="adj2" fmla="val 25000"/>
              <a:gd name="adj3" fmla="val 25000"/>
              <a:gd name="adj4" fmla="val 64977"/>
            </a:avLst>
          </a:prstGeom>
          <a:solidFill>
            <a:srgbClr val="B8F1A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chemeClr val="dk1"/>
              </a:buClr>
              <a:buSzPts val="2800"/>
            </a:pPr>
            <a:r>
              <a:rPr lang="zh-TW" altLang="en-US" sz="2400" dirty="0">
                <a:solidFill>
                  <a:schemeClr val="dk1"/>
                </a:solidFill>
                <a:latin typeface="Microsoft JhengHei"/>
                <a:ea typeface="Microsoft JhengHei"/>
                <a:cs typeface="Microsoft JhengHei"/>
                <a:sym typeface="Microsoft JhengHei"/>
              </a:rPr>
              <a:t>每一志願序至多可選擇</a:t>
            </a:r>
            <a:r>
              <a:rPr lang="en-US" altLang="zh-TW" sz="2400" b="1" dirty="0">
                <a:solidFill>
                  <a:srgbClr val="FF0000"/>
                </a:solidFill>
                <a:latin typeface="Microsoft JhengHei"/>
                <a:ea typeface="Microsoft JhengHei"/>
                <a:cs typeface="Microsoft JhengHei"/>
                <a:sym typeface="Microsoft JhengHei"/>
              </a:rPr>
              <a:t>3</a:t>
            </a:r>
            <a:r>
              <a:rPr lang="zh-TW" altLang="en-US" sz="2400" b="1" dirty="0">
                <a:solidFill>
                  <a:srgbClr val="FF0000"/>
                </a:solidFill>
                <a:latin typeface="Microsoft JhengHei"/>
                <a:ea typeface="Microsoft JhengHei"/>
                <a:cs typeface="Microsoft JhengHei"/>
                <a:sym typeface="Microsoft JhengHei"/>
              </a:rPr>
              <a:t>校</a:t>
            </a:r>
            <a:r>
              <a:rPr lang="zh-TW" altLang="en-US" sz="2400" dirty="0">
                <a:solidFill>
                  <a:schemeClr val="dk1"/>
                </a:solidFill>
                <a:latin typeface="Microsoft JhengHei"/>
                <a:ea typeface="Microsoft JhengHei"/>
                <a:cs typeface="Microsoft JhengHei"/>
                <a:sym typeface="Microsoft JhengHei"/>
              </a:rPr>
              <a:t>為一群組，</a:t>
            </a:r>
            <a:r>
              <a:rPr lang="zh-TW" altLang="en-US" sz="2400" dirty="0">
                <a:solidFill>
                  <a:srgbClr val="FF0000"/>
                </a:solidFill>
                <a:latin typeface="Microsoft JhengHei"/>
                <a:ea typeface="Microsoft JhengHei"/>
                <a:cs typeface="Microsoft JhengHei"/>
                <a:sym typeface="Microsoft JhengHei"/>
              </a:rPr>
              <a:t>其志願序積分相同</a:t>
            </a:r>
            <a:endParaRPr lang="zh-TW" alt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5"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1"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00" name="Google Shape;400;p20"/>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aphicFrame>
        <p:nvGraphicFramePr>
          <p:cNvPr id="402" name="Google Shape;402;p20"/>
          <p:cNvGraphicFramePr/>
          <p:nvPr>
            <p:extLst>
              <p:ext uri="{D42A27DB-BD31-4B8C-83A1-F6EECF244321}">
                <p14:modId xmlns:p14="http://schemas.microsoft.com/office/powerpoint/2010/main" val="287992799"/>
              </p:ext>
            </p:extLst>
          </p:nvPr>
        </p:nvGraphicFramePr>
        <p:xfrm>
          <a:off x="454025" y="1628775"/>
          <a:ext cx="8208925" cy="3971925"/>
        </p:xfrm>
        <a:graphic>
          <a:graphicData uri="http://schemas.openxmlformats.org/drawingml/2006/table">
            <a:tbl>
              <a:tblPr>
                <a:noFill/>
                <a:tableStyleId>{44A6F84F-473E-42DB-970C-92F8B2CC98C7}</a:tableStyleId>
              </a:tblPr>
              <a:tblGrid>
                <a:gridCol w="898525"/>
                <a:gridCol w="877875"/>
                <a:gridCol w="806450"/>
                <a:gridCol w="804850"/>
                <a:gridCol w="801675"/>
                <a:gridCol w="717550"/>
                <a:gridCol w="3302000"/>
              </a:tblGrid>
              <a:tr h="619125">
                <a:tc gridSpan="5">
                  <a:txBody>
                    <a:bodyPr/>
                    <a:lstStyle/>
                    <a:p>
                      <a:pPr marL="0" marR="0" lvl="0" indent="0" algn="ctr" rtl="0">
                        <a:lnSpc>
                          <a:spcPct val="90000"/>
                        </a:lnSpc>
                        <a:spcBef>
                          <a:spcPts val="0"/>
                        </a:spcBef>
                        <a:spcAft>
                          <a:spcPts val="0"/>
                        </a:spcAft>
                        <a:buClr>
                          <a:srgbClr val="000000"/>
                        </a:buClr>
                        <a:buSzPts val="2000"/>
                        <a:buFont typeface="Microsoft JhengHei"/>
                        <a:buNone/>
                      </a:pPr>
                      <a:r>
                        <a:rPr lang="en-US" sz="2000" b="1" i="0" u="none" dirty="0" err="1">
                          <a:solidFill>
                            <a:srgbClr val="000000"/>
                          </a:solidFill>
                          <a:latin typeface="Microsoft JhengHei"/>
                          <a:ea typeface="Microsoft JhengHei"/>
                          <a:cs typeface="Microsoft JhengHei"/>
                          <a:sym typeface="Microsoft JhengHei"/>
                        </a:rPr>
                        <a:t>積分換算</a:t>
                      </a:r>
                      <a:endParaRPr dirty="0"/>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a:txBody>
                    <a:bodyPr/>
                    <a:lstStyle/>
                    <a:p>
                      <a:pPr marL="0" marR="0" lvl="0" indent="0" algn="ctr" rtl="0">
                        <a:lnSpc>
                          <a:spcPct val="90000"/>
                        </a:lnSpc>
                        <a:spcBef>
                          <a:spcPts val="0"/>
                        </a:spcBef>
                        <a:spcAft>
                          <a:spcPts val="0"/>
                        </a:spcAft>
                        <a:buClr>
                          <a:srgbClr val="000000"/>
                        </a:buClr>
                        <a:buSzPts val="2000"/>
                        <a:buFont typeface="Microsoft JhengHei"/>
                        <a:buNone/>
                      </a:pPr>
                      <a:r>
                        <a:rPr lang="en-US" sz="2000" b="1" i="0" u="none">
                          <a:solidFill>
                            <a:srgbClr val="000000"/>
                          </a:solidFill>
                          <a:latin typeface="Microsoft JhengHei"/>
                          <a:ea typeface="Microsoft JhengHei"/>
                          <a:cs typeface="Microsoft JhengHei"/>
                          <a:sym typeface="Microsoft JhengHei"/>
                        </a:rPr>
                        <a:t>最高</a:t>
                      </a:r>
                      <a:endParaRPr/>
                    </a:p>
                    <a:p>
                      <a:pPr marL="0" marR="0" lvl="0" indent="0" algn="ctr" rtl="0">
                        <a:lnSpc>
                          <a:spcPct val="90000"/>
                        </a:lnSpc>
                        <a:spcBef>
                          <a:spcPts val="0"/>
                        </a:spcBef>
                        <a:spcAft>
                          <a:spcPts val="0"/>
                        </a:spcAft>
                        <a:buClr>
                          <a:srgbClr val="000000"/>
                        </a:buClr>
                        <a:buSzPts val="2000"/>
                        <a:buFont typeface="Microsoft JhengHei"/>
                        <a:buNone/>
                      </a:pPr>
                      <a:r>
                        <a:rPr lang="en-US" sz="2000" b="1" i="0" u="none">
                          <a:solidFill>
                            <a:srgbClr val="000000"/>
                          </a:solidFill>
                          <a:latin typeface="Microsoft JhengHei"/>
                          <a:ea typeface="Microsoft JhengHei"/>
                          <a:cs typeface="Microsoft JhengHei"/>
                          <a:sym typeface="Microsoft JhengHei"/>
                        </a:rPr>
                        <a:t>分數</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rtl="0">
                        <a:lnSpc>
                          <a:spcPct val="90000"/>
                        </a:lnSpc>
                        <a:spcBef>
                          <a:spcPts val="0"/>
                        </a:spcBef>
                        <a:spcAft>
                          <a:spcPts val="0"/>
                        </a:spcAft>
                        <a:buClr>
                          <a:srgbClr val="000000"/>
                        </a:buClr>
                        <a:buSzPts val="2000"/>
                        <a:buFont typeface="Microsoft JhengHei"/>
                        <a:buNone/>
                      </a:pPr>
                      <a:r>
                        <a:rPr lang="en-US" sz="2000" b="1" i="0" u="none">
                          <a:solidFill>
                            <a:srgbClr val="000000"/>
                          </a:solidFill>
                          <a:latin typeface="Microsoft JhengHei"/>
                          <a:ea typeface="Microsoft JhengHei"/>
                          <a:cs typeface="Microsoft JhengHei"/>
                          <a:sym typeface="Microsoft JhengHei"/>
                        </a:rPr>
                        <a:t>備註</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r h="3352800">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第1志願序學校</a:t>
                      </a:r>
                      <a:endParaRPr/>
                    </a:p>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 </a:t>
                      </a:r>
                      <a:endParaRPr/>
                    </a:p>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10分</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第2志願序學校</a:t>
                      </a:r>
                      <a:endParaRPr/>
                    </a:p>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 </a:t>
                      </a:r>
                      <a:endParaRPr/>
                    </a:p>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9分</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第3志願序學校</a:t>
                      </a:r>
                      <a:endParaRPr/>
                    </a:p>
                    <a:p>
                      <a:pPr marL="0" marR="0" lvl="0" indent="0" algn="just" rtl="0">
                        <a:lnSpc>
                          <a:spcPct val="10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8分</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第4志願序學校</a:t>
                      </a:r>
                      <a:endParaRPr/>
                    </a:p>
                    <a:p>
                      <a:pPr marL="0" marR="0" lvl="0" indent="0" algn="just" rtl="0">
                        <a:lnSpc>
                          <a:spcPct val="10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7分</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第5志願序學校</a:t>
                      </a:r>
                      <a:endParaRPr/>
                    </a:p>
                    <a:p>
                      <a:pPr marL="0" marR="0" lvl="0" indent="0" algn="just" rtl="0">
                        <a:lnSpc>
                          <a:spcPct val="10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6分</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10分</a:t>
                      </a:r>
                      <a:endParaRPr/>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342900" marR="0" lvl="0" indent="-342900" algn="l" rtl="0">
                        <a:lnSpc>
                          <a:spcPct val="100000"/>
                        </a:lnSpc>
                        <a:spcBef>
                          <a:spcPts val="0"/>
                        </a:spcBef>
                        <a:spcAft>
                          <a:spcPts val="0"/>
                        </a:spcAft>
                        <a:buClr>
                          <a:schemeClr val="dk1"/>
                        </a:buClr>
                        <a:buSzPts val="2000"/>
                        <a:buFont typeface="Calibri"/>
                        <a:buAutoNum type="arabicPeriod"/>
                      </a:pPr>
                      <a:r>
                        <a:rPr lang="en-US" sz="2000" b="1" i="0" u="none" dirty="0" err="1">
                          <a:solidFill>
                            <a:schemeClr val="dk1"/>
                          </a:solidFill>
                          <a:latin typeface="Microsoft JhengHei"/>
                          <a:ea typeface="Microsoft JhengHei"/>
                          <a:cs typeface="Microsoft JhengHei"/>
                          <a:sym typeface="Microsoft JhengHei"/>
                        </a:rPr>
                        <a:t>同一志願序學校如有多科別，選填時視為同一志願序</a:t>
                      </a:r>
                      <a:r>
                        <a:rPr lang="en-US" sz="2000" b="0" i="0" u="none" dirty="0" err="1">
                          <a:solidFill>
                            <a:schemeClr val="dk1"/>
                          </a:solidFill>
                          <a:latin typeface="Microsoft JhengHei"/>
                          <a:ea typeface="Microsoft JhengHei"/>
                          <a:cs typeface="Microsoft JhengHei"/>
                          <a:sym typeface="Microsoft JhengHei"/>
                        </a:rPr>
                        <a:t>，</a:t>
                      </a:r>
                      <a:r>
                        <a:rPr lang="en-US" sz="2000" b="0" i="0" u="none" dirty="0" err="1">
                          <a:solidFill>
                            <a:srgbClr val="000000"/>
                          </a:solidFill>
                          <a:latin typeface="Microsoft JhengHei"/>
                          <a:ea typeface="Microsoft JhengHei"/>
                          <a:cs typeface="Microsoft JhengHei"/>
                          <a:sym typeface="Microsoft JhengHei"/>
                        </a:rPr>
                        <a:t>其志願序積分相同</a:t>
                      </a:r>
                      <a:r>
                        <a:rPr lang="en-US" sz="2000" b="0" i="0" u="none" dirty="0">
                          <a:solidFill>
                            <a:srgbClr val="000000"/>
                          </a:solidFill>
                          <a:latin typeface="Microsoft JhengHei"/>
                          <a:ea typeface="Microsoft JhengHei"/>
                          <a:cs typeface="Microsoft JhengHei"/>
                          <a:sym typeface="Microsoft JhengHei"/>
                        </a:rPr>
                        <a:t>。</a:t>
                      </a:r>
                      <a:endParaRPr dirty="0"/>
                    </a:p>
                    <a:p>
                      <a:pPr marL="342900" marR="0" lvl="0" indent="-342900" algn="l" rtl="0">
                        <a:lnSpc>
                          <a:spcPct val="100000"/>
                        </a:lnSpc>
                        <a:spcBef>
                          <a:spcPts val="0"/>
                        </a:spcBef>
                        <a:spcAft>
                          <a:spcPts val="0"/>
                        </a:spcAft>
                        <a:buClr>
                          <a:srgbClr val="FF0000"/>
                        </a:buClr>
                        <a:buSzPts val="2000"/>
                        <a:buFont typeface="Calibri"/>
                        <a:buAutoNum type="arabicPeriod"/>
                      </a:pPr>
                      <a:r>
                        <a:rPr lang="en-US" sz="2800" b="1" i="0" u="none" dirty="0">
                          <a:solidFill>
                            <a:srgbClr val="FF0000"/>
                          </a:solidFill>
                          <a:latin typeface="Microsoft JhengHei"/>
                          <a:ea typeface="Microsoft JhengHei"/>
                          <a:cs typeface="Microsoft JhengHei"/>
                          <a:sym typeface="Microsoft JhengHei"/>
                        </a:rPr>
                        <a:t>同一學校第2次選填，視為不同志願序。</a:t>
                      </a:r>
                      <a:endParaRPr sz="2800" dirty="0"/>
                    </a:p>
                  </a:txBody>
                  <a:tcPr marL="17775" marR="17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bl>
          </a:graphicData>
        </a:graphic>
      </p:graphicFrame>
      <p:sp>
        <p:nvSpPr>
          <p:cNvPr id="6" name="矩形 5"/>
          <p:cNvSpPr/>
          <p:nvPr/>
        </p:nvSpPr>
        <p:spPr>
          <a:xfrm>
            <a:off x="531009" y="685540"/>
            <a:ext cx="2595582" cy="707886"/>
          </a:xfrm>
          <a:prstGeom prst="rect">
            <a:avLst/>
          </a:prstGeom>
        </p:spPr>
        <p:txBody>
          <a:bodyPr wrap="none">
            <a:spAutoFit/>
          </a:bodyPr>
          <a:lstStyle/>
          <a:p>
            <a:pPr lvl="0" algn="ctr">
              <a:buSzPts val="4000"/>
            </a:pPr>
            <a:r>
              <a:rPr lang="en-US" altLang="zh-TW" sz="4000" b="1" dirty="0" smtClean="0">
                <a:latin typeface="Microsoft JhengHei"/>
                <a:ea typeface="Microsoft JhengHei"/>
                <a:cs typeface="Microsoft JhengHei"/>
                <a:sym typeface="Microsoft JhengHei"/>
              </a:rPr>
              <a:t>(</a:t>
            </a:r>
            <a:r>
              <a:rPr lang="zh-TW" altLang="en-US" sz="4000" b="1" dirty="0" smtClean="0">
                <a:latin typeface="Microsoft JhengHei"/>
                <a:ea typeface="Microsoft JhengHei"/>
                <a:cs typeface="Microsoft JhengHei"/>
                <a:sym typeface="Microsoft JhengHei"/>
              </a:rPr>
              <a:t>一</a:t>
            </a:r>
            <a:r>
              <a:rPr lang="en-US" altLang="zh-TW" sz="4000" b="1" dirty="0" smtClean="0">
                <a:latin typeface="Microsoft JhengHei"/>
                <a:ea typeface="Microsoft JhengHei"/>
                <a:cs typeface="Microsoft JhengHei"/>
                <a:sym typeface="Microsoft JhengHei"/>
              </a:rPr>
              <a:t>)</a:t>
            </a:r>
            <a:r>
              <a:rPr lang="zh-TW" altLang="en-US" sz="4000" b="1" dirty="0" smtClean="0">
                <a:latin typeface="Microsoft JhengHei"/>
                <a:ea typeface="Microsoft JhengHei"/>
                <a:cs typeface="Microsoft JhengHei"/>
                <a:sym typeface="Microsoft JhengHei"/>
              </a:rPr>
              <a:t>志願</a:t>
            </a:r>
            <a:r>
              <a:rPr lang="zh-TW" altLang="en-US" sz="4000" b="1" dirty="0">
                <a:latin typeface="Microsoft JhengHei"/>
                <a:ea typeface="Microsoft JhengHei"/>
                <a:cs typeface="Microsoft JhengHei"/>
                <a:sym typeface="Microsoft JhengHei"/>
              </a:rPr>
              <a:t>序</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6"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7" name="Google Shape;407;p21"/>
          <p:cNvGraphicFramePr/>
          <p:nvPr>
            <p:extLst>
              <p:ext uri="{D42A27DB-BD31-4B8C-83A1-F6EECF244321}">
                <p14:modId xmlns:p14="http://schemas.microsoft.com/office/powerpoint/2010/main" val="1789276767"/>
              </p:ext>
            </p:extLst>
          </p:nvPr>
        </p:nvGraphicFramePr>
        <p:xfrm>
          <a:off x="684212" y="115887"/>
          <a:ext cx="8064450" cy="6495770"/>
        </p:xfrm>
        <a:graphic>
          <a:graphicData uri="http://schemas.openxmlformats.org/drawingml/2006/table">
            <a:tbl>
              <a:tblPr>
                <a:noFill/>
                <a:tableStyleId>{44A6F84F-473E-42DB-970C-92F8B2CC98C7}</a:tableStyleId>
              </a:tblPr>
              <a:tblGrid>
                <a:gridCol w="1344600"/>
                <a:gridCol w="1344600"/>
                <a:gridCol w="1343025"/>
                <a:gridCol w="1344600"/>
                <a:gridCol w="1343025"/>
                <a:gridCol w="1344600"/>
              </a:tblGrid>
              <a:tr h="493700">
                <a:tc gridSpan="3">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1" i="0" u="none" dirty="0" err="1">
                          <a:solidFill>
                            <a:srgbClr val="000000"/>
                          </a:solidFill>
                          <a:latin typeface="Microsoft JhengHei"/>
                          <a:ea typeface="Microsoft JhengHei"/>
                          <a:cs typeface="Microsoft JhengHei"/>
                          <a:sym typeface="Microsoft JhengHei"/>
                        </a:rPr>
                        <a:t>第一志願序學校</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9"/>
                    </a:solidFill>
                  </a:tcPr>
                </a:tc>
                <a:tc hMerge="1">
                  <a:txBody>
                    <a:bodyPr/>
                    <a:lstStyle/>
                    <a:p>
                      <a:endParaRPr lang="zh-TW"/>
                    </a:p>
                  </a:txBody>
                  <a:tcPr/>
                </a:tc>
                <a:tc hMerge="1">
                  <a:txBody>
                    <a:bodyPr/>
                    <a:lstStyle/>
                    <a:p>
                      <a:endParaRPr lang="zh-TW"/>
                    </a:p>
                  </a:txBody>
                  <a:tcPr/>
                </a:tc>
                <a:tc gridSpan="3">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1" i="0" u="none">
                          <a:solidFill>
                            <a:srgbClr val="000000"/>
                          </a:solidFill>
                          <a:latin typeface="Microsoft JhengHei"/>
                          <a:ea typeface="Microsoft JhengHei"/>
                          <a:cs typeface="Microsoft JhengHei"/>
                          <a:sym typeface="Microsoft JhengHei"/>
                        </a:rPr>
                        <a:t>第二志願序學校</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9"/>
                    </a:solidFill>
                  </a:tcPr>
                </a:tc>
                <a:tc hMerge="1">
                  <a:txBody>
                    <a:bodyPr/>
                    <a:lstStyle/>
                    <a:p>
                      <a:endParaRPr lang="zh-TW"/>
                    </a:p>
                  </a:txBody>
                  <a:tcPr/>
                </a:tc>
                <a:tc hMerge="1">
                  <a:txBody>
                    <a:bodyPr/>
                    <a:lstStyle/>
                    <a:p>
                      <a:endParaRPr lang="zh-TW"/>
                    </a:p>
                  </a:txBody>
                  <a:tcPr/>
                </a:tc>
              </a:tr>
              <a:tr h="920750">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1-1</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1-2</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1-3</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2-1</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2-2</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2-3</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r>
              <a:tr h="492125">
                <a:tc>
                  <a:txBody>
                    <a:bodyPr/>
                    <a:lstStyle/>
                    <a:p>
                      <a:pPr marL="0" marR="0" lvl="0" indent="0" algn="ctr" rtl="0">
                        <a:lnSpc>
                          <a:spcPct val="100000"/>
                        </a:lnSpc>
                        <a:spcBef>
                          <a:spcPts val="0"/>
                        </a:spcBef>
                        <a:spcAft>
                          <a:spcPts val="0"/>
                        </a:spcAft>
                        <a:buClr>
                          <a:srgbClr val="FF0000"/>
                        </a:buClr>
                        <a:buSzPts val="2800"/>
                        <a:buFont typeface="Microsoft JhengHei"/>
                        <a:buNone/>
                      </a:pPr>
                      <a:r>
                        <a:rPr lang="en-US" sz="2800" b="0" i="0" u="none" dirty="0">
                          <a:solidFill>
                            <a:schemeClr val="tx1"/>
                          </a:solidFill>
                          <a:latin typeface="Microsoft JhengHei"/>
                          <a:ea typeface="Microsoft JhengHei"/>
                          <a:cs typeface="Microsoft JhengHei"/>
                          <a:sym typeface="Microsoft JhengHei"/>
                        </a:rPr>
                        <a:t>10分</a:t>
                      </a:r>
                      <a:endParaRPr dirty="0">
                        <a:solidFill>
                          <a:schemeClr val="tx1"/>
                        </a:solidFill>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FF0000"/>
                        </a:buClr>
                        <a:buSzPts val="2800"/>
                        <a:buFont typeface="Microsoft JhengHei"/>
                        <a:buNone/>
                      </a:pPr>
                      <a:r>
                        <a:rPr lang="en-US" sz="2800" b="0" i="0" u="none" dirty="0">
                          <a:solidFill>
                            <a:schemeClr val="tx1"/>
                          </a:solidFill>
                          <a:latin typeface="Microsoft JhengHei"/>
                          <a:ea typeface="Microsoft JhengHei"/>
                          <a:cs typeface="Microsoft JhengHei"/>
                          <a:sym typeface="Microsoft JhengHei"/>
                        </a:rPr>
                        <a:t>10分</a:t>
                      </a:r>
                      <a:endParaRPr dirty="0">
                        <a:solidFill>
                          <a:schemeClr val="tx1"/>
                        </a:solidFill>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FF0000"/>
                        </a:buClr>
                        <a:buSzPts val="2800"/>
                        <a:buFont typeface="Microsoft JhengHei"/>
                        <a:buNone/>
                      </a:pPr>
                      <a:r>
                        <a:rPr lang="en-US" sz="2800" b="0" i="0" u="none">
                          <a:solidFill>
                            <a:srgbClr val="FF0000"/>
                          </a:solidFill>
                          <a:latin typeface="Microsoft JhengHei"/>
                          <a:ea typeface="Microsoft JhengHei"/>
                          <a:cs typeface="Microsoft JhengHei"/>
                          <a:sym typeface="Microsoft JhengHei"/>
                        </a:rPr>
                        <a:t>10分</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8F1AF"/>
                    </a:solidFill>
                  </a:tcPr>
                </a:tc>
                <a:tc>
                  <a:txBody>
                    <a:bodyPr/>
                    <a:lstStyle/>
                    <a:p>
                      <a:pPr marL="0" marR="0" lvl="0" indent="0" algn="ctr" rtl="0">
                        <a:lnSpc>
                          <a:spcPct val="100000"/>
                        </a:lnSpc>
                        <a:spcBef>
                          <a:spcPts val="0"/>
                        </a:spcBef>
                        <a:spcAft>
                          <a:spcPts val="0"/>
                        </a:spcAft>
                        <a:buClr>
                          <a:srgbClr val="3366FF"/>
                        </a:buClr>
                        <a:buSzPts val="2800"/>
                        <a:buFont typeface="Microsoft JhengHei"/>
                        <a:buNone/>
                      </a:pPr>
                      <a:r>
                        <a:rPr lang="en-US" sz="2800" b="0" i="0" u="none" dirty="0">
                          <a:solidFill>
                            <a:srgbClr val="FF0000"/>
                          </a:solidFill>
                          <a:latin typeface="Microsoft JhengHei"/>
                          <a:ea typeface="Microsoft JhengHei"/>
                          <a:cs typeface="Microsoft JhengHei"/>
                          <a:sym typeface="Microsoft JhengHei"/>
                        </a:rPr>
                        <a:t>9分</a:t>
                      </a:r>
                      <a:endParaRPr dirty="0">
                        <a:solidFill>
                          <a:srgbClr val="FF0000"/>
                        </a:solidFill>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8F1AF"/>
                    </a:solidFill>
                  </a:tcPr>
                </a:tc>
                <a:tc>
                  <a:txBody>
                    <a:bodyPr/>
                    <a:lstStyle/>
                    <a:p>
                      <a:pPr marL="0" marR="0" lvl="0" indent="0" algn="ctr" rtl="0">
                        <a:lnSpc>
                          <a:spcPct val="100000"/>
                        </a:lnSpc>
                        <a:spcBef>
                          <a:spcPts val="0"/>
                        </a:spcBef>
                        <a:spcAft>
                          <a:spcPts val="0"/>
                        </a:spcAft>
                        <a:buClr>
                          <a:srgbClr val="3366FF"/>
                        </a:buClr>
                        <a:buSzPts val="2800"/>
                        <a:buFont typeface="Microsoft JhengHei"/>
                        <a:buNone/>
                      </a:pPr>
                      <a:r>
                        <a:rPr lang="en-US" sz="2800" b="0" i="0" u="none" dirty="0">
                          <a:solidFill>
                            <a:schemeClr val="tx1"/>
                          </a:solidFill>
                          <a:latin typeface="Microsoft JhengHei"/>
                          <a:ea typeface="Microsoft JhengHei"/>
                          <a:cs typeface="Microsoft JhengHei"/>
                          <a:sym typeface="Microsoft JhengHei"/>
                        </a:rPr>
                        <a:t>9分</a:t>
                      </a:r>
                      <a:endParaRPr dirty="0">
                        <a:solidFill>
                          <a:schemeClr val="tx1"/>
                        </a:solidFill>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c>
                  <a:txBody>
                    <a:bodyPr/>
                    <a:lstStyle/>
                    <a:p>
                      <a:pPr marL="0" marR="0" lvl="0" indent="0" algn="ctr" rtl="0">
                        <a:lnSpc>
                          <a:spcPct val="100000"/>
                        </a:lnSpc>
                        <a:spcBef>
                          <a:spcPts val="0"/>
                        </a:spcBef>
                        <a:spcAft>
                          <a:spcPts val="0"/>
                        </a:spcAft>
                        <a:buClr>
                          <a:srgbClr val="3366FF"/>
                        </a:buClr>
                        <a:buSzPts val="2800"/>
                        <a:buFont typeface="Microsoft JhengHei"/>
                        <a:buNone/>
                      </a:pPr>
                      <a:r>
                        <a:rPr lang="en-US" sz="2800" b="0" i="0" u="none" dirty="0">
                          <a:solidFill>
                            <a:schemeClr val="tx1"/>
                          </a:solidFill>
                          <a:latin typeface="Microsoft JhengHei"/>
                          <a:ea typeface="Microsoft JhengHei"/>
                          <a:cs typeface="Microsoft JhengHei"/>
                          <a:sym typeface="Microsoft JhengHei"/>
                        </a:rPr>
                        <a:t>9分</a:t>
                      </a:r>
                      <a:endParaRPr dirty="0">
                        <a:solidFill>
                          <a:schemeClr val="tx1"/>
                        </a:solidFill>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1D9D7"/>
                    </a:solidFill>
                  </a:tcPr>
                </a:tc>
              </a:tr>
              <a:tr h="920750">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德光</a:t>
                      </a:r>
                      <a:endParaRPr/>
                    </a:p>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中學</a:t>
                      </a:r>
                      <a:endParaRPr/>
                    </a:p>
                  </a:txBody>
                  <a:tcPr marL="66775" marR="66775" marT="33375" marB="33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台南</a:t>
                      </a:r>
                      <a:endParaRPr/>
                    </a:p>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二中</a:t>
                      </a:r>
                      <a:endParaRPr/>
                    </a:p>
                  </a:txBody>
                  <a:tcPr marL="66775" marR="66775" marT="33375" marB="33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a:solidFill>
                            <a:srgbClr val="000000"/>
                          </a:solidFill>
                          <a:latin typeface="Microsoft JhengHei"/>
                          <a:ea typeface="Microsoft JhengHei"/>
                          <a:cs typeface="Microsoft JhengHei"/>
                          <a:sym typeface="Microsoft JhengHei"/>
                        </a:rPr>
                        <a:t>台南</a:t>
                      </a:r>
                      <a:endParaRPr dirty="0"/>
                    </a:p>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a:solidFill>
                            <a:srgbClr val="000000"/>
                          </a:solidFill>
                          <a:latin typeface="Microsoft JhengHei"/>
                          <a:ea typeface="Microsoft JhengHei"/>
                          <a:cs typeface="Microsoft JhengHei"/>
                          <a:sym typeface="Microsoft JhengHei"/>
                        </a:rPr>
                        <a:t>高工</a:t>
                      </a:r>
                      <a:endParaRPr dirty="0"/>
                    </a:p>
                  </a:txBody>
                  <a:tcPr marL="66775" marR="66775" marT="33375" marB="33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8F1AF"/>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a:solidFill>
                            <a:srgbClr val="000000"/>
                          </a:solidFill>
                          <a:latin typeface="Microsoft JhengHei"/>
                          <a:ea typeface="Microsoft JhengHei"/>
                          <a:cs typeface="Microsoft JhengHei"/>
                          <a:sym typeface="Microsoft JhengHei"/>
                        </a:rPr>
                        <a:t>台南</a:t>
                      </a:r>
                      <a:endParaRPr dirty="0"/>
                    </a:p>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a:solidFill>
                            <a:srgbClr val="000000"/>
                          </a:solidFill>
                          <a:latin typeface="Microsoft JhengHei"/>
                          <a:ea typeface="Microsoft JhengHei"/>
                          <a:cs typeface="Microsoft JhengHei"/>
                          <a:sym typeface="Microsoft JhengHei"/>
                        </a:rPr>
                        <a:t>高工</a:t>
                      </a:r>
                      <a:endParaRPr dirty="0"/>
                    </a:p>
                  </a:txBody>
                  <a:tcPr marL="66775" marR="66775" marT="33375" marB="33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8F1AF"/>
                    </a:solidFill>
                  </a:tcPr>
                </a:tc>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66775" marR="66775" marT="33375" marB="33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r>
              <a:tr h="995350">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普通科</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普通科</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smtClean="0">
                          <a:solidFill>
                            <a:srgbClr val="000000"/>
                          </a:solidFill>
                          <a:latin typeface="Microsoft JhengHei"/>
                          <a:ea typeface="Microsoft JhengHei"/>
                          <a:cs typeface="Microsoft JhengHei"/>
                          <a:sym typeface="Microsoft JhengHei"/>
                        </a:rPr>
                        <a:t>資訊科</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lumMod val="20000"/>
                        <a:lumOff val="80000"/>
                      </a:schemeClr>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a:solidFill>
                            <a:srgbClr val="000000"/>
                          </a:solidFill>
                          <a:latin typeface="Microsoft JhengHei"/>
                          <a:ea typeface="Microsoft JhengHei"/>
                          <a:cs typeface="Microsoft JhengHei"/>
                          <a:sym typeface="Microsoft JhengHei"/>
                        </a:rPr>
                        <a:t>機械科</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lumMod val="20000"/>
                        <a:lumOff val="80000"/>
                      </a:schemeClr>
                    </a:solidFill>
                  </a:tcPr>
                </a:tc>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r>
              <a:tr h="995350">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a:solidFill>
                            <a:srgbClr val="000000"/>
                          </a:solidFill>
                          <a:latin typeface="Microsoft JhengHei"/>
                          <a:ea typeface="Microsoft JhengHei"/>
                          <a:cs typeface="Microsoft JhengHei"/>
                          <a:sym typeface="Microsoft JhengHei"/>
                        </a:rPr>
                        <a:t>電子科</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lumMod val="20000"/>
                        <a:lumOff val="80000"/>
                      </a:schemeClr>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a:solidFill>
                            <a:srgbClr val="000000"/>
                          </a:solidFill>
                          <a:latin typeface="Microsoft JhengHei"/>
                          <a:ea typeface="Microsoft JhengHei"/>
                          <a:cs typeface="Microsoft JhengHei"/>
                          <a:sym typeface="Microsoft JhengHei"/>
                        </a:rPr>
                        <a:t>製圖科</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lumMod val="20000"/>
                        <a:lumOff val="80000"/>
                      </a:schemeClr>
                    </a:solidFill>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r>
              <a:tr h="996950">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a:solidFill>
                            <a:srgbClr val="000000"/>
                          </a:solidFill>
                          <a:latin typeface="Microsoft JhengHei"/>
                          <a:ea typeface="Microsoft JhengHei"/>
                          <a:cs typeface="Microsoft JhengHei"/>
                          <a:sym typeface="Microsoft JhengHei"/>
                        </a:rPr>
                        <a:t>電機科</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lumMod val="20000"/>
                        <a:lumOff val="80000"/>
                      </a:schemeClr>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dirty="0" err="1" smtClean="0">
                          <a:solidFill>
                            <a:srgbClr val="000000"/>
                          </a:solidFill>
                          <a:latin typeface="Microsoft JhengHei"/>
                          <a:ea typeface="Microsoft JhengHei"/>
                          <a:cs typeface="Microsoft JhengHei"/>
                          <a:sym typeface="Microsoft JhengHei"/>
                        </a:rPr>
                        <a:t>板金科</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lumMod val="20000"/>
                        <a:lumOff val="80000"/>
                      </a:schemeClr>
                    </a:solidFill>
                  </a:tcPr>
                </a:tc>
                <a:tc>
                  <a:txBody>
                    <a:bodyPr/>
                    <a:lstStyle/>
                    <a:p>
                      <a:pPr marL="0" marR="0" lvl="0" indent="0" algn="ctr" rtl="0">
                        <a:lnSpc>
                          <a:spcPct val="100000"/>
                        </a:lnSpc>
                        <a:spcBef>
                          <a:spcPts val="0"/>
                        </a:spcBef>
                        <a:spcAft>
                          <a:spcPts val="0"/>
                        </a:spcAft>
                        <a:buClr>
                          <a:srgbClr val="000000"/>
                        </a:buClr>
                        <a:buSzPts val="2800"/>
                        <a:buFont typeface="Calibri"/>
                        <a:buNone/>
                      </a:pPr>
                      <a:r>
                        <a:rPr lang="en-US" sz="2800" b="0" i="0" u="none" dirty="0">
                          <a:solidFill>
                            <a:srgbClr val="000000"/>
                          </a:solidFill>
                          <a:latin typeface="Calibri"/>
                          <a:ea typeface="Calibri"/>
                          <a:cs typeface="Calibri"/>
                          <a:sym typeface="Calibri"/>
                        </a:rPr>
                        <a:t> </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r>
              <a:tr h="679450">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 </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 </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 </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Microsoft JhengHei"/>
                        <a:buNone/>
                      </a:pPr>
                      <a:r>
                        <a:rPr lang="en-US" sz="2800" b="0" i="0" u="none">
                          <a:solidFill>
                            <a:srgbClr val="000000"/>
                          </a:solidFill>
                          <a:latin typeface="Microsoft JhengHei"/>
                          <a:ea typeface="Microsoft JhengHei"/>
                          <a:cs typeface="Microsoft JhengHei"/>
                          <a:sym typeface="Microsoft JhengHei"/>
                        </a:rPr>
                        <a:t> </a:t>
                      </a:r>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c>
                  <a:txBody>
                    <a:bodyPr/>
                    <a:lstStyle/>
                    <a:p>
                      <a:pPr marL="0" marR="0" lvl="0" indent="0" algn="ctr" rtl="0">
                        <a:lnSpc>
                          <a:spcPct val="100000"/>
                        </a:lnSpc>
                        <a:spcBef>
                          <a:spcPts val="0"/>
                        </a:spcBef>
                        <a:spcAft>
                          <a:spcPts val="0"/>
                        </a:spcAft>
                        <a:buClr>
                          <a:srgbClr val="000000"/>
                        </a:buClr>
                        <a:buSzPts val="2800"/>
                        <a:buFont typeface="Calibri"/>
                        <a:buNone/>
                      </a:pPr>
                      <a:r>
                        <a:rPr lang="en-US" sz="2800" b="0" i="0" u="none" dirty="0">
                          <a:solidFill>
                            <a:srgbClr val="000000"/>
                          </a:solidFill>
                          <a:latin typeface="Calibri"/>
                          <a:ea typeface="Calibri"/>
                          <a:cs typeface="Calibri"/>
                          <a:sym typeface="Calibri"/>
                        </a:rPr>
                        <a:t> </a:t>
                      </a:r>
                      <a:endParaRPr dirty="0"/>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66775" marR="66775" marT="33375" marB="33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0E6F1"/>
                    </a:solidFill>
                  </a:tcPr>
                </a:tc>
              </a:tr>
            </a:tbl>
          </a:graphicData>
        </a:graphic>
      </p:graphicFrame>
      <p:sp>
        <p:nvSpPr>
          <p:cNvPr id="408" name="Google Shape;408;p21"/>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3" name="向上箭號圖說文字 2"/>
          <p:cNvSpPr/>
          <p:nvPr/>
        </p:nvSpPr>
        <p:spPr>
          <a:xfrm>
            <a:off x="2731008" y="5356163"/>
            <a:ext cx="3877056" cy="1365312"/>
          </a:xfrm>
          <a:prstGeom prst="upArrowCallout">
            <a:avLst/>
          </a:prstGeom>
          <a:solidFill>
            <a:srgbClr val="B8F1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FF0000"/>
              </a:buClr>
              <a:buSzPts val="3000"/>
            </a:pPr>
            <a:r>
              <a:rPr lang="zh-TW" altLang="en-US" sz="2600" dirty="0">
                <a:solidFill>
                  <a:srgbClr val="FF0000"/>
                </a:solidFill>
                <a:latin typeface="Microsoft JhengHei"/>
                <a:ea typeface="Microsoft JhengHei"/>
                <a:cs typeface="Microsoft JhengHei"/>
                <a:sym typeface="Microsoft JhengHei"/>
              </a:rPr>
              <a:t>同一學校第</a:t>
            </a:r>
            <a:r>
              <a:rPr lang="en-US" altLang="zh-TW" sz="2600" dirty="0">
                <a:solidFill>
                  <a:srgbClr val="FF0000"/>
                </a:solidFill>
                <a:latin typeface="Microsoft JhengHei"/>
                <a:ea typeface="Microsoft JhengHei"/>
                <a:cs typeface="Microsoft JhengHei"/>
                <a:sym typeface="Microsoft JhengHei"/>
              </a:rPr>
              <a:t>2</a:t>
            </a:r>
            <a:r>
              <a:rPr lang="zh-TW" altLang="en-US" sz="2600" dirty="0">
                <a:solidFill>
                  <a:srgbClr val="FF0000"/>
                </a:solidFill>
                <a:latin typeface="Microsoft JhengHei"/>
                <a:ea typeface="Microsoft JhengHei"/>
                <a:cs typeface="Microsoft JhengHei"/>
                <a:sym typeface="Microsoft JhengHei"/>
              </a:rPr>
              <a:t>次選填，視為</a:t>
            </a:r>
            <a:r>
              <a:rPr lang="zh-TW" altLang="en-US" sz="2600" b="1" u="sng" dirty="0">
                <a:solidFill>
                  <a:srgbClr val="FF0000"/>
                </a:solidFill>
                <a:latin typeface="Microsoft JhengHei"/>
                <a:ea typeface="Microsoft JhengHei"/>
                <a:cs typeface="Microsoft JhengHei"/>
                <a:sym typeface="Microsoft JhengHei"/>
              </a:rPr>
              <a:t>不同志願序</a:t>
            </a:r>
            <a:r>
              <a:rPr lang="zh-TW" altLang="en-US" sz="2600" b="1" u="sng" dirty="0" smtClean="0">
                <a:solidFill>
                  <a:srgbClr val="FF0000"/>
                </a:solidFill>
                <a:latin typeface="Microsoft JhengHei"/>
                <a:ea typeface="Microsoft JhengHei"/>
                <a:cs typeface="Microsoft JhengHei"/>
                <a:sym typeface="Microsoft JhengHei"/>
              </a:rPr>
              <a:t>。積分不同</a:t>
            </a:r>
            <a:endParaRPr lang="zh-TW" alt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12"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15" name="Google Shape;415;p22"/>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pic>
        <p:nvPicPr>
          <p:cNvPr id="417" name="Google Shape;417;p22"/>
          <p:cNvPicPr preferRelativeResize="0"/>
          <p:nvPr/>
        </p:nvPicPr>
        <p:blipFill rotWithShape="1">
          <a:blip r:embed="rId4">
            <a:alphaModFix/>
          </a:blip>
          <a:srcRect/>
          <a:stretch/>
        </p:blipFill>
        <p:spPr>
          <a:xfrm>
            <a:off x="-109537" y="1408112"/>
            <a:ext cx="7132637" cy="4784725"/>
          </a:xfrm>
          <a:prstGeom prst="rect">
            <a:avLst/>
          </a:prstGeom>
          <a:noFill/>
          <a:ln>
            <a:noFill/>
          </a:ln>
        </p:spPr>
      </p:pic>
      <p:sp>
        <p:nvSpPr>
          <p:cNvPr id="418" name="Google Shape;418;p22"/>
          <p:cNvSpPr/>
          <p:nvPr/>
        </p:nvSpPr>
        <p:spPr>
          <a:xfrm>
            <a:off x="5730874" y="1517650"/>
            <a:ext cx="801687" cy="876229"/>
          </a:xfrm>
          <a:prstGeom prst="ellipse">
            <a:avLst/>
          </a:prstGeom>
          <a:solidFill>
            <a:srgbClr val="FF0000"/>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ts val="1900"/>
              </a:lnSpc>
              <a:spcBef>
                <a:spcPts val="0"/>
              </a:spcBef>
              <a:spcAft>
                <a:spcPts val="0"/>
              </a:spcAft>
              <a:buClr>
                <a:schemeClr val="lt1"/>
              </a:buClr>
              <a:buSzPts val="2200"/>
              <a:buFont typeface="Calibri"/>
              <a:buNone/>
            </a:pPr>
            <a:r>
              <a:rPr lang="en-US" sz="2200" b="1" i="0" u="none" dirty="0">
                <a:solidFill>
                  <a:schemeClr val="lt1"/>
                </a:solidFill>
                <a:latin typeface="Calibri"/>
                <a:ea typeface="Calibri"/>
                <a:cs typeface="Calibri"/>
                <a:sym typeface="Calibri"/>
              </a:rPr>
              <a:t>10分</a:t>
            </a:r>
            <a:endParaRPr dirty="0"/>
          </a:p>
        </p:txBody>
      </p:sp>
      <p:sp>
        <p:nvSpPr>
          <p:cNvPr id="419" name="Google Shape;419;p22"/>
          <p:cNvSpPr/>
          <p:nvPr/>
        </p:nvSpPr>
        <p:spPr>
          <a:xfrm>
            <a:off x="5730875" y="2284412"/>
            <a:ext cx="814387" cy="849312"/>
          </a:xfrm>
          <a:prstGeom prst="ellipse">
            <a:avLst/>
          </a:prstGeom>
          <a:solidFill>
            <a:srgbClr val="FF0000"/>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ts val="1800"/>
              </a:lnSpc>
              <a:spcBef>
                <a:spcPts val="0"/>
              </a:spcBef>
              <a:spcAft>
                <a:spcPts val="0"/>
              </a:spcAft>
              <a:buClr>
                <a:schemeClr val="lt1"/>
              </a:buClr>
              <a:buSzPts val="2200"/>
              <a:buFont typeface="Calibri"/>
              <a:buNone/>
            </a:pPr>
            <a:r>
              <a:rPr lang="en-US" sz="2200" b="1" i="0" u="none" dirty="0" smtClean="0">
                <a:solidFill>
                  <a:schemeClr val="lt1"/>
                </a:solidFill>
                <a:latin typeface="Calibri"/>
                <a:ea typeface="Calibri"/>
                <a:cs typeface="Calibri"/>
                <a:sym typeface="Calibri"/>
              </a:rPr>
              <a:t>15分</a:t>
            </a:r>
            <a:endParaRPr dirty="0"/>
          </a:p>
        </p:txBody>
      </p:sp>
      <p:sp>
        <p:nvSpPr>
          <p:cNvPr id="420" name="Google Shape;420;p22"/>
          <p:cNvSpPr/>
          <p:nvPr/>
        </p:nvSpPr>
        <p:spPr>
          <a:xfrm>
            <a:off x="5730875" y="3025775"/>
            <a:ext cx="863600" cy="774699"/>
          </a:xfrm>
          <a:prstGeom prst="ellipse">
            <a:avLst/>
          </a:prstGeom>
          <a:solidFill>
            <a:srgbClr val="FF0000"/>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ts val="1800"/>
              </a:lnSpc>
              <a:spcBef>
                <a:spcPts val="0"/>
              </a:spcBef>
              <a:spcAft>
                <a:spcPts val="0"/>
              </a:spcAft>
              <a:buClr>
                <a:schemeClr val="lt1"/>
              </a:buClr>
              <a:buSzPts val="2200"/>
              <a:buFont typeface="Calibri"/>
              <a:buNone/>
            </a:pPr>
            <a:r>
              <a:rPr lang="en-US" sz="2200" b="1" i="0" u="none" dirty="0">
                <a:solidFill>
                  <a:schemeClr val="lt1"/>
                </a:solidFill>
                <a:latin typeface="Calibri"/>
                <a:ea typeface="Calibri"/>
                <a:cs typeface="Calibri"/>
                <a:sym typeface="Calibri"/>
              </a:rPr>
              <a:t>15分</a:t>
            </a:r>
            <a:endParaRPr dirty="0"/>
          </a:p>
        </p:txBody>
      </p:sp>
      <p:sp>
        <p:nvSpPr>
          <p:cNvPr id="421" name="Google Shape;421;p22"/>
          <p:cNvSpPr/>
          <p:nvPr/>
        </p:nvSpPr>
        <p:spPr>
          <a:xfrm>
            <a:off x="5730875" y="3700462"/>
            <a:ext cx="863600" cy="665162"/>
          </a:xfrm>
          <a:prstGeom prst="ellipse">
            <a:avLst/>
          </a:prstGeom>
          <a:solidFill>
            <a:srgbClr val="FF0000"/>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ts val="1800"/>
              </a:lnSpc>
              <a:spcBef>
                <a:spcPts val="0"/>
              </a:spcBef>
              <a:spcAft>
                <a:spcPts val="0"/>
              </a:spcAft>
              <a:buClr>
                <a:schemeClr val="lt1"/>
              </a:buClr>
              <a:buSzPts val="2200"/>
              <a:buFont typeface="Calibri"/>
              <a:buNone/>
            </a:pPr>
            <a:r>
              <a:rPr lang="en-US" sz="2200" b="1" i="0" u="none" dirty="0">
                <a:solidFill>
                  <a:schemeClr val="lt1"/>
                </a:solidFill>
                <a:latin typeface="Calibri"/>
                <a:ea typeface="Calibri"/>
                <a:cs typeface="Calibri"/>
                <a:sym typeface="Calibri"/>
              </a:rPr>
              <a:t>15</a:t>
            </a:r>
            <a:endParaRPr dirty="0"/>
          </a:p>
          <a:p>
            <a:pPr marL="0" marR="0" lvl="0" indent="0" algn="ctr" rtl="0">
              <a:lnSpc>
                <a:spcPts val="1800"/>
              </a:lnSpc>
              <a:spcBef>
                <a:spcPts val="0"/>
              </a:spcBef>
              <a:spcAft>
                <a:spcPts val="0"/>
              </a:spcAft>
              <a:buClr>
                <a:schemeClr val="lt1"/>
              </a:buClr>
              <a:buSzPts val="2200"/>
              <a:buFont typeface="Calibri"/>
              <a:buNone/>
            </a:pPr>
            <a:r>
              <a:rPr lang="en-US" sz="2200" b="1" i="0" u="none" dirty="0">
                <a:solidFill>
                  <a:schemeClr val="lt1"/>
                </a:solidFill>
                <a:latin typeface="Calibri"/>
                <a:ea typeface="Calibri"/>
                <a:cs typeface="Calibri"/>
                <a:sym typeface="Calibri"/>
              </a:rPr>
              <a:t>分</a:t>
            </a:r>
            <a:endParaRPr dirty="0"/>
          </a:p>
        </p:txBody>
      </p:sp>
      <p:sp>
        <p:nvSpPr>
          <p:cNvPr id="422" name="Google Shape;422;p22"/>
          <p:cNvSpPr/>
          <p:nvPr/>
        </p:nvSpPr>
        <p:spPr>
          <a:xfrm>
            <a:off x="5764212" y="4386262"/>
            <a:ext cx="796925" cy="719137"/>
          </a:xfrm>
          <a:prstGeom prst="ellipse">
            <a:avLst/>
          </a:prstGeom>
          <a:solidFill>
            <a:srgbClr val="FF0000"/>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ts val="1800"/>
              </a:lnSpc>
              <a:spcBef>
                <a:spcPts val="0"/>
              </a:spcBef>
              <a:spcAft>
                <a:spcPts val="0"/>
              </a:spcAft>
              <a:buClr>
                <a:schemeClr val="lt1"/>
              </a:buClr>
              <a:buSzPts val="2200"/>
              <a:buFont typeface="Calibri"/>
              <a:buNone/>
            </a:pPr>
            <a:r>
              <a:rPr lang="en-US" sz="2200" b="1" i="0" u="none" dirty="0">
                <a:solidFill>
                  <a:schemeClr val="lt1"/>
                </a:solidFill>
                <a:latin typeface="Calibri"/>
                <a:ea typeface="Calibri"/>
                <a:cs typeface="Calibri"/>
                <a:sym typeface="Calibri"/>
              </a:rPr>
              <a:t>10分</a:t>
            </a:r>
            <a:endParaRPr dirty="0"/>
          </a:p>
        </p:txBody>
      </p:sp>
      <p:sp>
        <p:nvSpPr>
          <p:cNvPr id="423" name="Google Shape;423;p22"/>
          <p:cNvSpPr/>
          <p:nvPr/>
        </p:nvSpPr>
        <p:spPr>
          <a:xfrm>
            <a:off x="7127875" y="1517650"/>
            <a:ext cx="803275" cy="4364037"/>
          </a:xfrm>
          <a:prstGeom prst="roundRect">
            <a:avLst>
              <a:gd name="adj" fmla="val 16667"/>
            </a:avLst>
          </a:prstGeom>
          <a:solidFill>
            <a:srgbClr val="FFFF00"/>
          </a:solidFill>
          <a:ln w="9525" cap="flat" cmpd="sng">
            <a:solidFill>
              <a:srgbClr val="FF0000"/>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Calibri"/>
              <a:buNone/>
            </a:pPr>
            <a:endParaRPr sz="3200" b="1" i="0" u="none">
              <a:solidFill>
                <a:schemeClr val="dk1"/>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chemeClr val="dk1"/>
              </a:buClr>
              <a:buSzPts val="3200"/>
              <a:buFont typeface="Microsoft JhengHei"/>
              <a:buNone/>
            </a:pPr>
            <a:r>
              <a:rPr lang="en-US" sz="3200" b="1" i="0" u="none">
                <a:solidFill>
                  <a:schemeClr val="dk1"/>
                </a:solidFill>
                <a:latin typeface="Microsoft JhengHei"/>
                <a:ea typeface="Microsoft JhengHei"/>
                <a:cs typeface="Microsoft JhengHei"/>
                <a:sym typeface="Microsoft JhengHei"/>
              </a:rPr>
              <a:t>最</a:t>
            </a:r>
            <a:endParaRPr/>
          </a:p>
          <a:p>
            <a:pPr marL="0" marR="0" lvl="0" indent="0" algn="ctr" rtl="0">
              <a:lnSpc>
                <a:spcPct val="100000"/>
              </a:lnSpc>
              <a:spcBef>
                <a:spcPts val="0"/>
              </a:spcBef>
              <a:spcAft>
                <a:spcPts val="0"/>
              </a:spcAft>
              <a:buClr>
                <a:schemeClr val="dk1"/>
              </a:buClr>
              <a:buSzPts val="3200"/>
              <a:buFont typeface="Microsoft JhengHei"/>
              <a:buNone/>
            </a:pPr>
            <a:r>
              <a:rPr lang="en-US" sz="3200" b="1" i="0" u="none">
                <a:solidFill>
                  <a:schemeClr val="dk1"/>
                </a:solidFill>
                <a:latin typeface="Microsoft JhengHei"/>
                <a:ea typeface="Microsoft JhengHei"/>
                <a:cs typeface="Microsoft JhengHei"/>
                <a:sym typeface="Microsoft JhengHei"/>
              </a:rPr>
              <a:t>高</a:t>
            </a:r>
            <a:endParaRPr/>
          </a:p>
          <a:p>
            <a:pPr marL="0" marR="0" lvl="0" indent="0" algn="ctr" rtl="0">
              <a:lnSpc>
                <a:spcPct val="100000"/>
              </a:lnSpc>
              <a:spcBef>
                <a:spcPts val="0"/>
              </a:spcBef>
              <a:spcAft>
                <a:spcPts val="0"/>
              </a:spcAft>
              <a:buClr>
                <a:schemeClr val="dk1"/>
              </a:buClr>
              <a:buSzPts val="3200"/>
              <a:buFont typeface="Microsoft JhengHei"/>
              <a:buNone/>
            </a:pPr>
            <a:r>
              <a:rPr lang="en-US" sz="3200" b="1" i="0" u="none">
                <a:solidFill>
                  <a:schemeClr val="dk1"/>
                </a:solidFill>
                <a:latin typeface="Microsoft JhengHei"/>
                <a:ea typeface="Microsoft JhengHei"/>
                <a:cs typeface="Microsoft JhengHei"/>
                <a:sym typeface="Microsoft JhengHei"/>
              </a:rPr>
              <a:t>採</a:t>
            </a:r>
            <a:endParaRPr/>
          </a:p>
          <a:p>
            <a:pPr marL="0" marR="0" lvl="0" indent="0" algn="ctr" rtl="0">
              <a:lnSpc>
                <a:spcPct val="100000"/>
              </a:lnSpc>
              <a:spcBef>
                <a:spcPts val="0"/>
              </a:spcBef>
              <a:spcAft>
                <a:spcPts val="0"/>
              </a:spcAft>
              <a:buClr>
                <a:schemeClr val="dk1"/>
              </a:buClr>
              <a:buSzPts val="3200"/>
              <a:buFont typeface="Microsoft JhengHei"/>
              <a:buNone/>
            </a:pPr>
            <a:r>
              <a:rPr lang="en-US" sz="3200" b="1" i="0" u="none">
                <a:solidFill>
                  <a:schemeClr val="dk1"/>
                </a:solidFill>
                <a:latin typeface="Microsoft JhengHei"/>
                <a:ea typeface="Microsoft JhengHei"/>
                <a:cs typeface="Microsoft JhengHei"/>
                <a:sym typeface="Microsoft JhengHei"/>
              </a:rPr>
              <a:t>計</a:t>
            </a:r>
            <a:endParaRPr/>
          </a:p>
          <a:p>
            <a:pPr marL="0" marR="0" lvl="0" indent="0" algn="ctr" rtl="0">
              <a:lnSpc>
                <a:spcPct val="100000"/>
              </a:lnSpc>
              <a:spcBef>
                <a:spcPts val="0"/>
              </a:spcBef>
              <a:spcAft>
                <a:spcPts val="0"/>
              </a:spcAft>
              <a:buClr>
                <a:srgbClr val="FF0000"/>
              </a:buClr>
              <a:buSzPts val="3200"/>
              <a:buFont typeface="Microsoft JhengHei"/>
              <a:buNone/>
            </a:pPr>
            <a:r>
              <a:rPr lang="en-US" sz="3200" b="1" i="0" u="none">
                <a:solidFill>
                  <a:srgbClr val="FF0000"/>
                </a:solidFill>
                <a:latin typeface="Microsoft JhengHei"/>
                <a:ea typeface="Microsoft JhengHei"/>
                <a:cs typeface="Microsoft JhengHei"/>
                <a:sym typeface="Microsoft JhengHei"/>
              </a:rPr>
              <a:t>50</a:t>
            </a:r>
            <a:endParaRPr/>
          </a:p>
          <a:p>
            <a:pPr marL="0" marR="0" lvl="0" indent="0" algn="ctr" rtl="0">
              <a:lnSpc>
                <a:spcPct val="100000"/>
              </a:lnSpc>
              <a:spcBef>
                <a:spcPts val="0"/>
              </a:spcBef>
              <a:spcAft>
                <a:spcPts val="0"/>
              </a:spcAft>
              <a:buClr>
                <a:schemeClr val="dk1"/>
              </a:buClr>
              <a:buSzPts val="3200"/>
              <a:buFont typeface="Microsoft JhengHei"/>
              <a:buNone/>
            </a:pPr>
            <a:r>
              <a:rPr lang="en-US" sz="3200" b="1" i="0" u="none">
                <a:solidFill>
                  <a:schemeClr val="dk1"/>
                </a:solidFill>
                <a:latin typeface="Microsoft JhengHei"/>
                <a:ea typeface="Microsoft JhengHei"/>
                <a:cs typeface="Microsoft JhengHei"/>
                <a:sym typeface="Microsoft JhengHei"/>
              </a:rPr>
              <a:t>分</a:t>
            </a:r>
            <a:endParaRPr/>
          </a:p>
        </p:txBody>
      </p:sp>
      <p:sp>
        <p:nvSpPr>
          <p:cNvPr id="424" name="Google Shape;424;p22"/>
          <p:cNvSpPr/>
          <p:nvPr/>
        </p:nvSpPr>
        <p:spPr>
          <a:xfrm>
            <a:off x="5776912" y="5124450"/>
            <a:ext cx="796925" cy="719137"/>
          </a:xfrm>
          <a:prstGeom prst="ellipse">
            <a:avLst/>
          </a:prstGeom>
          <a:solidFill>
            <a:srgbClr val="FF0000"/>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ts val="1800"/>
              </a:lnSpc>
              <a:spcBef>
                <a:spcPts val="0"/>
              </a:spcBef>
              <a:spcAft>
                <a:spcPts val="0"/>
              </a:spcAft>
              <a:buClr>
                <a:schemeClr val="lt1"/>
              </a:buClr>
              <a:buSzPts val="2200"/>
              <a:buFont typeface="Calibri"/>
              <a:buNone/>
            </a:pPr>
            <a:r>
              <a:rPr lang="en-US" sz="2200" b="1" i="0" u="none" dirty="0">
                <a:solidFill>
                  <a:schemeClr val="lt1"/>
                </a:solidFill>
                <a:latin typeface="Calibri"/>
                <a:ea typeface="Calibri"/>
                <a:cs typeface="Calibri"/>
                <a:sym typeface="Calibri"/>
              </a:rPr>
              <a:t>5分</a:t>
            </a:r>
            <a:endParaRPr dirty="0"/>
          </a:p>
        </p:txBody>
      </p:sp>
      <p:sp>
        <p:nvSpPr>
          <p:cNvPr id="2" name="矩形 1"/>
          <p:cNvSpPr/>
          <p:nvPr/>
        </p:nvSpPr>
        <p:spPr>
          <a:xfrm>
            <a:off x="321075" y="710039"/>
            <a:ext cx="4134465" cy="707886"/>
          </a:xfrm>
          <a:prstGeom prst="rect">
            <a:avLst/>
          </a:prstGeom>
        </p:spPr>
        <p:txBody>
          <a:bodyPr wrap="none">
            <a:spAutoFit/>
          </a:bodyPr>
          <a:lstStyle/>
          <a:p>
            <a:pPr lvl="0" algn="ctr">
              <a:buClr>
                <a:schemeClr val="dk1"/>
              </a:buClr>
              <a:buSzPts val="4000"/>
            </a:pP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二</a:t>
            </a: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多元</a:t>
            </a:r>
            <a:r>
              <a:rPr lang="zh-TW" altLang="en-US" sz="4000" b="1" dirty="0">
                <a:solidFill>
                  <a:schemeClr val="dk1"/>
                </a:solidFill>
                <a:latin typeface="Microsoft JhengHei"/>
                <a:ea typeface="Microsoft JhengHei"/>
                <a:cs typeface="Microsoft JhengHei"/>
                <a:sym typeface="Microsoft JhengHei"/>
              </a:rPr>
              <a:t>學習表現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6"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29" name="Google Shape;429;p2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aphicFrame>
        <p:nvGraphicFramePr>
          <p:cNvPr id="431" name="Google Shape;431;p23"/>
          <p:cNvGraphicFramePr/>
          <p:nvPr>
            <p:extLst>
              <p:ext uri="{D42A27DB-BD31-4B8C-83A1-F6EECF244321}">
                <p14:modId xmlns:p14="http://schemas.microsoft.com/office/powerpoint/2010/main" val="1079657267"/>
              </p:ext>
            </p:extLst>
          </p:nvPr>
        </p:nvGraphicFramePr>
        <p:xfrm>
          <a:off x="539750" y="1608137"/>
          <a:ext cx="7862850" cy="3779825"/>
        </p:xfrm>
        <a:graphic>
          <a:graphicData uri="http://schemas.openxmlformats.org/drawingml/2006/table">
            <a:tbl>
              <a:tblPr>
                <a:noFill/>
                <a:tableStyleId>{44A6F84F-473E-42DB-970C-92F8B2CC98C7}</a:tableStyleId>
              </a:tblPr>
              <a:tblGrid>
                <a:gridCol w="503225"/>
                <a:gridCol w="1073150"/>
                <a:gridCol w="1071550"/>
                <a:gridCol w="1073150"/>
                <a:gridCol w="1071550"/>
                <a:gridCol w="3070225"/>
              </a:tblGrid>
              <a:tr h="1260475">
                <a:tc rowSpan="3">
                  <a:txBody>
                    <a:bodyPr/>
                    <a:lstStyle/>
                    <a:p>
                      <a:pPr marL="0" marR="0" lvl="0" indent="0" algn="ctr" rtl="0">
                        <a:lnSpc>
                          <a:spcPct val="100000"/>
                        </a:lnSpc>
                        <a:spcBef>
                          <a:spcPts val="0"/>
                        </a:spcBef>
                        <a:spcAft>
                          <a:spcPts val="0"/>
                        </a:spcAft>
                        <a:buClr>
                          <a:schemeClr val="dk1"/>
                        </a:buClr>
                        <a:buSzPts val="2800"/>
                        <a:buFont typeface="Calibri"/>
                        <a:buNone/>
                      </a:pPr>
                      <a:endParaRPr sz="2800" b="1" i="0" u="none" dirty="0">
                        <a:solidFill>
                          <a:srgbClr val="000000"/>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chemeClr val="dk1"/>
                        </a:buClr>
                        <a:buSzPts val="2800"/>
                        <a:buFont typeface="Calibri"/>
                        <a:buNone/>
                      </a:pPr>
                      <a:endParaRPr sz="2800" b="1" i="0" u="none" dirty="0">
                        <a:solidFill>
                          <a:srgbClr val="000000"/>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0000"/>
                        </a:buClr>
                        <a:buSzPts val="2800"/>
                        <a:buFont typeface="Microsoft JhengHei"/>
                        <a:buNone/>
                      </a:pPr>
                      <a:r>
                        <a:rPr lang="en-US" sz="2800" b="1" i="0" u="none" dirty="0" err="1">
                          <a:solidFill>
                            <a:srgbClr val="000000"/>
                          </a:solidFill>
                          <a:latin typeface="Microsoft JhengHei"/>
                          <a:ea typeface="Microsoft JhengHei"/>
                          <a:cs typeface="Microsoft JhengHei"/>
                          <a:sym typeface="Microsoft JhengHei"/>
                        </a:rPr>
                        <a:t>競賽成績</a:t>
                      </a:r>
                      <a:endParaRPr dirty="0"/>
                    </a:p>
                    <a:p>
                      <a:pPr marL="0" marR="0" lvl="0" indent="0" algn="l" rtl="0">
                        <a:lnSpc>
                          <a:spcPct val="100000"/>
                        </a:lnSpc>
                        <a:spcBef>
                          <a:spcPts val="0"/>
                        </a:spcBef>
                        <a:spcAft>
                          <a:spcPts val="0"/>
                        </a:spcAft>
                        <a:buClr>
                          <a:srgbClr val="000000"/>
                        </a:buClr>
                        <a:buSzPts val="2000"/>
                        <a:buFont typeface="Microsoft JhengHei"/>
                        <a:buNone/>
                      </a:pPr>
                      <a:r>
                        <a:rPr lang="en-US" sz="2000" b="0" i="0" u="none" dirty="0">
                          <a:solidFill>
                            <a:srgbClr val="000000"/>
                          </a:solidFill>
                          <a:latin typeface="Microsoft JhengHei"/>
                          <a:ea typeface="Microsoft JhengHei"/>
                          <a:cs typeface="Microsoft JhengHei"/>
                          <a:sym typeface="Microsoft JhengHei"/>
                        </a:rPr>
                        <a:t> </a:t>
                      </a:r>
                      <a:endParaRPr dirty="0"/>
                    </a:p>
                    <a:p>
                      <a:pPr marL="0" marR="0" lvl="0" indent="0" algn="l" rtl="0">
                        <a:lnSpc>
                          <a:spcPct val="100000"/>
                        </a:lnSpc>
                        <a:spcBef>
                          <a:spcPts val="0"/>
                        </a:spcBef>
                        <a:spcAft>
                          <a:spcPts val="0"/>
                        </a:spcAft>
                        <a:buClr>
                          <a:srgbClr val="000000"/>
                        </a:buClr>
                        <a:buSzPts val="2000"/>
                        <a:buFont typeface="Microsoft JhengHei"/>
                        <a:buNone/>
                      </a:pPr>
                      <a:r>
                        <a:rPr lang="en-US" sz="2000" b="0" i="0" u="none" dirty="0">
                          <a:solidFill>
                            <a:srgbClr val="000000"/>
                          </a:solidFill>
                          <a:latin typeface="Microsoft JhengHei"/>
                          <a:ea typeface="Microsoft JhengHei"/>
                          <a:cs typeface="Microsoft JhengHei"/>
                          <a:sym typeface="Microsoft JhengHei"/>
                        </a:rPr>
                        <a:t> </a:t>
                      </a:r>
                      <a:endParaRPr dirty="0"/>
                    </a:p>
                    <a:p>
                      <a:pPr marL="0" marR="0" lvl="0" indent="0" algn="l" rtl="0">
                        <a:lnSpc>
                          <a:spcPct val="100000"/>
                        </a:lnSpc>
                        <a:spcBef>
                          <a:spcPts val="0"/>
                        </a:spcBef>
                        <a:spcAft>
                          <a:spcPts val="0"/>
                        </a:spcAft>
                        <a:buClr>
                          <a:srgbClr val="000000"/>
                        </a:buClr>
                        <a:buSzPts val="2000"/>
                        <a:buFont typeface="Microsoft JhengHei"/>
                        <a:buNone/>
                      </a:pPr>
                      <a:r>
                        <a:rPr lang="en-US" sz="2000" b="0" i="0" u="none" dirty="0">
                          <a:solidFill>
                            <a:srgbClr val="000000"/>
                          </a:solidFill>
                          <a:latin typeface="Microsoft JhengHei"/>
                          <a:ea typeface="Microsoft JhengHei"/>
                          <a:cs typeface="Microsoft JhengHei"/>
                          <a:sym typeface="Microsoft JhengHei"/>
                        </a:rPr>
                        <a:t> </a:t>
                      </a:r>
                      <a:endParaRPr dirty="0"/>
                    </a:p>
                    <a:p>
                      <a:pPr marL="0" marR="0" lvl="0" indent="0" algn="l" rtl="0">
                        <a:lnSpc>
                          <a:spcPct val="100000"/>
                        </a:lnSpc>
                        <a:spcBef>
                          <a:spcPts val="0"/>
                        </a:spcBef>
                        <a:spcAft>
                          <a:spcPts val="0"/>
                        </a:spcAft>
                        <a:buClr>
                          <a:srgbClr val="000000"/>
                        </a:buClr>
                        <a:buSzPts val="2000"/>
                        <a:buFont typeface="Microsoft JhengHei"/>
                        <a:buNone/>
                      </a:pPr>
                      <a:r>
                        <a:rPr lang="en-US" sz="2000" b="0" i="0" u="none" dirty="0">
                          <a:solidFill>
                            <a:srgbClr val="000000"/>
                          </a:solidFill>
                          <a:latin typeface="Microsoft JhengHei"/>
                          <a:ea typeface="Microsoft JhengHei"/>
                          <a:cs typeface="Microsoft JhengHei"/>
                          <a:sym typeface="Microsoft JhengHei"/>
                        </a:rPr>
                        <a:t>	</a:t>
                      </a:r>
                      <a:endParaRPr dirty="0"/>
                    </a:p>
                  </a:txBody>
                  <a:tcPr marL="16750" marR="1675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國際第一名10分</a:t>
                      </a:r>
                      <a:endParaRPr/>
                    </a:p>
                  </a:txBody>
                  <a:tcPr marL="16750" marR="1675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國際第二名9分</a:t>
                      </a:r>
                      <a:endParaRPr/>
                    </a:p>
                  </a:txBody>
                  <a:tcPr marL="16750" marR="1675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國際第三名8分</a:t>
                      </a:r>
                      <a:endParaRPr/>
                    </a:p>
                  </a:txBody>
                  <a:tcPr marL="16750" marR="1675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國際第四至八名</a:t>
                      </a:r>
                      <a:endParaRPr/>
                    </a:p>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7分</a:t>
                      </a:r>
                      <a:endParaRPr/>
                    </a:p>
                  </a:txBody>
                  <a:tcPr marL="16750" marR="1675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rowSpan="3">
                  <a:txBody>
                    <a:bodyPr/>
                    <a:lstStyle/>
                    <a:p>
                      <a:pPr marL="0" marR="0" lvl="0" indent="0" algn="just" rtl="0">
                        <a:lnSpc>
                          <a:spcPct val="100000"/>
                        </a:lnSpc>
                        <a:spcBef>
                          <a:spcPts val="0"/>
                        </a:spcBef>
                        <a:spcAft>
                          <a:spcPts val="0"/>
                        </a:spcAft>
                        <a:buClr>
                          <a:srgbClr val="000000"/>
                        </a:buClr>
                        <a:buSzPts val="2000"/>
                        <a:buFont typeface="Microsoft JhengHei"/>
                        <a:buNone/>
                      </a:pPr>
                      <a:r>
                        <a:rPr lang="en-US" sz="2000" b="0" i="0" u="none" dirty="0">
                          <a:solidFill>
                            <a:srgbClr val="000000"/>
                          </a:solidFill>
                          <a:latin typeface="Microsoft JhengHei"/>
                          <a:ea typeface="Microsoft JhengHei"/>
                          <a:cs typeface="Microsoft JhengHei"/>
                          <a:sym typeface="Microsoft JhengHei"/>
                        </a:rPr>
                        <a:t>1.限國中階段(</a:t>
                      </a:r>
                      <a:r>
                        <a:rPr lang="en-US" sz="2000" b="1" i="0" u="none" dirty="0" err="1">
                          <a:solidFill>
                            <a:srgbClr val="FF0000"/>
                          </a:solidFill>
                          <a:latin typeface="Microsoft JhengHei"/>
                          <a:ea typeface="Microsoft JhengHei"/>
                          <a:cs typeface="Microsoft JhengHei"/>
                          <a:sym typeface="Microsoft JhengHei"/>
                        </a:rPr>
                        <a:t>七上至九上</a:t>
                      </a:r>
                      <a:r>
                        <a:rPr lang="en-US" sz="2000" b="0" i="0" u="none" dirty="0">
                          <a:solidFill>
                            <a:srgbClr val="000000"/>
                          </a:solidFill>
                          <a:latin typeface="Microsoft JhengHei"/>
                          <a:ea typeface="Microsoft JhengHei"/>
                          <a:cs typeface="Microsoft JhengHei"/>
                          <a:sym typeface="Microsoft JhengHei"/>
                        </a:rPr>
                        <a:t> </a:t>
                      </a:r>
                      <a:endParaRPr dirty="0"/>
                    </a:p>
                    <a:p>
                      <a:pPr marL="0" marR="0" lvl="0" indent="0" algn="just" rtl="0">
                        <a:lnSpc>
                          <a:spcPct val="100000"/>
                        </a:lnSpc>
                        <a:spcBef>
                          <a:spcPts val="0"/>
                        </a:spcBef>
                        <a:spcAft>
                          <a:spcPts val="0"/>
                        </a:spcAft>
                        <a:buClr>
                          <a:srgbClr val="000000"/>
                        </a:buClr>
                        <a:buSzPts val="2000"/>
                        <a:buFont typeface="Microsoft JhengHei"/>
                        <a:buNone/>
                      </a:pPr>
                      <a:r>
                        <a:rPr lang="en-US" sz="2000" b="0" i="0" u="none" dirty="0">
                          <a:solidFill>
                            <a:srgbClr val="000000"/>
                          </a:solidFill>
                          <a:latin typeface="Microsoft JhengHei"/>
                          <a:ea typeface="Microsoft JhengHei"/>
                          <a:cs typeface="Microsoft JhengHei"/>
                          <a:sym typeface="Microsoft JhengHei"/>
                        </a:rPr>
                        <a:t>   </a:t>
                      </a:r>
                      <a:r>
                        <a:rPr lang="en-US" sz="2000" b="0" i="0" u="none" dirty="0" err="1">
                          <a:solidFill>
                            <a:srgbClr val="000000"/>
                          </a:solidFill>
                          <a:latin typeface="Microsoft JhengHei"/>
                          <a:ea typeface="Microsoft JhengHei"/>
                          <a:cs typeface="Microsoft JhengHei"/>
                          <a:sym typeface="Microsoft JhengHei"/>
                        </a:rPr>
                        <a:t>五學期</a:t>
                      </a:r>
                      <a:r>
                        <a:rPr lang="en-US" sz="2000" b="0" i="0" u="none" dirty="0">
                          <a:solidFill>
                            <a:srgbClr val="000000"/>
                          </a:solidFill>
                          <a:latin typeface="Microsoft JhengHei"/>
                          <a:ea typeface="Microsoft JhengHei"/>
                          <a:cs typeface="Microsoft JhengHei"/>
                          <a:sym typeface="Microsoft JhengHei"/>
                        </a:rPr>
                        <a:t>)</a:t>
                      </a:r>
                      <a:r>
                        <a:rPr lang="en-US" sz="2000" b="0" i="0" u="none" dirty="0" err="1">
                          <a:solidFill>
                            <a:srgbClr val="000000"/>
                          </a:solidFill>
                          <a:latin typeface="Microsoft JhengHei"/>
                          <a:ea typeface="Microsoft JhengHei"/>
                          <a:cs typeface="Microsoft JhengHei"/>
                          <a:sym typeface="Microsoft JhengHei"/>
                        </a:rPr>
                        <a:t>獲得之成績始採</a:t>
                      </a:r>
                      <a:endParaRPr dirty="0"/>
                    </a:p>
                    <a:p>
                      <a:pPr marL="0" marR="0" lvl="0" indent="0" algn="just" rtl="0">
                        <a:lnSpc>
                          <a:spcPct val="100000"/>
                        </a:lnSpc>
                        <a:spcBef>
                          <a:spcPts val="0"/>
                        </a:spcBef>
                        <a:spcAft>
                          <a:spcPts val="0"/>
                        </a:spcAft>
                        <a:buClr>
                          <a:srgbClr val="000000"/>
                        </a:buClr>
                        <a:buSzPts val="2000"/>
                        <a:buFont typeface="Microsoft JhengHei"/>
                        <a:buNone/>
                      </a:pPr>
                      <a:r>
                        <a:rPr lang="en-US" sz="2000" b="0" i="0" u="none" dirty="0">
                          <a:solidFill>
                            <a:srgbClr val="000000"/>
                          </a:solidFill>
                          <a:latin typeface="Microsoft JhengHei"/>
                          <a:ea typeface="Microsoft JhengHei"/>
                          <a:cs typeface="Microsoft JhengHei"/>
                          <a:sym typeface="Microsoft JhengHei"/>
                        </a:rPr>
                        <a:t>   計。</a:t>
                      </a:r>
                      <a:endParaRPr dirty="0"/>
                    </a:p>
                    <a:p>
                      <a:pPr marL="0" marR="0" lvl="0" indent="0" algn="just" rtl="0">
                        <a:lnSpc>
                          <a:spcPct val="100000"/>
                        </a:lnSpc>
                        <a:spcBef>
                          <a:spcPts val="0"/>
                        </a:spcBef>
                        <a:spcAft>
                          <a:spcPts val="0"/>
                        </a:spcAft>
                        <a:buClr>
                          <a:srgbClr val="000000"/>
                        </a:buClr>
                        <a:buSzPts val="2000"/>
                        <a:buFont typeface="Microsoft JhengHei"/>
                        <a:buNone/>
                      </a:pPr>
                      <a:r>
                        <a:rPr lang="en-US" sz="2000" b="0" i="0" u="none" dirty="0">
                          <a:solidFill>
                            <a:srgbClr val="000000"/>
                          </a:solidFill>
                          <a:latin typeface="Microsoft JhengHei"/>
                          <a:ea typeface="Microsoft JhengHei"/>
                          <a:cs typeface="Microsoft JhengHei"/>
                          <a:sym typeface="Microsoft JhengHei"/>
                        </a:rPr>
                        <a:t>2.競賽項目：科學展覽、各</a:t>
                      </a:r>
                      <a:endParaRPr dirty="0"/>
                    </a:p>
                    <a:p>
                      <a:pPr marL="0" marR="0" lvl="0" indent="0" algn="just" rtl="0">
                        <a:lnSpc>
                          <a:spcPct val="100000"/>
                        </a:lnSpc>
                        <a:spcBef>
                          <a:spcPts val="0"/>
                        </a:spcBef>
                        <a:spcAft>
                          <a:spcPts val="0"/>
                        </a:spcAft>
                        <a:buClr>
                          <a:srgbClr val="000000"/>
                        </a:buClr>
                        <a:buSzPts val="2000"/>
                        <a:buFont typeface="Microsoft JhengHei"/>
                        <a:buNone/>
                      </a:pPr>
                      <a:r>
                        <a:rPr lang="en-US" sz="2000" b="0" i="0" u="none" dirty="0">
                          <a:solidFill>
                            <a:srgbClr val="000000"/>
                          </a:solidFill>
                          <a:latin typeface="Microsoft JhengHei"/>
                          <a:ea typeface="Microsoft JhengHei"/>
                          <a:cs typeface="Microsoft JhengHei"/>
                          <a:sym typeface="Microsoft JhengHei"/>
                        </a:rPr>
                        <a:t>   </a:t>
                      </a:r>
                      <a:r>
                        <a:rPr lang="en-US" sz="2000" b="0" i="0" u="none" dirty="0" err="1">
                          <a:solidFill>
                            <a:srgbClr val="000000"/>
                          </a:solidFill>
                          <a:latin typeface="Microsoft JhengHei"/>
                          <a:ea typeface="Microsoft JhengHei"/>
                          <a:cs typeface="Microsoft JhengHei"/>
                          <a:sym typeface="Microsoft JhengHei"/>
                        </a:rPr>
                        <a:t>學科能力競賽、語文類競</a:t>
                      </a:r>
                      <a:endParaRPr dirty="0"/>
                    </a:p>
                    <a:p>
                      <a:pPr marL="0" marR="0" lvl="0" indent="0" algn="just" rtl="0">
                        <a:lnSpc>
                          <a:spcPct val="100000"/>
                        </a:lnSpc>
                        <a:spcBef>
                          <a:spcPts val="0"/>
                        </a:spcBef>
                        <a:spcAft>
                          <a:spcPts val="0"/>
                        </a:spcAft>
                        <a:buClr>
                          <a:srgbClr val="000000"/>
                        </a:buClr>
                        <a:buSzPts val="2000"/>
                        <a:buFont typeface="Microsoft JhengHei"/>
                        <a:buNone/>
                      </a:pPr>
                      <a:r>
                        <a:rPr lang="en-US" sz="2000" b="0" i="0" u="none" dirty="0">
                          <a:solidFill>
                            <a:srgbClr val="000000"/>
                          </a:solidFill>
                          <a:latin typeface="Microsoft JhengHei"/>
                          <a:ea typeface="Microsoft JhengHei"/>
                          <a:cs typeface="Microsoft JhengHei"/>
                          <a:sym typeface="Microsoft JhengHei"/>
                        </a:rPr>
                        <a:t>   </a:t>
                      </a:r>
                      <a:r>
                        <a:rPr lang="en-US" sz="2000" b="0" i="0" u="none" dirty="0" err="1">
                          <a:solidFill>
                            <a:srgbClr val="000000"/>
                          </a:solidFill>
                          <a:latin typeface="Microsoft JhengHei"/>
                          <a:ea typeface="Microsoft JhengHei"/>
                          <a:cs typeface="Microsoft JhengHei"/>
                          <a:sym typeface="Microsoft JhengHei"/>
                        </a:rPr>
                        <a:t>賽、藝能類競賽、運動類</a:t>
                      </a:r>
                      <a:endParaRPr dirty="0"/>
                    </a:p>
                    <a:p>
                      <a:pPr marL="0" marR="0" lvl="0" indent="0" algn="just" rtl="0">
                        <a:lnSpc>
                          <a:spcPct val="100000"/>
                        </a:lnSpc>
                        <a:spcBef>
                          <a:spcPts val="0"/>
                        </a:spcBef>
                        <a:spcAft>
                          <a:spcPts val="0"/>
                        </a:spcAft>
                        <a:buClr>
                          <a:srgbClr val="000000"/>
                        </a:buClr>
                        <a:buSzPts val="2000"/>
                        <a:buFont typeface="Microsoft JhengHei"/>
                        <a:buNone/>
                      </a:pPr>
                      <a:r>
                        <a:rPr lang="en-US" sz="2000" b="0" i="0" u="none" dirty="0">
                          <a:solidFill>
                            <a:srgbClr val="000000"/>
                          </a:solidFill>
                          <a:latin typeface="Microsoft JhengHei"/>
                          <a:ea typeface="Microsoft JhengHei"/>
                          <a:cs typeface="Microsoft JhengHei"/>
                          <a:sym typeface="Microsoft JhengHei"/>
                        </a:rPr>
                        <a:t>   </a:t>
                      </a:r>
                      <a:r>
                        <a:rPr lang="en-US" sz="2000" b="0" i="0" u="none" dirty="0" err="1">
                          <a:solidFill>
                            <a:srgbClr val="000000"/>
                          </a:solidFill>
                          <a:latin typeface="Microsoft JhengHei"/>
                          <a:ea typeface="Microsoft JhengHei"/>
                          <a:cs typeface="Microsoft JhengHei"/>
                          <a:sym typeface="Microsoft JhengHei"/>
                        </a:rPr>
                        <a:t>競賽</a:t>
                      </a:r>
                      <a:r>
                        <a:rPr lang="en-US" sz="2000" b="0" i="0" u="none" dirty="0">
                          <a:solidFill>
                            <a:srgbClr val="000000"/>
                          </a:solidFill>
                          <a:latin typeface="Microsoft JhengHei"/>
                          <a:ea typeface="Microsoft JhengHei"/>
                          <a:cs typeface="Microsoft JhengHei"/>
                          <a:sym typeface="Microsoft JhengHei"/>
                        </a:rPr>
                        <a:t>。</a:t>
                      </a:r>
                      <a:endParaRPr dirty="0"/>
                    </a:p>
                    <a:p>
                      <a:pPr marL="0" marR="0" lvl="0" indent="0" algn="just" rtl="0">
                        <a:lnSpc>
                          <a:spcPct val="100000"/>
                        </a:lnSpc>
                        <a:spcBef>
                          <a:spcPts val="0"/>
                        </a:spcBef>
                        <a:spcAft>
                          <a:spcPts val="0"/>
                        </a:spcAft>
                        <a:buClr>
                          <a:srgbClr val="000000"/>
                        </a:buClr>
                        <a:buSzPts val="2000"/>
                        <a:buFont typeface="Microsoft JhengHei"/>
                        <a:buNone/>
                      </a:pPr>
                      <a:r>
                        <a:rPr lang="en-US" sz="2000" b="0" i="0" u="none" dirty="0">
                          <a:solidFill>
                            <a:srgbClr val="000000"/>
                          </a:solidFill>
                          <a:latin typeface="Microsoft JhengHei"/>
                          <a:ea typeface="Microsoft JhengHei"/>
                          <a:cs typeface="Microsoft JhengHei"/>
                          <a:sym typeface="Microsoft JhengHei"/>
                        </a:rPr>
                        <a:t>3.</a:t>
                      </a:r>
                      <a:r>
                        <a:rPr lang="en-US" sz="2000" b="1" i="0" u="none" dirty="0">
                          <a:solidFill>
                            <a:srgbClr val="FF0000"/>
                          </a:solidFill>
                          <a:latin typeface="Microsoft JhengHei"/>
                          <a:ea typeface="Microsoft JhengHei"/>
                          <a:cs typeface="Microsoft JhengHei"/>
                          <a:sym typeface="Microsoft JhengHei"/>
                        </a:rPr>
                        <a:t>同一性質或同一項目之競</a:t>
                      </a:r>
                      <a:endParaRPr dirty="0"/>
                    </a:p>
                    <a:p>
                      <a:pPr marL="0" marR="0" lvl="0" indent="0" algn="just" rtl="0">
                        <a:lnSpc>
                          <a:spcPct val="100000"/>
                        </a:lnSpc>
                        <a:spcBef>
                          <a:spcPts val="0"/>
                        </a:spcBef>
                        <a:spcAft>
                          <a:spcPts val="0"/>
                        </a:spcAft>
                        <a:buClr>
                          <a:srgbClr val="FF0000"/>
                        </a:buClr>
                        <a:buSzPts val="2000"/>
                        <a:buFont typeface="Microsoft JhengHei"/>
                        <a:buNone/>
                      </a:pPr>
                      <a:r>
                        <a:rPr lang="en-US" sz="2000" b="1" i="0" u="none" dirty="0">
                          <a:solidFill>
                            <a:srgbClr val="FF0000"/>
                          </a:solidFill>
                          <a:latin typeface="Microsoft JhengHei"/>
                          <a:ea typeface="Microsoft JhengHei"/>
                          <a:cs typeface="Microsoft JhengHei"/>
                          <a:sym typeface="Microsoft JhengHei"/>
                        </a:rPr>
                        <a:t>   </a:t>
                      </a:r>
                      <a:r>
                        <a:rPr lang="en-US" sz="2000" b="1" i="0" u="none" dirty="0" err="1">
                          <a:solidFill>
                            <a:srgbClr val="FF0000"/>
                          </a:solidFill>
                          <a:latin typeface="Microsoft JhengHei"/>
                          <a:ea typeface="Microsoft JhengHei"/>
                          <a:cs typeface="Microsoft JhengHei"/>
                          <a:sym typeface="Microsoft JhengHei"/>
                        </a:rPr>
                        <a:t>賽，</a:t>
                      </a:r>
                      <a:r>
                        <a:rPr lang="en-US" sz="2000" b="1" i="0" u="sng" dirty="0" err="1">
                          <a:solidFill>
                            <a:srgbClr val="FF0000"/>
                          </a:solidFill>
                          <a:latin typeface="Microsoft JhengHei"/>
                          <a:ea typeface="Microsoft JhengHei"/>
                          <a:cs typeface="Microsoft JhengHei"/>
                          <a:sym typeface="Microsoft JhengHei"/>
                        </a:rPr>
                        <a:t>僅擇優計分一次</a:t>
                      </a:r>
                      <a:r>
                        <a:rPr lang="en-US" sz="2000" b="1" i="0" u="none" dirty="0">
                          <a:solidFill>
                            <a:srgbClr val="FF0000"/>
                          </a:solidFill>
                          <a:latin typeface="Microsoft JhengHei"/>
                          <a:ea typeface="Microsoft JhengHei"/>
                          <a:cs typeface="Microsoft JhengHei"/>
                          <a:sym typeface="Microsoft JhengHei"/>
                        </a:rPr>
                        <a:t>。</a:t>
                      </a:r>
                      <a:endParaRPr dirty="0"/>
                    </a:p>
                    <a:p>
                      <a:pPr marL="0" marR="0" lvl="0" indent="0" algn="just" rtl="0">
                        <a:lnSpc>
                          <a:spcPct val="100000"/>
                        </a:lnSpc>
                        <a:spcBef>
                          <a:spcPts val="0"/>
                        </a:spcBef>
                        <a:spcAft>
                          <a:spcPts val="0"/>
                        </a:spcAft>
                        <a:buClr>
                          <a:srgbClr val="000000"/>
                        </a:buClr>
                        <a:buSzPts val="2000"/>
                        <a:buFont typeface="Microsoft JhengHei"/>
                        <a:buNone/>
                      </a:pPr>
                      <a:r>
                        <a:rPr lang="en-US" sz="2000" b="0" i="0" u="none" dirty="0">
                          <a:solidFill>
                            <a:srgbClr val="000000"/>
                          </a:solidFill>
                          <a:latin typeface="Microsoft JhengHei"/>
                          <a:ea typeface="Microsoft JhengHei"/>
                          <a:cs typeface="Microsoft JhengHei"/>
                          <a:sym typeface="Microsoft JhengHei"/>
                        </a:rPr>
                        <a:t>4.</a:t>
                      </a:r>
                      <a:r>
                        <a:rPr lang="en-US" sz="2000" b="1" i="0" u="sng" dirty="0">
                          <a:solidFill>
                            <a:srgbClr val="FF0000"/>
                          </a:solidFill>
                          <a:latin typeface="Microsoft JhengHei"/>
                          <a:ea typeface="Microsoft JhengHei"/>
                          <a:cs typeface="Microsoft JhengHei"/>
                          <a:sym typeface="Microsoft JhengHei"/>
                        </a:rPr>
                        <a:t>本項最高10分</a:t>
                      </a:r>
                      <a:r>
                        <a:rPr lang="en-US" sz="2000" b="1" i="0" u="none" dirty="0">
                          <a:solidFill>
                            <a:srgbClr val="FF0000"/>
                          </a:solidFill>
                          <a:latin typeface="Microsoft JhengHei"/>
                          <a:ea typeface="Microsoft JhengHei"/>
                          <a:cs typeface="Microsoft JhengHei"/>
                          <a:sym typeface="Microsoft JhengHei"/>
                        </a:rPr>
                        <a:t>。</a:t>
                      </a:r>
                      <a:endParaRPr dirty="0"/>
                    </a:p>
                  </a:txBody>
                  <a:tcPr marL="16750" marR="1675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r h="1258875">
                <a:tc vMerge="1">
                  <a:txBody>
                    <a:bodyPr/>
                    <a:lstStyle/>
                    <a:p>
                      <a:endParaRPr lang="zh-TW"/>
                    </a:p>
                  </a:txBody>
                  <a:tcPr/>
                </a:tc>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全國第一名7分</a:t>
                      </a:r>
                      <a:endParaRPr/>
                    </a:p>
                  </a:txBody>
                  <a:tcPr marL="16750" marR="1675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全國第二名6分</a:t>
                      </a:r>
                      <a:endParaRPr/>
                    </a:p>
                  </a:txBody>
                  <a:tcPr marL="16750" marR="1675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全國第三名5分</a:t>
                      </a:r>
                      <a:endParaRPr/>
                    </a:p>
                  </a:txBody>
                  <a:tcPr marL="16750" marR="1675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全國第四至八名</a:t>
                      </a:r>
                      <a:endParaRPr/>
                    </a:p>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4分</a:t>
                      </a:r>
                      <a:endParaRPr/>
                    </a:p>
                  </a:txBody>
                  <a:tcPr marL="16750" marR="1675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vMerge="1">
                  <a:txBody>
                    <a:bodyPr/>
                    <a:lstStyle/>
                    <a:p>
                      <a:endParaRPr lang="zh-TW"/>
                    </a:p>
                  </a:txBody>
                  <a:tcPr/>
                </a:tc>
              </a:tr>
              <a:tr h="1260475">
                <a:tc vMerge="1">
                  <a:txBody>
                    <a:bodyPr/>
                    <a:lstStyle/>
                    <a:p>
                      <a:endParaRPr lang="zh-TW"/>
                    </a:p>
                  </a:txBody>
                  <a:tcPr/>
                </a:tc>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縣市第一名4分</a:t>
                      </a:r>
                      <a:endParaRPr/>
                    </a:p>
                  </a:txBody>
                  <a:tcPr marL="16750" marR="1675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縣市第二名3分</a:t>
                      </a:r>
                      <a:endParaRPr/>
                    </a:p>
                  </a:txBody>
                  <a:tcPr marL="16750" marR="1675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縣市第三名2分</a:t>
                      </a:r>
                      <a:endParaRPr/>
                    </a:p>
                  </a:txBody>
                  <a:tcPr marL="16750" marR="1675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縣市第四至八名</a:t>
                      </a:r>
                      <a:endParaRPr/>
                    </a:p>
                    <a:p>
                      <a:pPr marL="0" marR="0" lvl="0" indent="0" algn="just" rtl="0">
                        <a:lnSpc>
                          <a:spcPct val="90000"/>
                        </a:lnSpc>
                        <a:spcBef>
                          <a:spcPts val="0"/>
                        </a:spcBef>
                        <a:spcAft>
                          <a:spcPts val="0"/>
                        </a:spcAft>
                        <a:buClr>
                          <a:srgbClr val="000000"/>
                        </a:buClr>
                        <a:buSzPts val="2000"/>
                        <a:buFont typeface="Microsoft JhengHei"/>
                        <a:buNone/>
                      </a:pPr>
                      <a:r>
                        <a:rPr lang="en-US" sz="2000" b="0" i="0" u="none">
                          <a:solidFill>
                            <a:srgbClr val="000000"/>
                          </a:solidFill>
                          <a:latin typeface="Microsoft JhengHei"/>
                          <a:ea typeface="Microsoft JhengHei"/>
                          <a:cs typeface="Microsoft JhengHei"/>
                          <a:sym typeface="Microsoft JhengHei"/>
                        </a:rPr>
                        <a:t>1分</a:t>
                      </a:r>
                      <a:endParaRPr/>
                    </a:p>
                  </a:txBody>
                  <a:tcPr marL="16750" marR="1675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vMerge="1">
                  <a:txBody>
                    <a:bodyPr/>
                    <a:lstStyle/>
                    <a:p>
                      <a:endParaRPr lang="zh-TW"/>
                    </a:p>
                  </a:txBody>
                  <a:tcPr/>
                </a:tc>
              </a:tr>
            </a:tbl>
          </a:graphicData>
        </a:graphic>
      </p:graphicFrame>
      <p:sp>
        <p:nvSpPr>
          <p:cNvPr id="432" name="Google Shape;432;p23"/>
          <p:cNvSpPr/>
          <p:nvPr/>
        </p:nvSpPr>
        <p:spPr>
          <a:xfrm>
            <a:off x="542925" y="5589587"/>
            <a:ext cx="7993062" cy="722312"/>
          </a:xfrm>
          <a:prstGeom prst="roundRect">
            <a:avLst>
              <a:gd name="adj" fmla="val 16667"/>
            </a:avLst>
          </a:prstGeom>
          <a:solidFill>
            <a:srgbClr val="FFFF00"/>
          </a:solidFill>
          <a:ln w="9525" cap="flat" cmpd="sng">
            <a:solidFill>
              <a:srgbClr val="FF0000"/>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Microsoft JhengHei"/>
              <a:buNone/>
            </a:pPr>
            <a:r>
              <a:rPr lang="en-US" sz="3200" b="1" i="0" u="none">
                <a:solidFill>
                  <a:schemeClr val="dk1"/>
                </a:solidFill>
                <a:latin typeface="Microsoft JhengHei"/>
                <a:ea typeface="Microsoft JhengHei"/>
                <a:cs typeface="Microsoft JhengHei"/>
                <a:sym typeface="Microsoft JhengHei"/>
              </a:rPr>
              <a:t>團體賽積分需</a:t>
            </a:r>
            <a:r>
              <a:rPr lang="en-US" sz="3200" b="1" i="0" u="none">
                <a:solidFill>
                  <a:srgbClr val="FF0000"/>
                </a:solidFill>
                <a:latin typeface="Microsoft JhengHei"/>
                <a:ea typeface="Microsoft JhengHei"/>
                <a:cs typeface="Microsoft JhengHei"/>
                <a:sym typeface="Microsoft JhengHei"/>
              </a:rPr>
              <a:t>折半!!</a:t>
            </a:r>
            <a:endParaRPr/>
          </a:p>
        </p:txBody>
      </p:sp>
      <p:sp>
        <p:nvSpPr>
          <p:cNvPr id="7" name="矩形 6"/>
          <p:cNvSpPr/>
          <p:nvPr/>
        </p:nvSpPr>
        <p:spPr>
          <a:xfrm>
            <a:off x="321075" y="710039"/>
            <a:ext cx="4134465" cy="707886"/>
          </a:xfrm>
          <a:prstGeom prst="rect">
            <a:avLst/>
          </a:prstGeom>
        </p:spPr>
        <p:txBody>
          <a:bodyPr wrap="none">
            <a:spAutoFit/>
          </a:bodyPr>
          <a:lstStyle/>
          <a:p>
            <a:pPr lvl="0" algn="ctr">
              <a:buClr>
                <a:schemeClr val="dk1"/>
              </a:buClr>
              <a:buSzPts val="4000"/>
            </a:pP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二</a:t>
            </a: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多元</a:t>
            </a:r>
            <a:r>
              <a:rPr lang="zh-TW" altLang="en-US" sz="4000" b="1" dirty="0">
                <a:solidFill>
                  <a:schemeClr val="dk1"/>
                </a:solidFill>
                <a:latin typeface="Microsoft JhengHei"/>
                <a:ea typeface="Microsoft JhengHei"/>
                <a:cs typeface="Microsoft JhengHei"/>
                <a:sym typeface="Microsoft JhengHei"/>
              </a:rPr>
              <a:t>學習表現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4" name="Picture 4" descr="ç¸éå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488372"/>
            <a:ext cx="9167813" cy="6635329"/>
          </a:xfrm>
          <a:prstGeom prst="rect">
            <a:avLst/>
          </a:prstGeom>
          <a:noFill/>
          <a:extLst>
            <a:ext uri="{909E8E84-426E-40DD-AFC4-6F175D3DCCD1}">
              <a14:hiddenFill xmlns:a14="http://schemas.microsoft.com/office/drawing/2010/main">
                <a:solidFill>
                  <a:srgbClr val="FFFFFF"/>
                </a:solidFill>
              </a14:hiddenFill>
            </a:ext>
          </a:extLst>
        </p:spPr>
      </p:pic>
      <p:sp>
        <p:nvSpPr>
          <p:cNvPr id="105" name="Google Shape;105;p1"/>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pic>
        <p:nvPicPr>
          <p:cNvPr id="111" name="Google Shape;111;p1"/>
          <p:cNvPicPr preferRelativeResize="0"/>
          <p:nvPr/>
        </p:nvPicPr>
        <p:blipFill rotWithShape="1">
          <a:blip r:embed="rId4">
            <a:alphaModFix/>
          </a:blip>
          <a:srcRect l="54487" t="76405" r="36006"/>
          <a:stretch/>
        </p:blipFill>
        <p:spPr>
          <a:xfrm>
            <a:off x="2771775" y="6262687"/>
            <a:ext cx="506412" cy="463550"/>
          </a:xfrm>
          <a:prstGeom prst="rect">
            <a:avLst/>
          </a:prstGeom>
          <a:noFill/>
          <a:ln>
            <a:noFill/>
          </a:ln>
        </p:spPr>
      </p:pic>
      <p:pic>
        <p:nvPicPr>
          <p:cNvPr id="112" name="Google Shape;112;p1"/>
          <p:cNvPicPr preferRelativeResize="0"/>
          <p:nvPr/>
        </p:nvPicPr>
        <p:blipFill rotWithShape="1">
          <a:blip r:embed="rId4">
            <a:alphaModFix/>
          </a:blip>
          <a:srcRect l="54487" t="76405" r="36006"/>
          <a:stretch/>
        </p:blipFill>
        <p:spPr>
          <a:xfrm>
            <a:off x="2924175" y="6415087"/>
            <a:ext cx="506412" cy="463550"/>
          </a:xfrm>
          <a:prstGeom prst="rect">
            <a:avLst/>
          </a:prstGeom>
          <a:noFill/>
          <a:ln>
            <a:noFill/>
          </a:ln>
        </p:spPr>
      </p:pic>
      <p:pic>
        <p:nvPicPr>
          <p:cNvPr id="5122" name="Picture 2" descr="D:\Users\User\Downloads\CameraImag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1718" y="1047402"/>
            <a:ext cx="3961015" cy="396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920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5"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56" name="Google Shape;456;p26"/>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457" name="Google Shape;457;p26"/>
          <p:cNvSpPr txBox="1"/>
          <p:nvPr/>
        </p:nvSpPr>
        <p:spPr>
          <a:xfrm>
            <a:off x="7937" y="620712"/>
            <a:ext cx="9144000" cy="504825"/>
          </a:xfrm>
          <a:prstGeom prst="rect">
            <a:avLst/>
          </a:prstGeom>
          <a:solidFill>
            <a:srgbClr val="CCFF99"/>
          </a:solidFill>
          <a:ln w="25400" cap="flat" cmpd="sng">
            <a:solidFill>
              <a:srgbClr val="669900"/>
            </a:solidFill>
            <a:prstDash val="solid"/>
            <a:round/>
            <a:headEnd type="none" w="sm" len="sm"/>
            <a:tailEnd type="none" w="sm" len="sm"/>
          </a:ln>
        </p:spPr>
        <p:txBody>
          <a:bodyPr spcFirstLastPara="1" wrap="square" lIns="91425" tIns="45700" rIns="91425" bIns="45700" anchor="ctr" anchorCtr="0">
            <a:noAutofit/>
          </a:bodyPr>
          <a:lstStyle/>
          <a:p>
            <a:pPr marL="165100" marR="0" lvl="0" indent="-165100" algn="just" rtl="0">
              <a:lnSpc>
                <a:spcPct val="100000"/>
              </a:lnSpc>
              <a:spcBef>
                <a:spcPts val="0"/>
              </a:spcBef>
              <a:spcAft>
                <a:spcPts val="0"/>
              </a:spcAft>
              <a:buClr>
                <a:srgbClr val="C00000"/>
              </a:buClr>
              <a:buSzPts val="2800"/>
              <a:buFont typeface="Microsoft JhengHei"/>
              <a:buNone/>
            </a:pPr>
            <a:r>
              <a:rPr lang="en-US" sz="2800" b="1" i="0" u="none">
                <a:solidFill>
                  <a:srgbClr val="C00000"/>
                </a:solidFill>
                <a:latin typeface="Microsoft JhengHei"/>
                <a:ea typeface="Microsoft JhengHei"/>
                <a:cs typeface="Microsoft JhengHei"/>
                <a:sym typeface="Microsoft JhengHei"/>
              </a:rPr>
              <a:t>❖競賽採計項目查詢方法</a:t>
            </a:r>
            <a:endParaRPr/>
          </a:p>
        </p:txBody>
      </p:sp>
      <p:pic>
        <p:nvPicPr>
          <p:cNvPr id="458" name="Google Shape;458;p26"/>
          <p:cNvPicPr preferRelativeResize="0"/>
          <p:nvPr/>
        </p:nvPicPr>
        <p:blipFill rotWithShape="1">
          <a:blip r:embed="rId4">
            <a:alphaModFix/>
          </a:blip>
          <a:srcRect l="17270" t="15167" r="17991" b="11340"/>
          <a:stretch/>
        </p:blipFill>
        <p:spPr>
          <a:xfrm>
            <a:off x="407987" y="1263650"/>
            <a:ext cx="8345487" cy="5327650"/>
          </a:xfrm>
          <a:prstGeom prst="rect">
            <a:avLst/>
          </a:prstGeom>
          <a:noFill/>
          <a:ln>
            <a:noFill/>
          </a:ln>
          <a:effectLst>
            <a:outerShdw blurRad="63500" dist="17960" dir="2700000">
              <a:srgbClr val="2F4D71">
                <a:alpha val="49803"/>
              </a:srgbClr>
            </a:outerShdw>
          </a:effectLst>
        </p:spPr>
      </p:pic>
    </p:spTree>
    <p:extLst>
      <p:ext uri="{BB962C8B-B14F-4D97-AF65-F5344CB8AC3E}">
        <p14:creationId xmlns:p14="http://schemas.microsoft.com/office/powerpoint/2010/main" val="2951629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22"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pic>
        <p:nvPicPr>
          <p:cNvPr id="21" name="Google Shape;212;p10"/>
          <p:cNvPicPr preferRelativeResize="0"/>
          <p:nvPr/>
        </p:nvPicPr>
        <p:blipFill rotWithShape="1">
          <a:blip r:embed="rId4">
            <a:alphaModFix/>
          </a:blip>
          <a:srcRect l="65388" t="27999" r="29266" b="48165"/>
          <a:stretch/>
        </p:blipFill>
        <p:spPr>
          <a:xfrm>
            <a:off x="5949950" y="549275"/>
            <a:ext cx="2366962" cy="762000"/>
          </a:xfrm>
          <a:prstGeom prst="rect">
            <a:avLst/>
          </a:prstGeom>
          <a:noFill/>
          <a:ln>
            <a:noFill/>
          </a:ln>
        </p:spPr>
      </p:pic>
      <p:sp>
        <p:nvSpPr>
          <p:cNvPr id="463" name="Google Shape;463;p27"/>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aphicFrame>
        <p:nvGraphicFramePr>
          <p:cNvPr id="465" name="Google Shape;465;p27"/>
          <p:cNvGraphicFramePr/>
          <p:nvPr>
            <p:extLst>
              <p:ext uri="{D42A27DB-BD31-4B8C-83A1-F6EECF244321}">
                <p14:modId xmlns:p14="http://schemas.microsoft.com/office/powerpoint/2010/main" val="938637584"/>
              </p:ext>
            </p:extLst>
          </p:nvPr>
        </p:nvGraphicFramePr>
        <p:xfrm>
          <a:off x="966787" y="1065212"/>
          <a:ext cx="7431050" cy="5243121"/>
        </p:xfrm>
        <a:graphic>
          <a:graphicData uri="http://schemas.openxmlformats.org/drawingml/2006/table">
            <a:tbl>
              <a:tblPr>
                <a:noFill/>
                <a:tableStyleId>{44A6F84F-473E-42DB-970C-92F8B2CC98C7}</a:tableStyleId>
              </a:tblPr>
              <a:tblGrid>
                <a:gridCol w="68250"/>
                <a:gridCol w="1420800"/>
                <a:gridCol w="3040050"/>
                <a:gridCol w="581025"/>
                <a:gridCol w="2320925"/>
              </a:tblGrid>
              <a:tr h="1311025">
                <a:tc rowSpan="3">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400" b="1" i="0" u="none">
                          <a:solidFill>
                            <a:srgbClr val="000000"/>
                          </a:solidFill>
                          <a:latin typeface="Microsoft JhengHei"/>
                          <a:ea typeface="Microsoft JhengHei"/>
                          <a:cs typeface="Microsoft JhengHei"/>
                          <a:sym typeface="Microsoft JhengHei"/>
                        </a:rPr>
                        <a:t>獎勵紀錄</a:t>
                      </a:r>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gridSpan="3">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hMerge="1">
                  <a:txBody>
                    <a:bodyPr/>
                    <a:lstStyle/>
                    <a:p>
                      <a:endParaRPr lang="zh-TW"/>
                    </a:p>
                  </a:txBody>
                  <a:tcPr/>
                </a:tc>
                <a:tc hMerge="1">
                  <a:txBody>
                    <a:bodyPr/>
                    <a:lstStyle/>
                    <a:p>
                      <a:endParaRPr lang="zh-TW"/>
                    </a:p>
                  </a:txBody>
                  <a:tcPr/>
                </a:tc>
              </a:tr>
              <a:tr h="1136669">
                <a:tc vMerge="1">
                  <a:txBody>
                    <a:bodyPr/>
                    <a:lstStyle/>
                    <a:p>
                      <a:endParaRPr lang="zh-TW"/>
                    </a:p>
                  </a:txBody>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400" b="1" i="0" u="none">
                          <a:solidFill>
                            <a:srgbClr val="000000"/>
                          </a:solidFill>
                          <a:latin typeface="Microsoft JhengHei"/>
                          <a:ea typeface="Microsoft JhengHei"/>
                          <a:cs typeface="Microsoft JhengHei"/>
                          <a:sym typeface="Microsoft JhengHei"/>
                        </a:rPr>
                        <a:t>服務學習</a:t>
                      </a:r>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gridSpan="3">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hMerge="1">
                  <a:txBody>
                    <a:bodyPr/>
                    <a:lstStyle/>
                    <a:p>
                      <a:endParaRPr lang="zh-TW"/>
                    </a:p>
                  </a:txBody>
                  <a:tcPr/>
                </a:tc>
                <a:tc hMerge="1">
                  <a:txBody>
                    <a:bodyPr/>
                    <a:lstStyle/>
                    <a:p>
                      <a:endParaRPr lang="zh-TW"/>
                    </a:p>
                  </a:txBody>
                  <a:tcPr/>
                </a:tc>
              </a:tr>
              <a:tr h="792972">
                <a:tc vMerge="1">
                  <a:txBody>
                    <a:bodyPr/>
                    <a:lstStyle/>
                    <a:p>
                      <a:endParaRPr lang="zh-TW"/>
                    </a:p>
                  </a:txBody>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400" b="1" i="0" u="none">
                          <a:solidFill>
                            <a:srgbClr val="000000"/>
                          </a:solidFill>
                          <a:latin typeface="Microsoft JhengHei"/>
                          <a:ea typeface="Microsoft JhengHei"/>
                          <a:cs typeface="Microsoft JhengHei"/>
                          <a:sym typeface="Microsoft JhengHei"/>
                        </a:rPr>
                        <a:t>社團參與</a:t>
                      </a:r>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gridSpan="3">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hMerge="1">
                  <a:txBody>
                    <a:bodyPr/>
                    <a:lstStyle/>
                    <a:p>
                      <a:endParaRPr lang="zh-TW"/>
                    </a:p>
                  </a:txBody>
                  <a:tcPr/>
                </a:tc>
                <a:tc hMerge="1">
                  <a:txBody>
                    <a:bodyPr/>
                    <a:lstStyle/>
                    <a:p>
                      <a:endParaRPr lang="zh-TW"/>
                    </a:p>
                  </a:txBody>
                  <a:tcPr/>
                </a:tc>
              </a:tr>
              <a:tr h="1404909">
                <a:tc rowSpan="2">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rowSpan="2">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400" b="1" i="0" u="none" dirty="0" err="1">
                          <a:solidFill>
                            <a:srgbClr val="000000"/>
                          </a:solidFill>
                          <a:latin typeface="Microsoft JhengHei"/>
                          <a:ea typeface="Microsoft JhengHei"/>
                          <a:cs typeface="Microsoft JhengHei"/>
                          <a:sym typeface="Microsoft JhengHei"/>
                        </a:rPr>
                        <a:t>體適能</a:t>
                      </a:r>
                      <a:endParaRPr dirty="0"/>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rowSpan="2">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T w="12700" cap="flat" cmpd="sng">
                      <a:solidFill>
                        <a:schemeClr val="accent1"/>
                      </a:solidFill>
                      <a:prstDash val="solid"/>
                      <a:round/>
                      <a:headEnd type="none" w="sm" len="sm"/>
                      <a:tailEnd type="none" w="sm" len="sm"/>
                    </a:lnT>
                    <a:solidFill>
                      <a:srgbClr val="E9EDF4"/>
                    </a:solidFill>
                  </a:tcPr>
                </a:tc>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6775" marR="16775" marT="0" marB="0" anchor="ctr">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solidFill>
                      <a:srgbClr val="E9EDF4"/>
                    </a:solidFill>
                  </a:tcPr>
                </a:tc>
              </a:tr>
              <a:tr h="597546">
                <a:tc vMerge="1">
                  <a:txBody>
                    <a:bodyPr/>
                    <a:lstStyle/>
                    <a:p>
                      <a:endParaRPr lang="zh-TW"/>
                    </a:p>
                  </a:txBody>
                  <a:tcPr/>
                </a:tc>
                <a:tc vMerge="1">
                  <a:txBody>
                    <a:bodyPr/>
                    <a:lstStyle/>
                    <a:p>
                      <a:endParaRPr lang="zh-TW"/>
                    </a:p>
                  </a:txBody>
                  <a:tcPr/>
                </a:tc>
                <a:tc vMerge="1">
                  <a:txBody>
                    <a:bodyPr/>
                    <a:lstStyle/>
                    <a:p>
                      <a:endParaRPr lang="zh-TW"/>
                    </a:p>
                  </a:txBody>
                  <a:tcPr/>
                </a:tc>
                <a:tc gridSpan="2">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B w="12700" cap="flat" cmpd="sng">
                      <a:solidFill>
                        <a:schemeClr val="accent1"/>
                      </a:solidFill>
                      <a:prstDash val="solid"/>
                      <a:round/>
                      <a:headEnd type="none" w="sm" len="sm"/>
                      <a:tailEnd type="none" w="sm" len="sm"/>
                    </a:lnB>
                    <a:solidFill>
                      <a:srgbClr val="E9EDF4"/>
                    </a:solidFill>
                  </a:tcPr>
                </a:tc>
                <a:tc hMerge="1">
                  <a:txBody>
                    <a:bodyPr/>
                    <a:lstStyle/>
                    <a:p>
                      <a:endParaRPr lang="zh-TW"/>
                    </a:p>
                  </a:txBody>
                  <a:tcPr/>
                </a:tc>
              </a:tr>
            </a:tbl>
          </a:graphicData>
        </a:graphic>
      </p:graphicFrame>
      <p:sp>
        <p:nvSpPr>
          <p:cNvPr id="466" name="Google Shape;466;p27"/>
          <p:cNvSpPr/>
          <p:nvPr/>
        </p:nvSpPr>
        <p:spPr>
          <a:xfrm>
            <a:off x="209550" y="1235075"/>
            <a:ext cx="863600" cy="847725"/>
          </a:xfrm>
          <a:prstGeom prst="ellipse">
            <a:avLst/>
          </a:prstGeom>
          <a:solidFill>
            <a:srgbClr val="FF0000"/>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200"/>
              <a:buFont typeface="Calibri"/>
              <a:buNone/>
            </a:pPr>
            <a:r>
              <a:rPr lang="en-US" sz="2200" b="1" i="0" u="none">
                <a:solidFill>
                  <a:schemeClr val="lt1"/>
                </a:solidFill>
                <a:latin typeface="Calibri"/>
                <a:ea typeface="Calibri"/>
                <a:cs typeface="Calibri"/>
                <a:sym typeface="Calibri"/>
              </a:rPr>
              <a:t>15分</a:t>
            </a:r>
            <a:endParaRPr/>
          </a:p>
        </p:txBody>
      </p:sp>
      <p:sp>
        <p:nvSpPr>
          <p:cNvPr id="467" name="Google Shape;467;p27"/>
          <p:cNvSpPr/>
          <p:nvPr/>
        </p:nvSpPr>
        <p:spPr>
          <a:xfrm>
            <a:off x="207962" y="2393950"/>
            <a:ext cx="865187" cy="849312"/>
          </a:xfrm>
          <a:prstGeom prst="ellipse">
            <a:avLst/>
          </a:prstGeom>
          <a:solidFill>
            <a:srgbClr val="FF0000"/>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200"/>
              <a:buFont typeface="Calibri"/>
              <a:buNone/>
            </a:pPr>
            <a:r>
              <a:rPr lang="en-US" sz="2200" b="1" i="0" u="none">
                <a:solidFill>
                  <a:schemeClr val="lt1"/>
                </a:solidFill>
                <a:latin typeface="Calibri"/>
                <a:ea typeface="Calibri"/>
                <a:cs typeface="Calibri"/>
                <a:sym typeface="Calibri"/>
              </a:rPr>
              <a:t>15分</a:t>
            </a:r>
            <a:endParaRPr/>
          </a:p>
        </p:txBody>
      </p:sp>
      <p:sp>
        <p:nvSpPr>
          <p:cNvPr id="468" name="Google Shape;468;p27"/>
          <p:cNvSpPr/>
          <p:nvPr/>
        </p:nvSpPr>
        <p:spPr>
          <a:xfrm>
            <a:off x="206375" y="3371850"/>
            <a:ext cx="865187" cy="849312"/>
          </a:xfrm>
          <a:prstGeom prst="ellipse">
            <a:avLst/>
          </a:prstGeom>
          <a:solidFill>
            <a:srgbClr val="FF0000"/>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200"/>
              <a:buFont typeface="Calibri"/>
              <a:buNone/>
            </a:pPr>
            <a:r>
              <a:rPr lang="en-US" sz="2200" b="1" i="0" u="none">
                <a:solidFill>
                  <a:schemeClr val="lt1"/>
                </a:solidFill>
                <a:latin typeface="Calibri"/>
                <a:ea typeface="Calibri"/>
                <a:cs typeface="Calibri"/>
                <a:sym typeface="Calibri"/>
              </a:rPr>
              <a:t>15分</a:t>
            </a:r>
            <a:endParaRPr/>
          </a:p>
        </p:txBody>
      </p:sp>
      <p:sp>
        <p:nvSpPr>
          <p:cNvPr id="469" name="Google Shape;469;p27"/>
          <p:cNvSpPr/>
          <p:nvPr/>
        </p:nvSpPr>
        <p:spPr>
          <a:xfrm>
            <a:off x="206375" y="4508500"/>
            <a:ext cx="863600" cy="847725"/>
          </a:xfrm>
          <a:prstGeom prst="ellipse">
            <a:avLst/>
          </a:prstGeom>
          <a:solidFill>
            <a:srgbClr val="FF0000"/>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200"/>
              <a:buFont typeface="Calibri"/>
              <a:buNone/>
            </a:pPr>
            <a:r>
              <a:rPr lang="en-US" sz="2200" b="1" i="0" u="none">
                <a:solidFill>
                  <a:schemeClr val="lt1"/>
                </a:solidFill>
                <a:latin typeface="Calibri"/>
                <a:ea typeface="Calibri"/>
                <a:cs typeface="Calibri"/>
                <a:sym typeface="Calibri"/>
              </a:rPr>
              <a:t>10分</a:t>
            </a:r>
            <a:endParaRPr/>
          </a:p>
        </p:txBody>
      </p:sp>
      <p:sp>
        <p:nvSpPr>
          <p:cNvPr id="470" name="Google Shape;470;p27"/>
          <p:cNvSpPr txBox="1"/>
          <p:nvPr/>
        </p:nvSpPr>
        <p:spPr>
          <a:xfrm>
            <a:off x="4068762" y="1430337"/>
            <a:ext cx="2879725" cy="577850"/>
          </a:xfrm>
          <a:prstGeom prst="rect">
            <a:avLst/>
          </a:prstGeom>
          <a:solidFill>
            <a:srgbClr val="FFFF00"/>
          </a:solidFill>
          <a:ln w="9525" cap="flat" cmpd="sng">
            <a:solidFill>
              <a:schemeClr val="dk1"/>
            </a:solidFill>
            <a:prstDash val="solid"/>
            <a:round/>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Microsoft JhengHei"/>
              <a:buNone/>
            </a:pPr>
            <a:r>
              <a:rPr lang="en-US" sz="3200" b="1" i="0" u="none">
                <a:solidFill>
                  <a:srgbClr val="FF0000"/>
                </a:solidFill>
                <a:latin typeface="Microsoft JhengHei"/>
                <a:ea typeface="Microsoft JhengHei"/>
                <a:cs typeface="Microsoft JhengHei"/>
                <a:sym typeface="Microsoft JhengHei"/>
              </a:rPr>
              <a:t>至少24支嘉獎</a:t>
            </a:r>
            <a:endParaRPr/>
          </a:p>
        </p:txBody>
      </p:sp>
      <p:sp>
        <p:nvSpPr>
          <p:cNvPr id="471" name="Google Shape;471;p27"/>
          <p:cNvSpPr txBox="1"/>
          <p:nvPr/>
        </p:nvSpPr>
        <p:spPr>
          <a:xfrm>
            <a:off x="6011862" y="1916112"/>
            <a:ext cx="185737"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472" name="Google Shape;472;p27"/>
          <p:cNvSpPr txBox="1"/>
          <p:nvPr/>
        </p:nvSpPr>
        <p:spPr>
          <a:xfrm>
            <a:off x="4198937" y="1165225"/>
            <a:ext cx="2668587" cy="11080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200"/>
              <a:buFont typeface="Microsoft JhengHei"/>
              <a:buNone/>
            </a:pPr>
            <a:r>
              <a:rPr lang="en-US" sz="2200" b="0" i="0" u="none">
                <a:solidFill>
                  <a:schemeClr val="dk1"/>
                </a:solidFill>
                <a:latin typeface="Microsoft JhengHei"/>
                <a:ea typeface="Microsoft JhengHei"/>
                <a:cs typeface="Microsoft JhengHei"/>
                <a:sym typeface="Microsoft JhengHei"/>
              </a:rPr>
              <a:t>嘉獎/警告每支0.5分</a:t>
            </a:r>
            <a:endParaRPr/>
          </a:p>
          <a:p>
            <a:pPr marL="0" marR="0" lvl="0" indent="0" algn="ctr" rtl="0">
              <a:lnSpc>
                <a:spcPct val="100000"/>
              </a:lnSpc>
              <a:spcBef>
                <a:spcPts val="0"/>
              </a:spcBef>
              <a:spcAft>
                <a:spcPts val="0"/>
              </a:spcAft>
              <a:buClr>
                <a:schemeClr val="dk1"/>
              </a:buClr>
              <a:buSzPts val="2200"/>
              <a:buFont typeface="Microsoft JhengHei"/>
              <a:buNone/>
            </a:pPr>
            <a:r>
              <a:rPr lang="en-US" sz="2200" b="0" i="0" u="none">
                <a:solidFill>
                  <a:schemeClr val="dk1"/>
                </a:solidFill>
                <a:latin typeface="Microsoft JhengHei"/>
                <a:ea typeface="Microsoft JhengHei"/>
                <a:cs typeface="Microsoft JhengHei"/>
                <a:sym typeface="Microsoft JhengHei"/>
              </a:rPr>
              <a:t>小功/小過每支1.5分</a:t>
            </a:r>
            <a:endParaRPr/>
          </a:p>
          <a:p>
            <a:pPr marL="0" marR="0" lvl="0" indent="0" algn="ctr" rtl="0">
              <a:lnSpc>
                <a:spcPct val="100000"/>
              </a:lnSpc>
              <a:spcBef>
                <a:spcPts val="0"/>
              </a:spcBef>
              <a:spcAft>
                <a:spcPts val="0"/>
              </a:spcAft>
              <a:buClr>
                <a:schemeClr val="dk1"/>
              </a:buClr>
              <a:buSzPts val="2200"/>
              <a:buFont typeface="Microsoft JhengHei"/>
              <a:buNone/>
            </a:pPr>
            <a:r>
              <a:rPr lang="en-US" sz="2200" b="0" i="0" u="none">
                <a:solidFill>
                  <a:schemeClr val="dk1"/>
                </a:solidFill>
                <a:latin typeface="Microsoft JhengHei"/>
                <a:ea typeface="Microsoft JhengHei"/>
                <a:cs typeface="Microsoft JhengHei"/>
                <a:sym typeface="Microsoft JhengHei"/>
              </a:rPr>
              <a:t>大功/大過每支4.5分</a:t>
            </a:r>
            <a:endParaRPr/>
          </a:p>
        </p:txBody>
      </p:sp>
      <p:sp>
        <p:nvSpPr>
          <p:cNvPr id="473" name="Google Shape;473;p27"/>
          <p:cNvSpPr txBox="1"/>
          <p:nvPr/>
        </p:nvSpPr>
        <p:spPr>
          <a:xfrm>
            <a:off x="4711700" y="2579687"/>
            <a:ext cx="1912937" cy="4778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500"/>
              <a:buFont typeface="Microsoft JhengHei"/>
              <a:buNone/>
            </a:pPr>
            <a:r>
              <a:rPr lang="en-US" sz="2500" b="0" i="0" u="none">
                <a:solidFill>
                  <a:schemeClr val="dk1"/>
                </a:solidFill>
                <a:latin typeface="Microsoft JhengHei"/>
                <a:ea typeface="Microsoft JhengHei"/>
                <a:cs typeface="Microsoft JhengHei"/>
                <a:sym typeface="Microsoft JhengHei"/>
              </a:rPr>
              <a:t>每小時0.3分</a:t>
            </a:r>
            <a:endParaRPr/>
          </a:p>
        </p:txBody>
      </p:sp>
      <p:sp>
        <p:nvSpPr>
          <p:cNvPr id="474" name="Google Shape;474;p27"/>
          <p:cNvSpPr txBox="1"/>
          <p:nvPr/>
        </p:nvSpPr>
        <p:spPr>
          <a:xfrm>
            <a:off x="2492375" y="2581275"/>
            <a:ext cx="5857875" cy="485775"/>
          </a:xfrm>
          <a:prstGeom prst="rect">
            <a:avLst/>
          </a:prstGeom>
          <a:solidFill>
            <a:srgbClr val="FFFF00"/>
          </a:solidFill>
          <a:ln w="9525" cap="flat" cmpd="sng">
            <a:solidFill>
              <a:schemeClr val="dk1"/>
            </a:solidFill>
            <a:prstDash val="solid"/>
            <a:round/>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2300"/>
              <a:buFont typeface="Microsoft JhengHei"/>
              <a:buNone/>
            </a:pPr>
            <a:r>
              <a:rPr lang="en-US" sz="2300" b="1" i="0" u="none">
                <a:solidFill>
                  <a:srgbClr val="FF0000"/>
                </a:solidFill>
                <a:latin typeface="Microsoft JhengHei"/>
                <a:ea typeface="Microsoft JhengHei"/>
                <a:cs typeface="Microsoft JhengHei"/>
                <a:sym typeface="Microsoft JhengHei"/>
              </a:rPr>
              <a:t>至少50小時,之後每滿10小時可抵一支嘉獎</a:t>
            </a:r>
            <a:endParaRPr/>
          </a:p>
        </p:txBody>
      </p:sp>
      <p:sp>
        <p:nvSpPr>
          <p:cNvPr id="475" name="Google Shape;475;p27"/>
          <p:cNvSpPr txBox="1"/>
          <p:nvPr/>
        </p:nvSpPr>
        <p:spPr>
          <a:xfrm>
            <a:off x="2780532" y="4508500"/>
            <a:ext cx="2293937" cy="1759416"/>
          </a:xfrm>
          <a:prstGeom prst="rect">
            <a:avLst/>
          </a:prstGeom>
          <a:noFill/>
          <a:ln>
            <a:noFill/>
          </a:ln>
        </p:spPr>
        <p:txBody>
          <a:bodyPr spcFirstLastPara="1" wrap="square" lIns="91425" tIns="45700" rIns="91425" bIns="45700" anchor="t" anchorCtr="0">
            <a:spAutoFit/>
          </a:bodyPr>
          <a:lstStyle/>
          <a:p>
            <a:pPr marL="0" marR="0" lvl="0" indent="0" algn="ctr" rtl="0">
              <a:lnSpc>
                <a:spcPts val="2600"/>
              </a:lnSpc>
              <a:spcBef>
                <a:spcPts val="0"/>
              </a:spcBef>
              <a:spcAft>
                <a:spcPts val="0"/>
              </a:spcAft>
              <a:buClr>
                <a:schemeClr val="dk1"/>
              </a:buClr>
              <a:buSzPts val="2400"/>
              <a:buFont typeface="Microsoft JhengHei"/>
              <a:buNone/>
            </a:pPr>
            <a:r>
              <a:rPr lang="en-US" sz="2400" b="0" i="0" u="none" dirty="0">
                <a:solidFill>
                  <a:schemeClr val="dk1"/>
                </a:solidFill>
                <a:latin typeface="Microsoft JhengHei"/>
                <a:ea typeface="Microsoft JhengHei"/>
                <a:cs typeface="Microsoft JhengHei"/>
                <a:sym typeface="Microsoft JhengHei"/>
              </a:rPr>
              <a:t>兩項金牌10分</a:t>
            </a:r>
            <a:endParaRPr dirty="0"/>
          </a:p>
          <a:p>
            <a:pPr marL="0" marR="0" lvl="0" indent="0" algn="ctr" rtl="0">
              <a:lnSpc>
                <a:spcPts val="2600"/>
              </a:lnSpc>
              <a:spcBef>
                <a:spcPts val="0"/>
              </a:spcBef>
              <a:spcAft>
                <a:spcPts val="0"/>
              </a:spcAft>
              <a:buClr>
                <a:schemeClr val="dk1"/>
              </a:buClr>
              <a:buSzPts val="2400"/>
              <a:buFont typeface="Microsoft JhengHei"/>
              <a:buNone/>
            </a:pPr>
            <a:r>
              <a:rPr lang="en-US" sz="2400" b="0" i="0" u="none" dirty="0">
                <a:solidFill>
                  <a:schemeClr val="dk1"/>
                </a:solidFill>
                <a:latin typeface="Microsoft JhengHei"/>
                <a:ea typeface="Microsoft JhengHei"/>
                <a:cs typeface="Microsoft JhengHei"/>
                <a:sym typeface="Microsoft JhengHei"/>
              </a:rPr>
              <a:t>兩項銀牌9分</a:t>
            </a:r>
            <a:endParaRPr dirty="0"/>
          </a:p>
          <a:p>
            <a:pPr marL="0" marR="0" lvl="0" indent="0" algn="ctr" rtl="0">
              <a:lnSpc>
                <a:spcPts val="2600"/>
              </a:lnSpc>
              <a:spcBef>
                <a:spcPts val="0"/>
              </a:spcBef>
              <a:spcAft>
                <a:spcPts val="0"/>
              </a:spcAft>
              <a:buClr>
                <a:schemeClr val="dk1"/>
              </a:buClr>
              <a:buSzPts val="2400"/>
              <a:buFont typeface="Microsoft JhengHei"/>
              <a:buNone/>
            </a:pPr>
            <a:r>
              <a:rPr lang="en-US" sz="2400" b="0" i="0" u="none" dirty="0">
                <a:solidFill>
                  <a:schemeClr val="dk1"/>
                </a:solidFill>
                <a:latin typeface="Microsoft JhengHei"/>
                <a:ea typeface="Microsoft JhengHei"/>
                <a:cs typeface="Microsoft JhengHei"/>
                <a:sym typeface="Microsoft JhengHei"/>
              </a:rPr>
              <a:t>兩項銅牌8分</a:t>
            </a:r>
            <a:endParaRPr dirty="0"/>
          </a:p>
          <a:p>
            <a:pPr marL="0" marR="0" lvl="0" indent="0" algn="ctr" rtl="0">
              <a:lnSpc>
                <a:spcPts val="2600"/>
              </a:lnSpc>
              <a:spcBef>
                <a:spcPts val="0"/>
              </a:spcBef>
              <a:spcAft>
                <a:spcPts val="0"/>
              </a:spcAft>
              <a:buClr>
                <a:schemeClr val="dk1"/>
              </a:buClr>
              <a:buSzPts val="2400"/>
              <a:buFont typeface="Microsoft JhengHei"/>
              <a:buNone/>
            </a:pPr>
            <a:r>
              <a:rPr lang="en-US" sz="2400" b="0" i="0" u="none" dirty="0">
                <a:solidFill>
                  <a:schemeClr val="dk1"/>
                </a:solidFill>
                <a:latin typeface="Microsoft JhengHei"/>
                <a:ea typeface="Microsoft JhengHei"/>
                <a:cs typeface="Microsoft JhengHei"/>
                <a:sym typeface="Microsoft JhengHei"/>
              </a:rPr>
              <a:t>兩項中等6分</a:t>
            </a:r>
            <a:endParaRPr dirty="0"/>
          </a:p>
          <a:p>
            <a:pPr marL="0" marR="0" lvl="0" indent="0" algn="ctr" rtl="0">
              <a:lnSpc>
                <a:spcPts val="2600"/>
              </a:lnSpc>
              <a:spcBef>
                <a:spcPts val="0"/>
              </a:spcBef>
              <a:spcAft>
                <a:spcPts val="0"/>
              </a:spcAft>
              <a:buClr>
                <a:schemeClr val="dk1"/>
              </a:buClr>
              <a:buSzPts val="2400"/>
              <a:buFont typeface="Microsoft JhengHei"/>
              <a:buNone/>
            </a:pPr>
            <a:r>
              <a:rPr lang="en-US" sz="2400" b="0" i="0" u="none" dirty="0">
                <a:solidFill>
                  <a:schemeClr val="dk1"/>
                </a:solidFill>
                <a:latin typeface="Microsoft JhengHei"/>
                <a:ea typeface="Microsoft JhengHei"/>
                <a:cs typeface="Microsoft JhengHei"/>
                <a:sym typeface="Microsoft JhengHei"/>
              </a:rPr>
              <a:t>四項待加強4分</a:t>
            </a:r>
            <a:endParaRPr dirty="0"/>
          </a:p>
        </p:txBody>
      </p:sp>
      <p:sp>
        <p:nvSpPr>
          <p:cNvPr id="477" name="Google Shape;477;p27"/>
          <p:cNvSpPr txBox="1"/>
          <p:nvPr/>
        </p:nvSpPr>
        <p:spPr>
          <a:xfrm>
            <a:off x="2565400" y="3635375"/>
            <a:ext cx="5784850"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Microsoft JhengHei"/>
              <a:buNone/>
            </a:pPr>
            <a:r>
              <a:rPr lang="en-US" sz="2000" b="0" i="0" u="none" dirty="0">
                <a:solidFill>
                  <a:schemeClr val="dk1"/>
                </a:solidFill>
                <a:latin typeface="Microsoft JhengHei"/>
                <a:ea typeface="Microsoft JhengHei"/>
                <a:cs typeface="Microsoft JhengHei"/>
                <a:sym typeface="Microsoft JhengHei"/>
              </a:rPr>
              <a:t>每學期滿16小時(節)</a:t>
            </a:r>
            <a:r>
              <a:rPr lang="en-US" sz="2000" b="0" i="0" u="none" dirty="0" err="1">
                <a:solidFill>
                  <a:schemeClr val="dk1"/>
                </a:solidFill>
                <a:latin typeface="Microsoft JhengHei"/>
                <a:ea typeface="Microsoft JhengHei"/>
                <a:cs typeface="Microsoft JhengHei"/>
                <a:sym typeface="Microsoft JhengHei"/>
              </a:rPr>
              <a:t>以上，並經</a:t>
            </a:r>
            <a:r>
              <a:rPr lang="en-US" sz="2000" b="1" i="0" u="sng" dirty="0" err="1">
                <a:solidFill>
                  <a:schemeClr val="dk1"/>
                </a:solidFill>
                <a:latin typeface="Microsoft JhengHei"/>
                <a:ea typeface="Microsoft JhengHei"/>
                <a:cs typeface="Microsoft JhengHei"/>
                <a:sym typeface="Microsoft JhengHei"/>
              </a:rPr>
              <a:t>教師評核通過者</a:t>
            </a:r>
            <a:endParaRPr dirty="0"/>
          </a:p>
        </p:txBody>
      </p:sp>
      <p:sp>
        <p:nvSpPr>
          <p:cNvPr id="478" name="Google Shape;478;p27"/>
          <p:cNvSpPr txBox="1"/>
          <p:nvPr/>
        </p:nvSpPr>
        <p:spPr>
          <a:xfrm>
            <a:off x="2794000" y="1204911"/>
            <a:ext cx="5495925" cy="1004093"/>
          </a:xfrm>
          <a:prstGeom prst="rect">
            <a:avLst/>
          </a:prstGeom>
          <a:solidFill>
            <a:srgbClr val="FFFF00"/>
          </a:solidFill>
          <a:ln w="9525" cap="flat" cmpd="sng">
            <a:solidFill>
              <a:schemeClr val="dk1"/>
            </a:solidFill>
            <a:prstDash val="solid"/>
            <a:round/>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2400"/>
              <a:buFont typeface="Microsoft JhengHei"/>
              <a:buNone/>
            </a:pPr>
            <a:r>
              <a:rPr lang="en-US" sz="2400" b="1" i="0" u="none">
                <a:solidFill>
                  <a:srgbClr val="FF0000"/>
                </a:solidFill>
                <a:latin typeface="Microsoft JhengHei"/>
                <a:ea typeface="Microsoft JhengHei"/>
                <a:cs typeface="Microsoft JhengHei"/>
                <a:sym typeface="Microsoft JhengHei"/>
              </a:rPr>
              <a:t>功過相抵後無懲處紀錄者，</a:t>
            </a:r>
            <a:endParaRPr/>
          </a:p>
          <a:p>
            <a:pPr marL="0" marR="0" lvl="0" indent="0" algn="ctr" rtl="0">
              <a:lnSpc>
                <a:spcPct val="100000"/>
              </a:lnSpc>
              <a:spcBef>
                <a:spcPts val="0"/>
              </a:spcBef>
              <a:spcAft>
                <a:spcPts val="0"/>
              </a:spcAft>
              <a:buClr>
                <a:srgbClr val="FF0000"/>
              </a:buClr>
              <a:buSzPts val="2400"/>
              <a:buFont typeface="Microsoft JhengHei"/>
              <a:buNone/>
            </a:pPr>
            <a:r>
              <a:rPr lang="en-US" sz="2400" b="1" i="0" u="none">
                <a:solidFill>
                  <a:srgbClr val="FF0000"/>
                </a:solidFill>
                <a:latin typeface="Microsoft JhengHei"/>
                <a:ea typeface="Microsoft JhengHei"/>
                <a:cs typeface="Microsoft JhengHei"/>
                <a:sym typeface="Microsoft JhengHei"/>
              </a:rPr>
              <a:t>給予基本分3分</a:t>
            </a:r>
            <a:endParaRPr/>
          </a:p>
        </p:txBody>
      </p:sp>
      <p:sp>
        <p:nvSpPr>
          <p:cNvPr id="2" name="矩形 1"/>
          <p:cNvSpPr/>
          <p:nvPr/>
        </p:nvSpPr>
        <p:spPr>
          <a:xfrm>
            <a:off x="5508624" y="4315147"/>
            <a:ext cx="2888629" cy="1952770"/>
          </a:xfrm>
          <a:prstGeom prst="rect">
            <a:avLst/>
          </a:prstGeom>
          <a:solidFill>
            <a:schemeClr val="accent5">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pic>
        <p:nvPicPr>
          <p:cNvPr id="476" name="Google Shape;476;p27"/>
          <p:cNvPicPr preferRelativeResize="0"/>
          <p:nvPr/>
        </p:nvPicPr>
        <p:blipFill rotWithShape="1">
          <a:blip r:embed="rId5">
            <a:alphaModFix/>
          </a:blip>
          <a:srcRect/>
          <a:stretch/>
        </p:blipFill>
        <p:spPr>
          <a:xfrm>
            <a:off x="5508624" y="4213812"/>
            <a:ext cx="2908300" cy="2142537"/>
          </a:xfrm>
          <a:prstGeom prst="rect">
            <a:avLst/>
          </a:prstGeom>
          <a:noFill/>
          <a:ln>
            <a:noFill/>
          </a:ln>
        </p:spPr>
      </p:pic>
      <p:sp>
        <p:nvSpPr>
          <p:cNvPr id="479" name="Google Shape;479;p27"/>
          <p:cNvSpPr txBox="1"/>
          <p:nvPr/>
        </p:nvSpPr>
        <p:spPr>
          <a:xfrm>
            <a:off x="2271774" y="6267917"/>
            <a:ext cx="6473700" cy="485700"/>
          </a:xfrm>
          <a:prstGeom prst="rect">
            <a:avLst/>
          </a:prstGeom>
          <a:solidFill>
            <a:srgbClr val="FFFF00"/>
          </a:solidFill>
          <a:ln w="9525" cap="flat" cmpd="sng">
            <a:solidFill>
              <a:schemeClr val="dk1"/>
            </a:solidFill>
            <a:prstDash val="solid"/>
            <a:round/>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2300"/>
              <a:buFont typeface="Microsoft JhengHei"/>
              <a:buNone/>
            </a:pPr>
            <a:r>
              <a:rPr lang="en-US" sz="2300" b="1" dirty="0">
                <a:solidFill>
                  <a:srgbClr val="FF0000"/>
                </a:solidFill>
                <a:latin typeface="Microsoft JhengHei"/>
                <a:ea typeface="Microsoft JhengHei"/>
                <a:cs typeface="Microsoft JhengHei"/>
                <a:sym typeface="Microsoft JhengHei"/>
              </a:rPr>
              <a:t>身心障礙、體弱、重大傷病等，給予基本分6分</a:t>
            </a:r>
            <a:endParaRPr dirty="0"/>
          </a:p>
        </p:txBody>
      </p:sp>
      <p:sp>
        <p:nvSpPr>
          <p:cNvPr id="3" name="矩形 2"/>
          <p:cNvSpPr/>
          <p:nvPr/>
        </p:nvSpPr>
        <p:spPr>
          <a:xfrm>
            <a:off x="325081" y="6275142"/>
            <a:ext cx="8773238" cy="4857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rgbClr val="FF0000"/>
                </a:solidFill>
                <a:latin typeface="微軟正黑體" panose="020B0604030504040204" pitchFamily="34" charset="-120"/>
                <a:ea typeface="微軟正黑體" panose="020B0604030504040204" pitchFamily="34" charset="-120"/>
              </a:rPr>
              <a:t>國一體適能檢測：</a:t>
            </a:r>
            <a:r>
              <a:rPr lang="en-US" altLang="zh-TW" sz="2800" b="1" dirty="0" smtClean="0">
                <a:solidFill>
                  <a:srgbClr val="FF0000"/>
                </a:solidFill>
                <a:latin typeface="微軟正黑體" panose="020B0604030504040204" pitchFamily="34" charset="-120"/>
                <a:ea typeface="微軟正黑體" panose="020B0604030504040204" pitchFamily="34" charset="-120"/>
              </a:rPr>
              <a:t>109</a:t>
            </a:r>
            <a:r>
              <a:rPr lang="zh-TW" altLang="en-US" sz="2800" b="1" dirty="0" smtClean="0">
                <a:solidFill>
                  <a:srgbClr val="FF0000"/>
                </a:solidFill>
                <a:latin typeface="微軟正黑體" panose="020B0604030504040204" pitchFamily="34" charset="-120"/>
                <a:ea typeface="微軟正黑體" panose="020B0604030504040204" pitchFamily="34" charset="-120"/>
              </a:rPr>
              <a:t>年</a:t>
            </a:r>
            <a:r>
              <a:rPr lang="en-US" altLang="zh-TW" sz="2800" b="1" dirty="0" smtClean="0">
                <a:solidFill>
                  <a:srgbClr val="FF0000"/>
                </a:solidFill>
                <a:latin typeface="微軟正黑體" panose="020B0604030504040204" pitchFamily="34" charset="-120"/>
                <a:ea typeface="微軟正黑體" panose="020B0604030504040204" pitchFamily="34" charset="-120"/>
              </a:rPr>
              <a:t>1</a:t>
            </a:r>
            <a:r>
              <a:rPr lang="zh-TW" altLang="en-US" sz="2800" b="1" dirty="0" smtClean="0">
                <a:solidFill>
                  <a:srgbClr val="FF0000"/>
                </a:solidFill>
                <a:latin typeface="微軟正黑體" panose="020B0604030504040204" pitchFamily="34" charset="-120"/>
                <a:ea typeface="微軟正黑體" panose="020B0604030504040204" pitchFamily="34" charset="-120"/>
              </a:rPr>
              <a:t>月</a:t>
            </a:r>
            <a:r>
              <a:rPr lang="en-US" altLang="zh-TW" sz="2800" b="1" dirty="0" smtClean="0">
                <a:solidFill>
                  <a:srgbClr val="FF0000"/>
                </a:solidFill>
                <a:latin typeface="微軟正黑體" panose="020B0604030504040204" pitchFamily="34" charset="-120"/>
                <a:ea typeface="微軟正黑體" panose="020B0604030504040204" pitchFamily="34" charset="-120"/>
              </a:rPr>
              <a:t>17</a:t>
            </a:r>
            <a:r>
              <a:rPr lang="zh-TW" altLang="en-US" sz="2800" b="1" dirty="0" smtClean="0">
                <a:solidFill>
                  <a:srgbClr val="FF0000"/>
                </a:solidFill>
                <a:latin typeface="微軟正黑體" panose="020B0604030504040204" pitchFamily="34" charset="-120"/>
                <a:ea typeface="微軟正黑體" panose="020B0604030504040204" pitchFamily="34" charset="-120"/>
              </a:rPr>
              <a:t>日，地點：後甲國中</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sp>
        <p:nvSpPr>
          <p:cNvPr id="23" name="矩形 22"/>
          <p:cNvSpPr/>
          <p:nvPr/>
        </p:nvSpPr>
        <p:spPr>
          <a:xfrm>
            <a:off x="498167" y="367395"/>
            <a:ext cx="4134465" cy="707886"/>
          </a:xfrm>
          <a:prstGeom prst="rect">
            <a:avLst/>
          </a:prstGeom>
        </p:spPr>
        <p:txBody>
          <a:bodyPr wrap="none">
            <a:spAutoFit/>
          </a:bodyPr>
          <a:lstStyle/>
          <a:p>
            <a:pPr lvl="0" algn="ctr">
              <a:buClr>
                <a:schemeClr val="dk1"/>
              </a:buClr>
              <a:buSzPts val="4000"/>
            </a:pP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二</a:t>
            </a: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多元</a:t>
            </a:r>
            <a:r>
              <a:rPr lang="zh-TW" altLang="en-US" sz="4000" b="1" dirty="0">
                <a:solidFill>
                  <a:schemeClr val="dk1"/>
                </a:solidFill>
                <a:latin typeface="Microsoft JhengHei"/>
                <a:ea typeface="Microsoft JhengHei"/>
                <a:cs typeface="Microsoft JhengHei"/>
                <a:sym typeface="Microsoft JhengHei"/>
              </a:rPr>
              <a:t>學習表現</a:t>
            </a:r>
          </a:p>
        </p:txBody>
      </p:sp>
    </p:spTree>
    <p:extLst>
      <p:ext uri="{BB962C8B-B14F-4D97-AF65-F5344CB8AC3E}">
        <p14:creationId xmlns:p14="http://schemas.microsoft.com/office/powerpoint/2010/main" val="43262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47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47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47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12"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212;p10"/>
          <p:cNvPicPr preferRelativeResize="0"/>
          <p:nvPr/>
        </p:nvPicPr>
        <p:blipFill rotWithShape="1">
          <a:blip r:embed="rId4">
            <a:alphaModFix/>
          </a:blip>
          <a:srcRect l="65388" t="27999" r="29266" b="48165"/>
          <a:stretch/>
        </p:blipFill>
        <p:spPr>
          <a:xfrm>
            <a:off x="5949950" y="549275"/>
            <a:ext cx="2366962" cy="762000"/>
          </a:xfrm>
          <a:prstGeom prst="rect">
            <a:avLst/>
          </a:prstGeom>
          <a:noFill/>
          <a:ln>
            <a:noFill/>
          </a:ln>
        </p:spPr>
      </p:pic>
      <p:sp>
        <p:nvSpPr>
          <p:cNvPr id="484" name="Google Shape;484;p28"/>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aphicFrame>
        <p:nvGraphicFramePr>
          <p:cNvPr id="486" name="Google Shape;486;p28"/>
          <p:cNvGraphicFramePr/>
          <p:nvPr>
            <p:extLst>
              <p:ext uri="{D42A27DB-BD31-4B8C-83A1-F6EECF244321}">
                <p14:modId xmlns:p14="http://schemas.microsoft.com/office/powerpoint/2010/main" val="1127710793"/>
              </p:ext>
            </p:extLst>
          </p:nvPr>
        </p:nvGraphicFramePr>
        <p:xfrm>
          <a:off x="955674" y="1916112"/>
          <a:ext cx="7431050" cy="635000"/>
        </p:xfrm>
        <a:graphic>
          <a:graphicData uri="http://schemas.openxmlformats.org/drawingml/2006/table">
            <a:tbl>
              <a:tblPr>
                <a:noFill/>
                <a:tableStyleId>{44A6F84F-473E-42DB-970C-92F8B2CC98C7}</a:tableStyleId>
              </a:tblPr>
              <a:tblGrid>
                <a:gridCol w="68250"/>
                <a:gridCol w="1420800"/>
                <a:gridCol w="5942000"/>
              </a:tblGrid>
              <a:tr h="635000">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400" b="1" i="0" u="none">
                          <a:solidFill>
                            <a:srgbClr val="000000"/>
                          </a:solidFill>
                          <a:latin typeface="Microsoft JhengHei"/>
                          <a:ea typeface="Microsoft JhengHei"/>
                          <a:cs typeface="Microsoft JhengHei"/>
                          <a:sym typeface="Microsoft JhengHei"/>
                        </a:rPr>
                        <a:t>語言認證</a:t>
                      </a:r>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bl>
          </a:graphicData>
        </a:graphic>
      </p:graphicFrame>
      <p:sp>
        <p:nvSpPr>
          <p:cNvPr id="487" name="Google Shape;487;p28"/>
          <p:cNvSpPr/>
          <p:nvPr/>
        </p:nvSpPr>
        <p:spPr>
          <a:xfrm>
            <a:off x="207962" y="1785142"/>
            <a:ext cx="863600" cy="847725"/>
          </a:xfrm>
          <a:prstGeom prst="ellipse">
            <a:avLst/>
          </a:prstGeom>
          <a:solidFill>
            <a:srgbClr val="FF0000"/>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200"/>
              <a:buFont typeface="Calibri"/>
              <a:buNone/>
            </a:pPr>
            <a:r>
              <a:rPr lang="en-US" sz="2200" b="1" i="0" u="none">
                <a:solidFill>
                  <a:schemeClr val="lt1"/>
                </a:solidFill>
                <a:latin typeface="Calibri"/>
                <a:ea typeface="Calibri"/>
                <a:cs typeface="Calibri"/>
                <a:sym typeface="Calibri"/>
              </a:rPr>
              <a:t>5分</a:t>
            </a:r>
            <a:endParaRPr/>
          </a:p>
        </p:txBody>
      </p:sp>
      <p:sp>
        <p:nvSpPr>
          <p:cNvPr id="488" name="Google Shape;488;p28"/>
          <p:cNvSpPr txBox="1"/>
          <p:nvPr/>
        </p:nvSpPr>
        <p:spPr>
          <a:xfrm>
            <a:off x="6011862" y="1916112"/>
            <a:ext cx="185737"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489" name="Google Shape;489;p28"/>
          <p:cNvSpPr txBox="1"/>
          <p:nvPr/>
        </p:nvSpPr>
        <p:spPr>
          <a:xfrm>
            <a:off x="2651784" y="1993899"/>
            <a:ext cx="5262562" cy="4302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200"/>
              <a:buFont typeface="Microsoft JhengHei"/>
              <a:buNone/>
            </a:pPr>
            <a:r>
              <a:rPr lang="en-US" sz="2200" b="0" i="0" u="none" dirty="0" err="1">
                <a:solidFill>
                  <a:schemeClr val="dk1"/>
                </a:solidFill>
                <a:latin typeface="Microsoft JhengHei"/>
                <a:ea typeface="Microsoft JhengHei"/>
                <a:cs typeface="Microsoft JhengHei"/>
                <a:sym typeface="Microsoft JhengHei"/>
              </a:rPr>
              <a:t>採計</a:t>
            </a:r>
            <a:r>
              <a:rPr lang="en-US" sz="2200" b="1" i="0" u="none" dirty="0" err="1">
                <a:solidFill>
                  <a:srgbClr val="FF0000"/>
                </a:solidFill>
                <a:latin typeface="Microsoft JhengHei"/>
                <a:ea typeface="Microsoft JhengHei"/>
                <a:cs typeface="Microsoft JhengHei"/>
                <a:sym typeface="Microsoft JhengHei"/>
              </a:rPr>
              <a:t>閩南語</a:t>
            </a:r>
            <a:r>
              <a:rPr lang="en-US" sz="2200" b="0" i="0" u="none" dirty="0" err="1">
                <a:solidFill>
                  <a:schemeClr val="dk1"/>
                </a:solidFill>
                <a:latin typeface="Microsoft JhengHei"/>
                <a:ea typeface="Microsoft JhengHei"/>
                <a:cs typeface="Microsoft JhengHei"/>
                <a:sym typeface="Microsoft JhengHei"/>
              </a:rPr>
              <a:t>、客家語、原住民族語、英語</a:t>
            </a:r>
            <a:endParaRPr dirty="0"/>
          </a:p>
        </p:txBody>
      </p:sp>
      <p:graphicFrame>
        <p:nvGraphicFramePr>
          <p:cNvPr id="490" name="Google Shape;490;p28"/>
          <p:cNvGraphicFramePr/>
          <p:nvPr>
            <p:extLst>
              <p:ext uri="{D42A27DB-BD31-4B8C-83A1-F6EECF244321}">
                <p14:modId xmlns:p14="http://schemas.microsoft.com/office/powerpoint/2010/main" val="1990911620"/>
              </p:ext>
            </p:extLst>
          </p:nvPr>
        </p:nvGraphicFramePr>
        <p:xfrm>
          <a:off x="995387" y="3592675"/>
          <a:ext cx="7169125" cy="2016100"/>
        </p:xfrm>
        <a:graphic>
          <a:graphicData uri="http://schemas.openxmlformats.org/drawingml/2006/table">
            <a:tbl>
              <a:tblPr>
                <a:noFill/>
                <a:tableStyleId>{44A6F84F-473E-42DB-970C-92F8B2CC98C7}</a:tableStyleId>
              </a:tblPr>
              <a:tblGrid>
                <a:gridCol w="3821100"/>
                <a:gridCol w="3348025"/>
              </a:tblGrid>
              <a:tr h="671500">
                <a:tc>
                  <a:txBody>
                    <a:bodyPr/>
                    <a:lstStyle/>
                    <a:p>
                      <a:pPr marL="0" marR="0" lvl="0" indent="0" algn="ctr" rtl="0">
                        <a:lnSpc>
                          <a:spcPct val="100000"/>
                        </a:lnSpc>
                        <a:spcBef>
                          <a:spcPts val="0"/>
                        </a:spcBef>
                        <a:spcAft>
                          <a:spcPts val="0"/>
                        </a:spcAft>
                        <a:buClr>
                          <a:schemeClr val="dk1"/>
                        </a:buClr>
                        <a:buSzPts val="2400"/>
                        <a:buFont typeface="Microsoft JhengHei"/>
                        <a:buNone/>
                      </a:pPr>
                      <a:r>
                        <a:rPr lang="en-US" sz="2400" b="0" i="0" u="none" dirty="0" err="1">
                          <a:solidFill>
                            <a:schemeClr val="dk1"/>
                          </a:solidFill>
                          <a:latin typeface="Microsoft JhengHei"/>
                          <a:ea typeface="Microsoft JhengHei"/>
                          <a:cs typeface="Microsoft JhengHei"/>
                          <a:sym typeface="Microsoft JhengHei"/>
                        </a:rPr>
                        <a:t>閩南語語言能力認證考試</a:t>
                      </a:r>
                      <a:endParaRPr dirty="0"/>
                    </a:p>
                  </a:txBody>
                  <a:tcPr marL="91450" marR="91450" marT="45725" marB="45725">
                    <a:lnL w="12700" cap="flat" cmpd="sng">
                      <a:solidFill>
                        <a:schemeClr val="lt1"/>
                      </a:solidFill>
                      <a:prstDash val="solid"/>
                      <a:round/>
                      <a:headEnd type="none" w="sm" len="sm"/>
                      <a:tailEnd type="none" w="sm" len="sm"/>
                    </a:lnL>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CE6F2"/>
                    </a:solidFill>
                  </a:tcPr>
                </a:tc>
                <a:tc rowSpan="3">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25" marB="45725">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CE6F2"/>
                    </a:solidFill>
                  </a:tcPr>
                </a:tc>
              </a:tr>
              <a:tr h="673100">
                <a:tc>
                  <a:txBody>
                    <a:bodyPr/>
                    <a:lstStyle/>
                    <a:p>
                      <a:pPr marL="0" marR="0" lvl="0" indent="0" algn="ctr" rtl="0">
                        <a:lnSpc>
                          <a:spcPct val="100000"/>
                        </a:lnSpc>
                        <a:spcBef>
                          <a:spcPts val="0"/>
                        </a:spcBef>
                        <a:spcAft>
                          <a:spcPts val="0"/>
                        </a:spcAft>
                        <a:buClr>
                          <a:schemeClr val="dk1"/>
                        </a:buClr>
                        <a:buSzPts val="2400"/>
                        <a:buFont typeface="Microsoft JhengHei"/>
                        <a:buNone/>
                      </a:pPr>
                      <a:r>
                        <a:rPr lang="en-US" sz="2400" b="0" i="0" u="none">
                          <a:solidFill>
                            <a:schemeClr val="dk1"/>
                          </a:solidFill>
                          <a:latin typeface="Microsoft JhengHei"/>
                          <a:ea typeface="Microsoft JhengHei"/>
                          <a:cs typeface="Microsoft JhengHei"/>
                          <a:sym typeface="Microsoft JhengHei"/>
                        </a:rPr>
                        <a:t>中小學生台語認證</a:t>
                      </a:r>
                      <a:endParaRPr/>
                    </a:p>
                  </a:txBody>
                  <a:tcPr marL="91450" marR="91450" marT="45725" marB="45725">
                    <a:lnL w="127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6D9F1"/>
                    </a:solidFill>
                  </a:tcPr>
                </a:tc>
                <a:tc vMerge="1">
                  <a:txBody>
                    <a:bodyPr/>
                    <a:lstStyle/>
                    <a:p>
                      <a:endParaRPr lang="zh-TW"/>
                    </a:p>
                  </a:txBody>
                  <a:tcPr/>
                </a:tc>
              </a:tr>
              <a:tr h="671500">
                <a:tc>
                  <a:txBody>
                    <a:bodyPr/>
                    <a:lstStyle/>
                    <a:p>
                      <a:pPr marL="0" marR="0" lvl="0" indent="0" algn="ctr" rtl="0">
                        <a:lnSpc>
                          <a:spcPct val="100000"/>
                        </a:lnSpc>
                        <a:spcBef>
                          <a:spcPts val="0"/>
                        </a:spcBef>
                        <a:spcAft>
                          <a:spcPts val="0"/>
                        </a:spcAft>
                        <a:buClr>
                          <a:schemeClr val="dk1"/>
                        </a:buClr>
                        <a:buSzPts val="2400"/>
                        <a:buFont typeface="Microsoft JhengHei"/>
                        <a:buNone/>
                      </a:pPr>
                      <a:r>
                        <a:rPr lang="en-US" sz="2400" b="0" i="0" u="none" dirty="0" err="1">
                          <a:solidFill>
                            <a:schemeClr val="dk1"/>
                          </a:solidFill>
                          <a:latin typeface="Microsoft JhengHei"/>
                          <a:ea typeface="Microsoft JhengHei"/>
                          <a:cs typeface="Microsoft JhengHei"/>
                          <a:sym typeface="Microsoft JhengHei"/>
                        </a:rPr>
                        <a:t>全民台語認證</a:t>
                      </a:r>
                      <a:r>
                        <a:rPr lang="en-US" sz="2400" b="0" i="0" u="none" dirty="0">
                          <a:solidFill>
                            <a:schemeClr val="dk1"/>
                          </a:solidFill>
                          <a:latin typeface="Microsoft JhengHei"/>
                          <a:ea typeface="Microsoft JhengHei"/>
                          <a:cs typeface="Microsoft JhengHei"/>
                          <a:sym typeface="Microsoft JhengHei"/>
                        </a:rPr>
                        <a:t>(</a:t>
                      </a:r>
                      <a:r>
                        <a:rPr lang="en-US" sz="2400" b="0" i="0" u="none" dirty="0" err="1">
                          <a:solidFill>
                            <a:schemeClr val="dk1"/>
                          </a:solidFill>
                          <a:latin typeface="Microsoft JhengHei"/>
                          <a:ea typeface="Microsoft JhengHei"/>
                          <a:cs typeface="Microsoft JhengHei"/>
                          <a:sym typeface="Microsoft JhengHei"/>
                        </a:rPr>
                        <a:t>專業版</a:t>
                      </a:r>
                      <a:r>
                        <a:rPr lang="en-US" sz="2400" b="0" i="0" u="none" dirty="0">
                          <a:solidFill>
                            <a:schemeClr val="dk1"/>
                          </a:solidFill>
                          <a:latin typeface="Microsoft JhengHei"/>
                          <a:ea typeface="Microsoft JhengHei"/>
                          <a:cs typeface="Microsoft JhengHei"/>
                          <a:sym typeface="Microsoft JhengHei"/>
                        </a:rPr>
                        <a:t>)</a:t>
                      </a:r>
                      <a:endParaRPr dirty="0"/>
                    </a:p>
                  </a:txBody>
                  <a:tcPr marL="91450" marR="91450" marT="45725" marB="45725">
                    <a:lnL w="127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vMerge="1">
                  <a:txBody>
                    <a:bodyPr/>
                    <a:lstStyle/>
                    <a:p>
                      <a:endParaRPr lang="zh-TW"/>
                    </a:p>
                  </a:txBody>
                  <a:tcPr/>
                </a:tc>
              </a:tr>
            </a:tbl>
          </a:graphicData>
        </a:graphic>
      </p:graphicFrame>
      <p:sp>
        <p:nvSpPr>
          <p:cNvPr id="491" name="Google Shape;491;p28"/>
          <p:cNvSpPr txBox="1"/>
          <p:nvPr/>
        </p:nvSpPr>
        <p:spPr>
          <a:xfrm flipH="1">
            <a:off x="207962" y="2920610"/>
            <a:ext cx="1495425" cy="476250"/>
          </a:xfrm>
          <a:prstGeom prst="rect">
            <a:avLst/>
          </a:prstGeom>
          <a:solidFill>
            <a:srgbClr val="FFC000"/>
          </a:solidFill>
          <a:ln w="25400" cap="flat" cmpd="sng">
            <a:solidFill>
              <a:srgbClr val="FF66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0"/>
              <a:buFont typeface="Microsoft JhengHei"/>
              <a:buNone/>
            </a:pPr>
            <a:r>
              <a:rPr lang="en-US" sz="2500" b="1" i="0" u="none" dirty="0" err="1">
                <a:solidFill>
                  <a:schemeClr val="dk1"/>
                </a:solidFill>
                <a:latin typeface="Microsoft JhengHei"/>
                <a:ea typeface="Microsoft JhengHei"/>
                <a:cs typeface="Microsoft JhengHei"/>
                <a:sym typeface="Microsoft JhengHei"/>
              </a:rPr>
              <a:t>閩南語</a:t>
            </a:r>
            <a:endParaRPr dirty="0"/>
          </a:p>
        </p:txBody>
      </p:sp>
      <p:sp>
        <p:nvSpPr>
          <p:cNvPr id="492" name="Google Shape;492;p28"/>
          <p:cNvSpPr txBox="1"/>
          <p:nvPr/>
        </p:nvSpPr>
        <p:spPr>
          <a:xfrm>
            <a:off x="5383213" y="3896533"/>
            <a:ext cx="2236787" cy="15700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Microsoft JhengHei"/>
              <a:buNone/>
            </a:pPr>
            <a:r>
              <a:rPr lang="en-US" sz="3200" b="1" i="0" u="none" dirty="0" err="1">
                <a:solidFill>
                  <a:srgbClr val="FF0000"/>
                </a:solidFill>
                <a:latin typeface="Microsoft JhengHei"/>
                <a:ea typeface="Microsoft JhengHei"/>
                <a:cs typeface="Microsoft JhengHei"/>
                <a:sym typeface="Microsoft JhengHei"/>
              </a:rPr>
              <a:t>基礎級以上</a:t>
            </a:r>
            <a:endParaRPr dirty="0"/>
          </a:p>
          <a:p>
            <a:pPr marL="0" marR="0" lvl="0" indent="0" algn="ctr" rtl="0">
              <a:lnSpc>
                <a:spcPct val="100000"/>
              </a:lnSpc>
              <a:spcBef>
                <a:spcPts val="0"/>
              </a:spcBef>
              <a:spcAft>
                <a:spcPts val="0"/>
              </a:spcAft>
              <a:buClr>
                <a:srgbClr val="FF0000"/>
              </a:buClr>
              <a:buSzPts val="3200"/>
              <a:buFont typeface="Microsoft JhengHei"/>
              <a:buNone/>
            </a:pPr>
            <a:r>
              <a:rPr lang="en-US" sz="3200" b="1" i="0" u="none" dirty="0" err="1">
                <a:solidFill>
                  <a:srgbClr val="FF0000"/>
                </a:solidFill>
                <a:latin typeface="Microsoft JhengHei"/>
                <a:ea typeface="Microsoft JhengHei"/>
                <a:cs typeface="Microsoft JhengHei"/>
                <a:sym typeface="Microsoft JhengHei"/>
              </a:rPr>
              <a:t>均採計</a:t>
            </a:r>
            <a:endParaRPr dirty="0"/>
          </a:p>
          <a:p>
            <a:pPr marL="0" marR="0" lvl="0" indent="0" algn="ctr" rtl="0">
              <a:lnSpc>
                <a:spcPct val="100000"/>
              </a:lnSpc>
              <a:spcBef>
                <a:spcPts val="0"/>
              </a:spcBef>
              <a:spcAft>
                <a:spcPts val="0"/>
              </a:spcAft>
              <a:buClr>
                <a:srgbClr val="FF0000"/>
              </a:buClr>
              <a:buSzPts val="3200"/>
              <a:buFont typeface="Microsoft JhengHei"/>
              <a:buNone/>
            </a:pPr>
            <a:r>
              <a:rPr lang="en-US" sz="3200" b="1" i="0" u="none" dirty="0">
                <a:solidFill>
                  <a:srgbClr val="FF0000"/>
                </a:solidFill>
                <a:latin typeface="Microsoft JhengHei"/>
                <a:ea typeface="Microsoft JhengHei"/>
                <a:cs typeface="Microsoft JhengHei"/>
                <a:sym typeface="Microsoft JhengHei"/>
              </a:rPr>
              <a:t>5分</a:t>
            </a:r>
            <a:endParaRPr dirty="0"/>
          </a:p>
        </p:txBody>
      </p:sp>
      <p:sp>
        <p:nvSpPr>
          <p:cNvPr id="13" name="矩形 12"/>
          <p:cNvSpPr/>
          <p:nvPr/>
        </p:nvSpPr>
        <p:spPr>
          <a:xfrm>
            <a:off x="321075" y="710039"/>
            <a:ext cx="4134465" cy="707886"/>
          </a:xfrm>
          <a:prstGeom prst="rect">
            <a:avLst/>
          </a:prstGeom>
        </p:spPr>
        <p:txBody>
          <a:bodyPr wrap="none">
            <a:spAutoFit/>
          </a:bodyPr>
          <a:lstStyle/>
          <a:p>
            <a:pPr lvl="0" algn="ctr">
              <a:buClr>
                <a:schemeClr val="dk1"/>
              </a:buClr>
              <a:buSzPts val="4000"/>
            </a:pP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二</a:t>
            </a: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多元</a:t>
            </a:r>
            <a:r>
              <a:rPr lang="zh-TW" altLang="en-US" sz="4000" b="1" dirty="0">
                <a:solidFill>
                  <a:schemeClr val="dk1"/>
                </a:solidFill>
                <a:latin typeface="Microsoft JhengHei"/>
                <a:ea typeface="Microsoft JhengHei"/>
                <a:cs typeface="Microsoft JhengHei"/>
                <a:sym typeface="Microsoft JhengHei"/>
              </a:rPr>
              <a:t>學習表現</a:t>
            </a:r>
          </a:p>
        </p:txBody>
      </p:sp>
    </p:spTree>
    <p:extLst>
      <p:ext uri="{BB962C8B-B14F-4D97-AF65-F5344CB8AC3E}">
        <p14:creationId xmlns:p14="http://schemas.microsoft.com/office/powerpoint/2010/main" val="3885637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17"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pic>
        <p:nvPicPr>
          <p:cNvPr id="16" name="Google Shape;212;p10"/>
          <p:cNvPicPr preferRelativeResize="0"/>
          <p:nvPr/>
        </p:nvPicPr>
        <p:blipFill rotWithShape="1">
          <a:blip r:embed="rId4">
            <a:alphaModFix/>
          </a:blip>
          <a:srcRect l="65388" t="27999" r="29266" b="48165"/>
          <a:stretch/>
        </p:blipFill>
        <p:spPr>
          <a:xfrm>
            <a:off x="5949950" y="549275"/>
            <a:ext cx="2366962" cy="762000"/>
          </a:xfrm>
          <a:prstGeom prst="rect">
            <a:avLst/>
          </a:prstGeom>
          <a:noFill/>
          <a:ln>
            <a:noFill/>
          </a:ln>
        </p:spPr>
      </p:pic>
      <p:sp>
        <p:nvSpPr>
          <p:cNvPr id="497" name="Google Shape;497;p29"/>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aphicFrame>
        <p:nvGraphicFramePr>
          <p:cNvPr id="499" name="Google Shape;499;p29"/>
          <p:cNvGraphicFramePr/>
          <p:nvPr>
            <p:extLst>
              <p:ext uri="{D42A27DB-BD31-4B8C-83A1-F6EECF244321}">
                <p14:modId xmlns:p14="http://schemas.microsoft.com/office/powerpoint/2010/main" val="3064905112"/>
              </p:ext>
            </p:extLst>
          </p:nvPr>
        </p:nvGraphicFramePr>
        <p:xfrm>
          <a:off x="1044462" y="1650999"/>
          <a:ext cx="7431050" cy="850900"/>
        </p:xfrm>
        <a:graphic>
          <a:graphicData uri="http://schemas.openxmlformats.org/drawingml/2006/table">
            <a:tbl>
              <a:tblPr>
                <a:noFill/>
                <a:tableStyleId>{44A6F84F-473E-42DB-970C-92F8B2CC98C7}</a:tableStyleId>
              </a:tblPr>
              <a:tblGrid>
                <a:gridCol w="68250"/>
                <a:gridCol w="1420800"/>
                <a:gridCol w="5942000"/>
              </a:tblGrid>
              <a:tr h="850900">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400" b="1" i="0" u="none">
                          <a:solidFill>
                            <a:srgbClr val="000000"/>
                          </a:solidFill>
                          <a:latin typeface="Microsoft JhengHei"/>
                          <a:ea typeface="Microsoft JhengHei"/>
                          <a:cs typeface="Microsoft JhengHei"/>
                          <a:sym typeface="Microsoft JhengHei"/>
                        </a:rPr>
                        <a:t>語言認證</a:t>
                      </a:r>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bl>
          </a:graphicData>
        </a:graphic>
      </p:graphicFrame>
      <p:sp>
        <p:nvSpPr>
          <p:cNvPr id="500" name="Google Shape;500;p29"/>
          <p:cNvSpPr/>
          <p:nvPr/>
        </p:nvSpPr>
        <p:spPr>
          <a:xfrm>
            <a:off x="295814" y="1631560"/>
            <a:ext cx="863600" cy="847725"/>
          </a:xfrm>
          <a:prstGeom prst="ellipse">
            <a:avLst/>
          </a:prstGeom>
          <a:solidFill>
            <a:srgbClr val="FF0000"/>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200"/>
              <a:buFont typeface="Calibri"/>
              <a:buNone/>
            </a:pPr>
            <a:r>
              <a:rPr lang="en-US" sz="2200" b="1" i="0" u="none" dirty="0">
                <a:solidFill>
                  <a:schemeClr val="lt1"/>
                </a:solidFill>
                <a:latin typeface="Calibri"/>
                <a:ea typeface="Calibri"/>
                <a:cs typeface="Calibri"/>
                <a:sym typeface="Calibri"/>
              </a:rPr>
              <a:t>5分</a:t>
            </a:r>
            <a:endParaRPr dirty="0"/>
          </a:p>
        </p:txBody>
      </p:sp>
      <p:sp>
        <p:nvSpPr>
          <p:cNvPr id="501" name="Google Shape;501;p29"/>
          <p:cNvSpPr txBox="1"/>
          <p:nvPr/>
        </p:nvSpPr>
        <p:spPr>
          <a:xfrm>
            <a:off x="6011862" y="1916112"/>
            <a:ext cx="185737"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502" name="Google Shape;502;p29"/>
          <p:cNvSpPr txBox="1"/>
          <p:nvPr/>
        </p:nvSpPr>
        <p:spPr>
          <a:xfrm>
            <a:off x="2790825" y="1840316"/>
            <a:ext cx="5262562" cy="4302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200"/>
              <a:buFont typeface="Microsoft JhengHei"/>
              <a:buNone/>
            </a:pPr>
            <a:r>
              <a:rPr lang="en-US" sz="2200" b="0" i="0" u="none" dirty="0" err="1">
                <a:solidFill>
                  <a:schemeClr val="dk1"/>
                </a:solidFill>
                <a:latin typeface="Microsoft JhengHei"/>
                <a:ea typeface="Microsoft JhengHei"/>
                <a:cs typeface="Microsoft JhengHei"/>
                <a:sym typeface="Microsoft JhengHei"/>
              </a:rPr>
              <a:t>採計閩南語、</a:t>
            </a:r>
            <a:r>
              <a:rPr lang="en-US" sz="2200" b="0" i="0" u="none" dirty="0" err="1">
                <a:solidFill>
                  <a:srgbClr val="FF0000"/>
                </a:solidFill>
                <a:latin typeface="Microsoft JhengHei"/>
                <a:ea typeface="Microsoft JhengHei"/>
                <a:cs typeface="Microsoft JhengHei"/>
                <a:sym typeface="Microsoft JhengHei"/>
              </a:rPr>
              <a:t>客家語</a:t>
            </a:r>
            <a:r>
              <a:rPr lang="en-US" sz="2200" b="0" i="0" u="none" dirty="0" err="1">
                <a:solidFill>
                  <a:schemeClr val="dk1"/>
                </a:solidFill>
                <a:latin typeface="Microsoft JhengHei"/>
                <a:ea typeface="Microsoft JhengHei"/>
                <a:cs typeface="Microsoft JhengHei"/>
                <a:sym typeface="Microsoft JhengHei"/>
              </a:rPr>
              <a:t>、</a:t>
            </a:r>
            <a:r>
              <a:rPr lang="en-US" sz="2200" b="0" i="0" u="none" dirty="0" err="1">
                <a:solidFill>
                  <a:srgbClr val="FF0000"/>
                </a:solidFill>
                <a:latin typeface="Microsoft JhengHei"/>
                <a:ea typeface="Microsoft JhengHei"/>
                <a:cs typeface="Microsoft JhengHei"/>
                <a:sym typeface="Microsoft JhengHei"/>
              </a:rPr>
              <a:t>原住民族語</a:t>
            </a:r>
            <a:r>
              <a:rPr lang="en-US" sz="2200" b="0" i="0" u="none" dirty="0" err="1">
                <a:solidFill>
                  <a:schemeClr val="dk1"/>
                </a:solidFill>
                <a:latin typeface="Microsoft JhengHei"/>
                <a:ea typeface="Microsoft JhengHei"/>
                <a:cs typeface="Microsoft JhengHei"/>
                <a:sym typeface="Microsoft JhengHei"/>
              </a:rPr>
              <a:t>、英語</a:t>
            </a:r>
            <a:endParaRPr dirty="0"/>
          </a:p>
        </p:txBody>
      </p:sp>
      <p:graphicFrame>
        <p:nvGraphicFramePr>
          <p:cNvPr id="503" name="Google Shape;503;p29"/>
          <p:cNvGraphicFramePr/>
          <p:nvPr>
            <p:extLst>
              <p:ext uri="{D42A27DB-BD31-4B8C-83A1-F6EECF244321}">
                <p14:modId xmlns:p14="http://schemas.microsoft.com/office/powerpoint/2010/main" val="2350647019"/>
              </p:ext>
            </p:extLst>
          </p:nvPr>
        </p:nvGraphicFramePr>
        <p:xfrm>
          <a:off x="1295400" y="3119450"/>
          <a:ext cx="7169125" cy="2879700"/>
        </p:xfrm>
        <a:graphic>
          <a:graphicData uri="http://schemas.openxmlformats.org/drawingml/2006/table">
            <a:tbl>
              <a:tblPr>
                <a:noFill/>
                <a:tableStyleId>{44A6F84F-473E-42DB-970C-92F8B2CC98C7}</a:tableStyleId>
              </a:tblPr>
              <a:tblGrid>
                <a:gridCol w="3821100"/>
                <a:gridCol w="3348025"/>
              </a:tblGrid>
              <a:tr h="1439850">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CE6F2"/>
                    </a:solidFill>
                  </a:tcPr>
                </a:tc>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CE6F2"/>
                    </a:solidFill>
                  </a:tcPr>
                </a:tc>
              </a:tr>
              <a:tr h="1439850">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r>
            </a:tbl>
          </a:graphicData>
        </a:graphic>
      </p:graphicFrame>
      <p:pic>
        <p:nvPicPr>
          <p:cNvPr id="504" name="Google Shape;504;p29"/>
          <p:cNvPicPr preferRelativeResize="0"/>
          <p:nvPr/>
        </p:nvPicPr>
        <p:blipFill rotWithShape="1">
          <a:blip r:embed="rId5">
            <a:alphaModFix/>
          </a:blip>
          <a:srcRect/>
          <a:stretch/>
        </p:blipFill>
        <p:spPr>
          <a:xfrm>
            <a:off x="209550" y="4763742"/>
            <a:ext cx="1311275" cy="1143000"/>
          </a:xfrm>
          <a:prstGeom prst="rect">
            <a:avLst/>
          </a:prstGeom>
          <a:noFill/>
          <a:ln>
            <a:noFill/>
          </a:ln>
        </p:spPr>
      </p:pic>
      <p:sp>
        <p:nvSpPr>
          <p:cNvPr id="505" name="Google Shape;505;p29"/>
          <p:cNvSpPr txBox="1"/>
          <p:nvPr/>
        </p:nvSpPr>
        <p:spPr>
          <a:xfrm flipH="1">
            <a:off x="1295400" y="2936635"/>
            <a:ext cx="1495425" cy="476250"/>
          </a:xfrm>
          <a:prstGeom prst="rect">
            <a:avLst/>
          </a:prstGeom>
          <a:solidFill>
            <a:srgbClr val="FFC000"/>
          </a:solidFill>
          <a:ln w="25400" cap="flat" cmpd="sng">
            <a:solidFill>
              <a:srgbClr val="FF66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0"/>
              <a:buFont typeface="Microsoft JhengHei"/>
              <a:buNone/>
            </a:pPr>
            <a:r>
              <a:rPr lang="en-US" sz="2500" b="1" i="0" u="none">
                <a:solidFill>
                  <a:schemeClr val="dk1"/>
                </a:solidFill>
                <a:latin typeface="Microsoft JhengHei"/>
                <a:ea typeface="Microsoft JhengHei"/>
                <a:cs typeface="Microsoft JhengHei"/>
                <a:sym typeface="Microsoft JhengHei"/>
              </a:rPr>
              <a:t>客家語</a:t>
            </a:r>
            <a:endParaRPr/>
          </a:p>
        </p:txBody>
      </p:sp>
      <p:pic>
        <p:nvPicPr>
          <p:cNvPr id="506" name="Google Shape;506;p29"/>
          <p:cNvPicPr preferRelativeResize="0"/>
          <p:nvPr/>
        </p:nvPicPr>
        <p:blipFill rotWithShape="1">
          <a:blip r:embed="rId6">
            <a:alphaModFix/>
          </a:blip>
          <a:srcRect/>
          <a:stretch/>
        </p:blipFill>
        <p:spPr>
          <a:xfrm>
            <a:off x="209550" y="2936635"/>
            <a:ext cx="1338262" cy="1338262"/>
          </a:xfrm>
          <a:prstGeom prst="rect">
            <a:avLst/>
          </a:prstGeom>
          <a:noFill/>
          <a:ln>
            <a:noFill/>
          </a:ln>
        </p:spPr>
      </p:pic>
      <p:sp>
        <p:nvSpPr>
          <p:cNvPr id="507" name="Google Shape;507;p29"/>
          <p:cNvSpPr txBox="1"/>
          <p:nvPr/>
        </p:nvSpPr>
        <p:spPr>
          <a:xfrm>
            <a:off x="5225900" y="3667125"/>
            <a:ext cx="3249612" cy="1570037"/>
          </a:xfrm>
          <a:prstGeom prst="rect">
            <a:avLst/>
          </a:prstGeom>
          <a:solidFill>
            <a:srgbClr val="DCE6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Microsoft JhengHei"/>
              <a:buNone/>
            </a:pPr>
            <a:r>
              <a:rPr lang="en-US" sz="3200" b="1" i="0" u="none" dirty="0" err="1">
                <a:solidFill>
                  <a:srgbClr val="FF0000"/>
                </a:solidFill>
                <a:latin typeface="Microsoft JhengHei"/>
                <a:ea typeface="Microsoft JhengHei"/>
                <a:cs typeface="Microsoft JhengHei"/>
                <a:sym typeface="Microsoft JhengHei"/>
              </a:rPr>
              <a:t>基礎級以上</a:t>
            </a:r>
            <a:endParaRPr dirty="0"/>
          </a:p>
          <a:p>
            <a:pPr marL="0" marR="0" lvl="0" indent="0" algn="ctr" rtl="0">
              <a:lnSpc>
                <a:spcPct val="100000"/>
              </a:lnSpc>
              <a:spcBef>
                <a:spcPts val="0"/>
              </a:spcBef>
              <a:spcAft>
                <a:spcPts val="0"/>
              </a:spcAft>
              <a:buClr>
                <a:srgbClr val="FF0000"/>
              </a:buClr>
              <a:buSzPts val="3200"/>
              <a:buFont typeface="Microsoft JhengHei"/>
              <a:buNone/>
            </a:pPr>
            <a:r>
              <a:rPr lang="en-US" sz="3200" b="1" i="0" u="none" dirty="0" err="1">
                <a:solidFill>
                  <a:srgbClr val="FF0000"/>
                </a:solidFill>
                <a:latin typeface="Microsoft JhengHei"/>
                <a:ea typeface="Microsoft JhengHei"/>
                <a:cs typeface="Microsoft JhengHei"/>
                <a:sym typeface="Microsoft JhengHei"/>
              </a:rPr>
              <a:t>均採計</a:t>
            </a:r>
            <a:endParaRPr dirty="0"/>
          </a:p>
          <a:p>
            <a:pPr marL="0" marR="0" lvl="0" indent="0" algn="ctr" rtl="0">
              <a:lnSpc>
                <a:spcPct val="100000"/>
              </a:lnSpc>
              <a:spcBef>
                <a:spcPts val="0"/>
              </a:spcBef>
              <a:spcAft>
                <a:spcPts val="0"/>
              </a:spcAft>
              <a:buClr>
                <a:srgbClr val="FF0000"/>
              </a:buClr>
              <a:buSzPts val="3200"/>
              <a:buFont typeface="Microsoft JhengHei"/>
              <a:buNone/>
            </a:pPr>
            <a:r>
              <a:rPr lang="en-US" sz="3200" b="1" i="0" u="none" dirty="0">
                <a:solidFill>
                  <a:srgbClr val="FF0000"/>
                </a:solidFill>
                <a:latin typeface="Microsoft JhengHei"/>
                <a:ea typeface="Microsoft JhengHei"/>
                <a:cs typeface="Microsoft JhengHei"/>
                <a:sym typeface="Microsoft JhengHei"/>
              </a:rPr>
              <a:t>5分</a:t>
            </a:r>
            <a:endParaRPr dirty="0"/>
          </a:p>
        </p:txBody>
      </p:sp>
      <p:sp>
        <p:nvSpPr>
          <p:cNvPr id="508" name="Google Shape;508;p29"/>
          <p:cNvSpPr txBox="1"/>
          <p:nvPr/>
        </p:nvSpPr>
        <p:spPr>
          <a:xfrm>
            <a:off x="1571625" y="3649422"/>
            <a:ext cx="3057525"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Microsoft JhengHei"/>
              <a:buNone/>
            </a:pPr>
            <a:r>
              <a:rPr lang="en-US" sz="2800" b="1" i="0" u="none" dirty="0" err="1">
                <a:solidFill>
                  <a:schemeClr val="dk1"/>
                </a:solidFill>
                <a:latin typeface="Microsoft JhengHei"/>
                <a:ea typeface="Microsoft JhengHei"/>
                <a:cs typeface="Microsoft JhengHei"/>
                <a:sym typeface="Microsoft JhengHei"/>
              </a:rPr>
              <a:t>客語能力認證考試</a:t>
            </a:r>
            <a:endParaRPr dirty="0"/>
          </a:p>
        </p:txBody>
      </p:sp>
      <p:sp>
        <p:nvSpPr>
          <p:cNvPr id="509" name="Google Shape;509;p29"/>
          <p:cNvSpPr txBox="1"/>
          <p:nvPr/>
        </p:nvSpPr>
        <p:spPr>
          <a:xfrm flipH="1">
            <a:off x="1295400" y="4363168"/>
            <a:ext cx="1881187" cy="476250"/>
          </a:xfrm>
          <a:prstGeom prst="rect">
            <a:avLst/>
          </a:prstGeom>
          <a:solidFill>
            <a:srgbClr val="FFC000"/>
          </a:solidFill>
          <a:ln w="25400" cap="flat" cmpd="sng">
            <a:solidFill>
              <a:srgbClr val="FF66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0"/>
              <a:buFont typeface="Microsoft JhengHei"/>
              <a:buNone/>
            </a:pPr>
            <a:r>
              <a:rPr lang="en-US" sz="2500" b="1" i="0" u="none">
                <a:solidFill>
                  <a:schemeClr val="dk1"/>
                </a:solidFill>
                <a:latin typeface="Microsoft JhengHei"/>
                <a:ea typeface="Microsoft JhengHei"/>
                <a:cs typeface="Microsoft JhengHei"/>
                <a:sym typeface="Microsoft JhengHei"/>
              </a:rPr>
              <a:t>原住民族語</a:t>
            </a:r>
            <a:endParaRPr/>
          </a:p>
        </p:txBody>
      </p:sp>
      <p:sp>
        <p:nvSpPr>
          <p:cNvPr id="510" name="Google Shape;510;p29"/>
          <p:cNvSpPr txBox="1"/>
          <p:nvPr/>
        </p:nvSpPr>
        <p:spPr>
          <a:xfrm>
            <a:off x="1633537" y="4858199"/>
            <a:ext cx="315595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Microsoft JhengHei"/>
              <a:buNone/>
            </a:pPr>
            <a:r>
              <a:rPr lang="en-US" sz="2800" b="1" i="0" u="none" dirty="0" err="1">
                <a:solidFill>
                  <a:schemeClr val="dk1"/>
                </a:solidFill>
                <a:latin typeface="Microsoft JhengHei"/>
                <a:ea typeface="Microsoft JhengHei"/>
                <a:cs typeface="Microsoft JhengHei"/>
                <a:sym typeface="Microsoft JhengHei"/>
              </a:rPr>
              <a:t>原住民族語言能力</a:t>
            </a:r>
            <a:endParaRPr dirty="0"/>
          </a:p>
          <a:p>
            <a:pPr marL="0" marR="0" lvl="0" indent="0" algn="l" rtl="0">
              <a:lnSpc>
                <a:spcPct val="100000"/>
              </a:lnSpc>
              <a:spcBef>
                <a:spcPts val="0"/>
              </a:spcBef>
              <a:spcAft>
                <a:spcPts val="0"/>
              </a:spcAft>
              <a:buClr>
                <a:schemeClr val="dk1"/>
              </a:buClr>
              <a:buSzPts val="2800"/>
              <a:buFont typeface="Microsoft JhengHei"/>
              <a:buNone/>
            </a:pPr>
            <a:r>
              <a:rPr lang="en-US" sz="2800" b="1" i="0" u="none" dirty="0" err="1">
                <a:solidFill>
                  <a:schemeClr val="dk1"/>
                </a:solidFill>
                <a:latin typeface="Microsoft JhengHei"/>
                <a:ea typeface="Microsoft JhengHei"/>
                <a:cs typeface="Microsoft JhengHei"/>
                <a:sym typeface="Microsoft JhengHei"/>
              </a:rPr>
              <a:t>認證測驗</a:t>
            </a:r>
            <a:endParaRPr dirty="0"/>
          </a:p>
        </p:txBody>
      </p:sp>
      <p:sp>
        <p:nvSpPr>
          <p:cNvPr id="18" name="矩形 17"/>
          <p:cNvSpPr/>
          <p:nvPr/>
        </p:nvSpPr>
        <p:spPr>
          <a:xfrm>
            <a:off x="321075" y="710039"/>
            <a:ext cx="4134465" cy="707886"/>
          </a:xfrm>
          <a:prstGeom prst="rect">
            <a:avLst/>
          </a:prstGeom>
        </p:spPr>
        <p:txBody>
          <a:bodyPr wrap="none">
            <a:spAutoFit/>
          </a:bodyPr>
          <a:lstStyle/>
          <a:p>
            <a:pPr lvl="0" algn="ctr">
              <a:buClr>
                <a:schemeClr val="dk1"/>
              </a:buClr>
              <a:buSzPts val="4000"/>
            </a:pP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二</a:t>
            </a: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多元</a:t>
            </a:r>
            <a:r>
              <a:rPr lang="zh-TW" altLang="en-US" sz="4000" b="1" dirty="0">
                <a:solidFill>
                  <a:schemeClr val="dk1"/>
                </a:solidFill>
                <a:latin typeface="Microsoft JhengHei"/>
                <a:ea typeface="Microsoft JhengHei"/>
                <a:cs typeface="Microsoft JhengHei"/>
                <a:sym typeface="Microsoft JhengHei"/>
              </a:rPr>
              <a:t>學習表現</a:t>
            </a:r>
          </a:p>
        </p:txBody>
      </p:sp>
    </p:spTree>
    <p:extLst>
      <p:ext uri="{BB962C8B-B14F-4D97-AF65-F5344CB8AC3E}">
        <p14:creationId xmlns:p14="http://schemas.microsoft.com/office/powerpoint/2010/main" val="635981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13"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212;p10"/>
          <p:cNvPicPr preferRelativeResize="0"/>
          <p:nvPr/>
        </p:nvPicPr>
        <p:blipFill rotWithShape="1">
          <a:blip r:embed="rId4">
            <a:alphaModFix/>
          </a:blip>
          <a:srcRect l="65388" t="27999" r="29266" b="48165"/>
          <a:stretch/>
        </p:blipFill>
        <p:spPr>
          <a:xfrm>
            <a:off x="5949950" y="549275"/>
            <a:ext cx="2366962" cy="762000"/>
          </a:xfrm>
          <a:prstGeom prst="rect">
            <a:avLst/>
          </a:prstGeom>
          <a:noFill/>
          <a:ln>
            <a:noFill/>
          </a:ln>
        </p:spPr>
      </p:pic>
      <p:sp>
        <p:nvSpPr>
          <p:cNvPr id="515" name="Google Shape;515;p30"/>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aphicFrame>
        <p:nvGraphicFramePr>
          <p:cNvPr id="517" name="Google Shape;517;p30"/>
          <p:cNvGraphicFramePr/>
          <p:nvPr>
            <p:extLst>
              <p:ext uri="{D42A27DB-BD31-4B8C-83A1-F6EECF244321}">
                <p14:modId xmlns:p14="http://schemas.microsoft.com/office/powerpoint/2010/main" val="3489179134"/>
              </p:ext>
            </p:extLst>
          </p:nvPr>
        </p:nvGraphicFramePr>
        <p:xfrm>
          <a:off x="1101522" y="1814616"/>
          <a:ext cx="7431050" cy="635000"/>
        </p:xfrm>
        <a:graphic>
          <a:graphicData uri="http://schemas.openxmlformats.org/drawingml/2006/table">
            <a:tbl>
              <a:tblPr>
                <a:noFill/>
                <a:tableStyleId>{44A6F84F-473E-42DB-970C-92F8B2CC98C7}</a:tableStyleId>
              </a:tblPr>
              <a:tblGrid>
                <a:gridCol w="68250"/>
                <a:gridCol w="1420800"/>
                <a:gridCol w="5942000"/>
              </a:tblGrid>
              <a:tr h="635000">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400" b="1" i="0" u="none">
                          <a:solidFill>
                            <a:srgbClr val="000000"/>
                          </a:solidFill>
                          <a:latin typeface="Microsoft JhengHei"/>
                          <a:ea typeface="Microsoft JhengHei"/>
                          <a:cs typeface="Microsoft JhengHei"/>
                          <a:sym typeface="Microsoft JhengHei"/>
                        </a:rPr>
                        <a:t>語言認證</a:t>
                      </a:r>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bl>
          </a:graphicData>
        </a:graphic>
      </p:graphicFrame>
      <p:sp>
        <p:nvSpPr>
          <p:cNvPr id="518" name="Google Shape;518;p30"/>
          <p:cNvSpPr/>
          <p:nvPr/>
        </p:nvSpPr>
        <p:spPr>
          <a:xfrm>
            <a:off x="392555" y="1621958"/>
            <a:ext cx="863600" cy="847725"/>
          </a:xfrm>
          <a:prstGeom prst="ellipse">
            <a:avLst/>
          </a:prstGeom>
          <a:solidFill>
            <a:srgbClr val="FF0000"/>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200"/>
              <a:buFont typeface="Calibri"/>
              <a:buNone/>
            </a:pPr>
            <a:r>
              <a:rPr lang="en-US" sz="2200" b="1" i="0" u="none">
                <a:solidFill>
                  <a:schemeClr val="lt1"/>
                </a:solidFill>
                <a:latin typeface="Calibri"/>
                <a:ea typeface="Calibri"/>
                <a:cs typeface="Calibri"/>
                <a:sym typeface="Calibri"/>
              </a:rPr>
              <a:t>5分</a:t>
            </a:r>
            <a:endParaRPr/>
          </a:p>
        </p:txBody>
      </p:sp>
      <p:sp>
        <p:nvSpPr>
          <p:cNvPr id="519" name="Google Shape;519;p30"/>
          <p:cNvSpPr txBox="1"/>
          <p:nvPr/>
        </p:nvSpPr>
        <p:spPr>
          <a:xfrm>
            <a:off x="6011862" y="1916112"/>
            <a:ext cx="185737"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520" name="Google Shape;520;p30"/>
          <p:cNvSpPr txBox="1"/>
          <p:nvPr/>
        </p:nvSpPr>
        <p:spPr>
          <a:xfrm>
            <a:off x="2901950" y="1917010"/>
            <a:ext cx="5262562" cy="4302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200"/>
              <a:buFont typeface="Microsoft JhengHei"/>
              <a:buNone/>
            </a:pPr>
            <a:r>
              <a:rPr lang="en-US" sz="2200" b="0" i="0" u="none" dirty="0" err="1">
                <a:solidFill>
                  <a:schemeClr val="dk1"/>
                </a:solidFill>
                <a:latin typeface="Microsoft JhengHei"/>
                <a:ea typeface="Microsoft JhengHei"/>
                <a:cs typeface="Microsoft JhengHei"/>
                <a:sym typeface="Microsoft JhengHei"/>
              </a:rPr>
              <a:t>採計閩南語、客家語、原住民族語、</a:t>
            </a:r>
            <a:r>
              <a:rPr lang="en-US" sz="2200" b="0" i="0" u="none" dirty="0" err="1">
                <a:solidFill>
                  <a:srgbClr val="FF0000"/>
                </a:solidFill>
                <a:latin typeface="Microsoft JhengHei"/>
                <a:ea typeface="Microsoft JhengHei"/>
                <a:cs typeface="Microsoft JhengHei"/>
                <a:sym typeface="Microsoft JhengHei"/>
              </a:rPr>
              <a:t>英語</a:t>
            </a:r>
            <a:endParaRPr dirty="0">
              <a:solidFill>
                <a:srgbClr val="FF0000"/>
              </a:solidFill>
            </a:endParaRPr>
          </a:p>
        </p:txBody>
      </p:sp>
      <p:graphicFrame>
        <p:nvGraphicFramePr>
          <p:cNvPr id="521" name="Google Shape;521;p30"/>
          <p:cNvGraphicFramePr/>
          <p:nvPr>
            <p:extLst>
              <p:ext uri="{D42A27DB-BD31-4B8C-83A1-F6EECF244321}">
                <p14:modId xmlns:p14="http://schemas.microsoft.com/office/powerpoint/2010/main" val="2044487222"/>
              </p:ext>
            </p:extLst>
          </p:nvPr>
        </p:nvGraphicFramePr>
        <p:xfrm>
          <a:off x="1026544" y="3076419"/>
          <a:ext cx="7470476" cy="590706"/>
        </p:xfrm>
        <a:graphic>
          <a:graphicData uri="http://schemas.openxmlformats.org/drawingml/2006/table">
            <a:tbl>
              <a:tblPr>
                <a:noFill/>
                <a:tableStyleId>{44A6F84F-473E-42DB-970C-92F8B2CC98C7}</a:tableStyleId>
              </a:tblPr>
              <a:tblGrid>
                <a:gridCol w="7470476"/>
              </a:tblGrid>
              <a:tr h="590706">
                <a:tc>
                  <a:txBody>
                    <a:bodyPr/>
                    <a:lstStyle/>
                    <a:p>
                      <a:pPr marL="0" marR="0" lvl="0" indent="0" algn="ctr" rtl="0">
                        <a:lnSpc>
                          <a:spcPct val="100000"/>
                        </a:lnSpc>
                        <a:spcBef>
                          <a:spcPts val="0"/>
                        </a:spcBef>
                        <a:spcAft>
                          <a:spcPts val="0"/>
                        </a:spcAft>
                        <a:buClr>
                          <a:schemeClr val="dk1"/>
                        </a:buClr>
                        <a:buSzPts val="2400"/>
                        <a:buFont typeface="Microsoft JhengHei"/>
                        <a:buNone/>
                      </a:pPr>
                      <a:r>
                        <a:rPr lang="en-US" sz="2400" dirty="0" err="1"/>
                        <a:t>標準參照</a:t>
                      </a:r>
                      <a:r>
                        <a:rPr lang="en-US" sz="2400" dirty="0"/>
                        <a:t> CEF </a:t>
                      </a:r>
                      <a:r>
                        <a:rPr lang="en-US" sz="2400" dirty="0" err="1"/>
                        <a:t>架構相當</a:t>
                      </a:r>
                      <a:r>
                        <a:rPr lang="en-US" sz="2400" dirty="0"/>
                        <a:t> </a:t>
                      </a:r>
                      <a:r>
                        <a:rPr lang="en-US" sz="2400" b="1" dirty="0">
                          <a:solidFill>
                            <a:srgbClr val="FF0000"/>
                          </a:solidFill>
                        </a:rPr>
                        <a:t>A2 級</a:t>
                      </a:r>
                      <a:r>
                        <a:rPr lang="en-US" sz="2400" dirty="0"/>
                        <a:t>以上者，採計5分</a:t>
                      </a:r>
                      <a:endParaRPr sz="2400" dirty="0"/>
                    </a:p>
                  </a:txBody>
                  <a:tcPr marL="91450" marR="91450" marT="45725" marB="45725">
                    <a:lnL w="12700" cap="flat" cmpd="sng">
                      <a:solidFill>
                        <a:schemeClr val="lt1"/>
                      </a:solidFill>
                      <a:prstDash val="solid"/>
                      <a:round/>
                      <a:headEnd type="none" w="sm" len="sm"/>
                      <a:tailEnd type="none" w="sm" len="sm"/>
                    </a:lnL>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CE6F2"/>
                    </a:solidFill>
                  </a:tcPr>
                </a:tc>
              </a:tr>
            </a:tbl>
          </a:graphicData>
        </a:graphic>
      </p:graphicFrame>
      <p:sp>
        <p:nvSpPr>
          <p:cNvPr id="522" name="Google Shape;522;p30"/>
          <p:cNvSpPr txBox="1"/>
          <p:nvPr/>
        </p:nvSpPr>
        <p:spPr>
          <a:xfrm flipH="1">
            <a:off x="159642" y="2724539"/>
            <a:ext cx="1160400" cy="476100"/>
          </a:xfrm>
          <a:prstGeom prst="rect">
            <a:avLst/>
          </a:prstGeom>
          <a:solidFill>
            <a:srgbClr val="FFC000"/>
          </a:solidFill>
          <a:ln w="25400" cap="flat" cmpd="sng">
            <a:solidFill>
              <a:srgbClr val="FF66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0"/>
              <a:buFont typeface="Microsoft JhengHei"/>
              <a:buNone/>
            </a:pPr>
            <a:r>
              <a:rPr lang="en-US" sz="2500" b="1" i="0" u="none" dirty="0" err="1">
                <a:solidFill>
                  <a:schemeClr val="dk1"/>
                </a:solidFill>
                <a:latin typeface="Microsoft JhengHei"/>
                <a:ea typeface="Microsoft JhengHei"/>
                <a:cs typeface="Microsoft JhengHei"/>
                <a:sym typeface="Microsoft JhengHei"/>
              </a:rPr>
              <a:t>英語</a:t>
            </a:r>
            <a:endParaRPr dirty="0"/>
          </a:p>
        </p:txBody>
      </p:sp>
      <p:graphicFrame>
        <p:nvGraphicFramePr>
          <p:cNvPr id="523" name="Google Shape;523;p30"/>
          <p:cNvGraphicFramePr/>
          <p:nvPr>
            <p:extLst>
              <p:ext uri="{D42A27DB-BD31-4B8C-83A1-F6EECF244321}">
                <p14:modId xmlns:p14="http://schemas.microsoft.com/office/powerpoint/2010/main" val="2756884308"/>
              </p:ext>
            </p:extLst>
          </p:nvPr>
        </p:nvGraphicFramePr>
        <p:xfrm>
          <a:off x="1256155" y="3906445"/>
          <a:ext cx="7169125" cy="2167570"/>
        </p:xfrm>
        <a:graphic>
          <a:graphicData uri="http://schemas.openxmlformats.org/drawingml/2006/table">
            <a:tbl>
              <a:tblPr>
                <a:noFill/>
                <a:tableStyleId>{44A6F84F-473E-42DB-970C-92F8B2CC98C7}</a:tableStyleId>
              </a:tblPr>
              <a:tblGrid>
                <a:gridCol w="3821100"/>
                <a:gridCol w="3348025"/>
              </a:tblGrid>
              <a:tr h="671500">
                <a:tc>
                  <a:txBody>
                    <a:bodyPr/>
                    <a:lstStyle/>
                    <a:p>
                      <a:pPr marL="0" marR="0" lvl="0" indent="0" algn="ctr" rtl="0">
                        <a:lnSpc>
                          <a:spcPct val="100000"/>
                        </a:lnSpc>
                        <a:spcBef>
                          <a:spcPts val="0"/>
                        </a:spcBef>
                        <a:spcAft>
                          <a:spcPts val="0"/>
                        </a:spcAft>
                        <a:buClr>
                          <a:schemeClr val="dk1"/>
                        </a:buClr>
                        <a:buSzPts val="2400"/>
                        <a:buFont typeface="Microsoft JhengHei"/>
                        <a:buNone/>
                      </a:pPr>
                      <a:r>
                        <a:rPr lang="en-US" sz="2400" dirty="0" err="1">
                          <a:solidFill>
                            <a:schemeClr val="dk1"/>
                          </a:solidFill>
                          <a:latin typeface="Microsoft JhengHei"/>
                          <a:ea typeface="Microsoft JhengHei"/>
                          <a:cs typeface="Microsoft JhengHei"/>
                          <a:sym typeface="Microsoft JhengHei"/>
                        </a:rPr>
                        <a:t>全民英檢</a:t>
                      </a:r>
                      <a:r>
                        <a:rPr lang="en-US" sz="2400" dirty="0">
                          <a:solidFill>
                            <a:schemeClr val="dk1"/>
                          </a:solidFill>
                          <a:latin typeface="Microsoft JhengHei"/>
                          <a:ea typeface="Microsoft JhengHei"/>
                          <a:cs typeface="Microsoft JhengHei"/>
                          <a:sym typeface="Microsoft JhengHei"/>
                        </a:rPr>
                        <a:t>(GEPT)</a:t>
                      </a:r>
                      <a:r>
                        <a:rPr lang="en-US" sz="2400" dirty="0" err="1">
                          <a:solidFill>
                            <a:srgbClr val="FF0000"/>
                          </a:solidFill>
                          <a:latin typeface="Microsoft JhengHei"/>
                          <a:ea typeface="Microsoft JhengHei"/>
                          <a:cs typeface="Microsoft JhengHei"/>
                          <a:sym typeface="Microsoft JhengHei"/>
                        </a:rPr>
                        <a:t>初級</a:t>
                      </a:r>
                      <a:endParaRPr dirty="0">
                        <a:solidFill>
                          <a:srgbClr val="FF0000"/>
                        </a:solidFill>
                      </a:endParaRPr>
                    </a:p>
                  </a:txBody>
                  <a:tcPr marL="91450" marR="91450" marT="45725" marB="45725">
                    <a:lnL w="12700" cap="flat" cmpd="sng">
                      <a:solidFill>
                        <a:schemeClr val="lt1"/>
                      </a:solidFill>
                      <a:prstDash val="solid"/>
                      <a:round/>
                      <a:headEnd type="none" w="sm" len="sm"/>
                      <a:tailEnd type="none" w="sm" len="sm"/>
                    </a:lnL>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CE6F2"/>
                    </a:solidFill>
                  </a:tcPr>
                </a:tc>
                <a:tc rowSpan="3">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91450" marR="91450" marT="45725" marB="45725">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CE6F2"/>
                    </a:solidFill>
                  </a:tcPr>
                </a:tc>
              </a:tr>
              <a:tr h="673100">
                <a:tc>
                  <a:txBody>
                    <a:bodyPr/>
                    <a:lstStyle/>
                    <a:p>
                      <a:pPr marL="0" marR="0" lvl="0" indent="0" algn="ctr" rtl="0">
                        <a:lnSpc>
                          <a:spcPct val="100000"/>
                        </a:lnSpc>
                        <a:spcBef>
                          <a:spcPts val="0"/>
                        </a:spcBef>
                        <a:spcAft>
                          <a:spcPts val="0"/>
                        </a:spcAft>
                        <a:buClr>
                          <a:schemeClr val="dk1"/>
                        </a:buClr>
                        <a:buSzPts val="2400"/>
                        <a:buFont typeface="Microsoft JhengHei"/>
                        <a:buNone/>
                      </a:pPr>
                      <a:r>
                        <a:rPr lang="en-US" sz="2400" dirty="0">
                          <a:solidFill>
                            <a:schemeClr val="dk1"/>
                          </a:solidFill>
                          <a:latin typeface="Microsoft JhengHei"/>
                          <a:ea typeface="Microsoft JhengHei"/>
                          <a:cs typeface="Microsoft JhengHei"/>
                          <a:sym typeface="Microsoft JhengHei"/>
                        </a:rPr>
                        <a:t>多益測驗</a:t>
                      </a:r>
                      <a:r>
                        <a:rPr lang="en-US" sz="2400" dirty="0">
                          <a:solidFill>
                            <a:srgbClr val="FF0000"/>
                          </a:solidFill>
                          <a:latin typeface="Microsoft JhengHei"/>
                          <a:ea typeface="Microsoft JhengHei"/>
                          <a:cs typeface="Microsoft JhengHei"/>
                          <a:sym typeface="Microsoft JhengHei"/>
                        </a:rPr>
                        <a:t>225分以上</a:t>
                      </a:r>
                      <a:endParaRPr dirty="0">
                        <a:solidFill>
                          <a:srgbClr val="FF0000"/>
                        </a:solidFill>
                      </a:endParaRPr>
                    </a:p>
                  </a:txBody>
                  <a:tcPr marL="91450" marR="91450" marT="45725" marB="45725">
                    <a:lnL w="127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6D9F1"/>
                    </a:solidFill>
                  </a:tcPr>
                </a:tc>
                <a:tc vMerge="1">
                  <a:txBody>
                    <a:bodyPr/>
                    <a:lstStyle/>
                    <a:p>
                      <a:endParaRPr lang="zh-TW"/>
                    </a:p>
                  </a:txBody>
                  <a:tcPr/>
                </a:tc>
              </a:tr>
              <a:tr h="671500">
                <a:tc>
                  <a:txBody>
                    <a:bodyPr/>
                    <a:lstStyle/>
                    <a:p>
                      <a:pPr marL="0" marR="0" lvl="0" indent="0" algn="ctr" rtl="0">
                        <a:lnSpc>
                          <a:spcPct val="100000"/>
                        </a:lnSpc>
                        <a:spcBef>
                          <a:spcPts val="0"/>
                        </a:spcBef>
                        <a:spcAft>
                          <a:spcPts val="0"/>
                        </a:spcAft>
                        <a:buClr>
                          <a:schemeClr val="dk1"/>
                        </a:buClr>
                        <a:buSzPts val="2400"/>
                        <a:buFont typeface="Microsoft JhengHei"/>
                        <a:buNone/>
                      </a:pPr>
                      <a:r>
                        <a:rPr lang="en-US" sz="2400" dirty="0">
                          <a:solidFill>
                            <a:schemeClr val="dk1"/>
                          </a:solidFill>
                          <a:latin typeface="Microsoft JhengHei"/>
                          <a:ea typeface="Microsoft JhengHei"/>
                          <a:cs typeface="Microsoft JhengHei"/>
                          <a:sym typeface="Microsoft JhengHei"/>
                        </a:rPr>
                        <a:t>托福紙筆測驗</a:t>
                      </a:r>
                      <a:r>
                        <a:rPr lang="en-US" sz="2400" dirty="0">
                          <a:solidFill>
                            <a:srgbClr val="FF0000"/>
                          </a:solidFill>
                          <a:latin typeface="Microsoft JhengHei"/>
                          <a:ea typeface="Microsoft JhengHei"/>
                          <a:cs typeface="Microsoft JhengHei"/>
                          <a:sym typeface="Microsoft JhengHei"/>
                        </a:rPr>
                        <a:t>390以上</a:t>
                      </a:r>
                      <a:endParaRPr sz="2400" dirty="0">
                        <a:solidFill>
                          <a:srgbClr val="FF0000"/>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chemeClr val="dk1"/>
                        </a:buClr>
                        <a:buSzPts val="2400"/>
                        <a:buFont typeface="Microsoft JhengHei"/>
                        <a:buNone/>
                      </a:pPr>
                      <a:r>
                        <a:rPr lang="en-US" sz="2400" dirty="0">
                          <a:solidFill>
                            <a:schemeClr val="dk1"/>
                          </a:solidFill>
                          <a:latin typeface="Microsoft JhengHei"/>
                          <a:ea typeface="Microsoft JhengHei"/>
                          <a:cs typeface="Microsoft JhengHei"/>
                          <a:sym typeface="Microsoft JhengHei"/>
                        </a:rPr>
                        <a:t>電腦測驗</a:t>
                      </a:r>
                      <a:r>
                        <a:rPr lang="en-US" sz="2400" dirty="0">
                          <a:solidFill>
                            <a:srgbClr val="FF0000"/>
                          </a:solidFill>
                          <a:latin typeface="Microsoft JhengHei"/>
                          <a:ea typeface="Microsoft JhengHei"/>
                          <a:cs typeface="Microsoft JhengHei"/>
                          <a:sym typeface="Microsoft JhengHei"/>
                        </a:rPr>
                        <a:t>90以上</a:t>
                      </a:r>
                      <a:endParaRPr sz="2400" dirty="0">
                        <a:solidFill>
                          <a:srgbClr val="FF0000"/>
                        </a:solidFill>
                        <a:latin typeface="Microsoft JhengHei"/>
                        <a:ea typeface="Microsoft JhengHei"/>
                        <a:cs typeface="Microsoft JhengHei"/>
                        <a:sym typeface="Microsoft JhengHei"/>
                      </a:endParaRPr>
                    </a:p>
                  </a:txBody>
                  <a:tcPr marL="91450" marR="91450" marT="45725" marB="45725">
                    <a:lnL w="127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vMerge="1">
                  <a:txBody>
                    <a:bodyPr/>
                    <a:lstStyle/>
                    <a:p>
                      <a:endParaRPr lang="zh-TW"/>
                    </a:p>
                  </a:txBody>
                  <a:tcPr/>
                </a:tc>
              </a:tr>
            </a:tbl>
          </a:graphicData>
        </a:graphic>
      </p:graphicFrame>
      <p:sp>
        <p:nvSpPr>
          <p:cNvPr id="524" name="Google Shape;524;p30"/>
          <p:cNvSpPr txBox="1"/>
          <p:nvPr/>
        </p:nvSpPr>
        <p:spPr>
          <a:xfrm>
            <a:off x="5434800" y="4295493"/>
            <a:ext cx="2236800" cy="156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200"/>
              <a:buFont typeface="Microsoft JhengHei"/>
              <a:buNone/>
            </a:pPr>
            <a:endParaRPr dirty="0"/>
          </a:p>
          <a:p>
            <a:pPr marL="0" marR="0" lvl="0" indent="0" algn="ctr" rtl="0">
              <a:lnSpc>
                <a:spcPct val="100000"/>
              </a:lnSpc>
              <a:spcBef>
                <a:spcPts val="0"/>
              </a:spcBef>
              <a:spcAft>
                <a:spcPts val="0"/>
              </a:spcAft>
              <a:buClr>
                <a:srgbClr val="FF0000"/>
              </a:buClr>
              <a:buSzPts val="3200"/>
              <a:buFont typeface="Microsoft JhengHei"/>
              <a:buNone/>
            </a:pPr>
            <a:r>
              <a:rPr lang="en-US" sz="3200" b="1" i="0" u="none" dirty="0" err="1">
                <a:solidFill>
                  <a:srgbClr val="FF0000"/>
                </a:solidFill>
                <a:latin typeface="Microsoft JhengHei"/>
                <a:ea typeface="Microsoft JhengHei"/>
                <a:cs typeface="Microsoft JhengHei"/>
                <a:sym typeface="Microsoft JhengHei"/>
              </a:rPr>
              <a:t>均採計</a:t>
            </a:r>
            <a:endParaRPr dirty="0"/>
          </a:p>
          <a:p>
            <a:pPr marL="0" marR="0" lvl="0" indent="0" algn="ctr" rtl="0">
              <a:lnSpc>
                <a:spcPct val="100000"/>
              </a:lnSpc>
              <a:spcBef>
                <a:spcPts val="0"/>
              </a:spcBef>
              <a:spcAft>
                <a:spcPts val="0"/>
              </a:spcAft>
              <a:buClr>
                <a:srgbClr val="FF0000"/>
              </a:buClr>
              <a:buSzPts val="3200"/>
              <a:buFont typeface="Microsoft JhengHei"/>
              <a:buNone/>
            </a:pPr>
            <a:r>
              <a:rPr lang="en-US" sz="3200" b="1" i="0" u="none" dirty="0">
                <a:solidFill>
                  <a:srgbClr val="FF0000"/>
                </a:solidFill>
                <a:latin typeface="Microsoft JhengHei"/>
                <a:ea typeface="Microsoft JhengHei"/>
                <a:cs typeface="Microsoft JhengHei"/>
                <a:sym typeface="Microsoft JhengHei"/>
              </a:rPr>
              <a:t>5分</a:t>
            </a:r>
            <a:endParaRPr dirty="0"/>
          </a:p>
        </p:txBody>
      </p:sp>
      <p:sp>
        <p:nvSpPr>
          <p:cNvPr id="14" name="矩形 13"/>
          <p:cNvSpPr/>
          <p:nvPr/>
        </p:nvSpPr>
        <p:spPr>
          <a:xfrm>
            <a:off x="321075" y="710039"/>
            <a:ext cx="4134465" cy="707886"/>
          </a:xfrm>
          <a:prstGeom prst="rect">
            <a:avLst/>
          </a:prstGeom>
        </p:spPr>
        <p:txBody>
          <a:bodyPr wrap="none">
            <a:spAutoFit/>
          </a:bodyPr>
          <a:lstStyle/>
          <a:p>
            <a:pPr lvl="0" algn="ctr">
              <a:buClr>
                <a:schemeClr val="dk1"/>
              </a:buClr>
              <a:buSzPts val="4000"/>
            </a:pP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二</a:t>
            </a: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多元</a:t>
            </a:r>
            <a:r>
              <a:rPr lang="zh-TW" altLang="en-US" sz="4000" b="1" dirty="0">
                <a:solidFill>
                  <a:schemeClr val="dk1"/>
                </a:solidFill>
                <a:latin typeface="Microsoft JhengHei"/>
                <a:ea typeface="Microsoft JhengHei"/>
                <a:cs typeface="Microsoft JhengHei"/>
                <a:sym typeface="Microsoft JhengHei"/>
              </a:rPr>
              <a:t>學習表現</a:t>
            </a:r>
          </a:p>
        </p:txBody>
      </p:sp>
    </p:spTree>
    <p:extLst>
      <p:ext uri="{BB962C8B-B14F-4D97-AF65-F5344CB8AC3E}">
        <p14:creationId xmlns:p14="http://schemas.microsoft.com/office/powerpoint/2010/main" val="1084493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11"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pic>
        <p:nvPicPr>
          <p:cNvPr id="19" name="Google Shape;212;p10"/>
          <p:cNvPicPr preferRelativeResize="0"/>
          <p:nvPr/>
        </p:nvPicPr>
        <p:blipFill rotWithShape="1">
          <a:blip r:embed="rId4">
            <a:alphaModFix/>
          </a:blip>
          <a:srcRect l="65388" t="27999" r="29266" b="48165"/>
          <a:stretch/>
        </p:blipFill>
        <p:spPr>
          <a:xfrm>
            <a:off x="5949950" y="549275"/>
            <a:ext cx="2366962" cy="762000"/>
          </a:xfrm>
          <a:prstGeom prst="rect">
            <a:avLst/>
          </a:prstGeom>
          <a:noFill/>
          <a:ln>
            <a:noFill/>
          </a:ln>
        </p:spPr>
      </p:pic>
      <p:sp>
        <p:nvSpPr>
          <p:cNvPr id="415" name="Google Shape;415;p22"/>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aphicFrame>
        <p:nvGraphicFramePr>
          <p:cNvPr id="2" name="表格 1"/>
          <p:cNvGraphicFramePr>
            <a:graphicFrameLocks noGrp="1"/>
          </p:cNvGraphicFramePr>
          <p:nvPr>
            <p:extLst>
              <p:ext uri="{D42A27DB-BD31-4B8C-83A1-F6EECF244321}">
                <p14:modId xmlns:p14="http://schemas.microsoft.com/office/powerpoint/2010/main" val="3059261977"/>
              </p:ext>
            </p:extLst>
          </p:nvPr>
        </p:nvGraphicFramePr>
        <p:xfrm>
          <a:off x="692649" y="1728914"/>
          <a:ext cx="6142266" cy="4147563"/>
        </p:xfrm>
        <a:graphic>
          <a:graphicData uri="http://schemas.openxmlformats.org/drawingml/2006/table">
            <a:tbl>
              <a:tblPr firstRow="1" bandRow="1">
                <a:tableStyleId>{44A6F84F-473E-42DB-970C-92F8B2CC98C7}</a:tableStyleId>
              </a:tblPr>
              <a:tblGrid>
                <a:gridCol w="2957277"/>
                <a:gridCol w="3184989"/>
              </a:tblGrid>
              <a:tr h="763213">
                <a:tc>
                  <a:txBody>
                    <a:bodyPr/>
                    <a:lstStyle/>
                    <a:p>
                      <a:pPr marL="0" marR="0" indent="0" algn="ctr" defTabSz="914400" rtl="0" eaLnBrk="1" fontAlgn="auto" latinLnBrk="0" hangingPunct="1">
                        <a:lnSpc>
                          <a:spcPts val="3800"/>
                        </a:lnSpc>
                        <a:spcBef>
                          <a:spcPts val="0"/>
                        </a:spcBef>
                        <a:spcAft>
                          <a:spcPts val="0"/>
                        </a:spcAft>
                        <a:buClr>
                          <a:srgbClr val="000000"/>
                        </a:buClr>
                        <a:buSzTx/>
                        <a:buFont typeface="Arial"/>
                        <a:buNone/>
                        <a:tabLst/>
                        <a:defRPr/>
                      </a:pPr>
                      <a:r>
                        <a:rPr lang="zh-TW" altLang="en-US" sz="3600" dirty="0" smtClean="0">
                          <a:latin typeface="微軟正黑體" panose="020B0604030504040204" pitchFamily="34" charset="-120"/>
                          <a:ea typeface="微軟正黑體" panose="020B0604030504040204" pitchFamily="34" charset="-120"/>
                        </a:rPr>
                        <a:t>社團參與</a:t>
                      </a:r>
                    </a:p>
                  </a:txBody>
                  <a:tcPr anchor="ctr">
                    <a:solidFill>
                      <a:schemeClr val="accent5">
                        <a:lumMod val="20000"/>
                        <a:lumOff val="80000"/>
                      </a:schemeClr>
                    </a:solidFill>
                  </a:tcPr>
                </a:tc>
                <a:tc>
                  <a:txBody>
                    <a:bodyPr/>
                    <a:lstStyle/>
                    <a:p>
                      <a:pPr marL="0" marR="0" indent="0" algn="ctr" defTabSz="914400" rtl="0" eaLnBrk="1" fontAlgn="auto" latinLnBrk="0" hangingPunct="1">
                        <a:lnSpc>
                          <a:spcPts val="3800"/>
                        </a:lnSpc>
                        <a:spcBef>
                          <a:spcPts val="0"/>
                        </a:spcBef>
                        <a:spcAft>
                          <a:spcPts val="0"/>
                        </a:spcAft>
                        <a:buClr>
                          <a:srgbClr val="000000"/>
                        </a:buClr>
                        <a:buSzTx/>
                        <a:buFont typeface="Arial"/>
                        <a:buNone/>
                        <a:tabLst/>
                        <a:defRPr/>
                      </a:pPr>
                      <a:r>
                        <a:rPr lang="en-US" altLang="zh-TW" sz="3600" dirty="0" smtClean="0">
                          <a:latin typeface="微軟正黑體" panose="020B0604030504040204" pitchFamily="34" charset="-120"/>
                          <a:ea typeface="微軟正黑體" panose="020B0604030504040204" pitchFamily="34" charset="-120"/>
                        </a:rPr>
                        <a:t>15</a:t>
                      </a:r>
                      <a:r>
                        <a:rPr lang="zh-TW" altLang="en-US" sz="3600" dirty="0" smtClean="0">
                          <a:latin typeface="微軟正黑體" panose="020B0604030504040204" pitchFamily="34" charset="-120"/>
                          <a:ea typeface="微軟正黑體" panose="020B0604030504040204" pitchFamily="34" charset="-120"/>
                        </a:rPr>
                        <a:t>分</a:t>
                      </a:r>
                    </a:p>
                  </a:txBody>
                  <a:tcPr anchor="ctr">
                    <a:solidFill>
                      <a:schemeClr val="accent5">
                        <a:lumMod val="20000"/>
                        <a:lumOff val="80000"/>
                      </a:schemeClr>
                    </a:solidFill>
                  </a:tcPr>
                </a:tc>
              </a:tr>
              <a:tr h="676870">
                <a:tc>
                  <a:txBody>
                    <a:bodyPr/>
                    <a:lstStyle/>
                    <a:p>
                      <a:pPr algn="ctr">
                        <a:lnSpc>
                          <a:spcPts val="3800"/>
                        </a:lnSpc>
                      </a:pPr>
                      <a:r>
                        <a:rPr lang="zh-TW" altLang="en-US" sz="3600" dirty="0" smtClean="0">
                          <a:latin typeface="微軟正黑體" panose="020B0604030504040204" pitchFamily="34" charset="-120"/>
                          <a:ea typeface="微軟正黑體" panose="020B0604030504040204" pitchFamily="34" charset="-120"/>
                        </a:rPr>
                        <a:t>獎勵紀錄</a:t>
                      </a:r>
                      <a:endParaRPr lang="zh-TW" altLang="en-US" sz="3600"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lnSpc>
                          <a:spcPts val="3800"/>
                        </a:lnSpc>
                      </a:pPr>
                      <a:r>
                        <a:rPr lang="en-US" altLang="zh-TW" sz="3600" dirty="0" smtClean="0">
                          <a:latin typeface="微軟正黑體" panose="020B0604030504040204" pitchFamily="34" charset="-120"/>
                          <a:ea typeface="微軟正黑體" panose="020B0604030504040204" pitchFamily="34" charset="-120"/>
                        </a:rPr>
                        <a:t>15</a:t>
                      </a:r>
                      <a:r>
                        <a:rPr lang="zh-TW" altLang="en-US" sz="3600" dirty="0" smtClean="0">
                          <a:latin typeface="微軟正黑體" panose="020B0604030504040204" pitchFamily="34" charset="-120"/>
                          <a:ea typeface="微軟正黑體" panose="020B0604030504040204" pitchFamily="34" charset="-120"/>
                        </a:rPr>
                        <a:t>分</a:t>
                      </a:r>
                      <a:endParaRPr lang="zh-TW" altLang="en-US" sz="3600"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r>
              <a:tr h="676870">
                <a:tc>
                  <a:txBody>
                    <a:bodyPr/>
                    <a:lstStyle/>
                    <a:p>
                      <a:pPr algn="ctr">
                        <a:lnSpc>
                          <a:spcPts val="3800"/>
                        </a:lnSpc>
                      </a:pPr>
                      <a:r>
                        <a:rPr lang="zh-TW" altLang="en-US" sz="3600" dirty="0" smtClean="0">
                          <a:latin typeface="微軟正黑體" panose="020B0604030504040204" pitchFamily="34" charset="-120"/>
                          <a:ea typeface="微軟正黑體" panose="020B0604030504040204" pitchFamily="34" charset="-120"/>
                        </a:rPr>
                        <a:t>服務學習</a:t>
                      </a:r>
                      <a:endParaRPr lang="zh-TW" altLang="en-US" sz="3600"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lnSpc>
                          <a:spcPts val="3800"/>
                        </a:lnSpc>
                      </a:pPr>
                      <a:r>
                        <a:rPr lang="en-US" altLang="zh-TW" sz="3600" dirty="0" smtClean="0">
                          <a:latin typeface="微軟正黑體" panose="020B0604030504040204" pitchFamily="34" charset="-120"/>
                          <a:ea typeface="微軟正黑體" panose="020B0604030504040204" pitchFamily="34" charset="-120"/>
                        </a:rPr>
                        <a:t>15</a:t>
                      </a:r>
                      <a:r>
                        <a:rPr lang="zh-TW" altLang="en-US" sz="3600" dirty="0" smtClean="0">
                          <a:latin typeface="微軟正黑體" panose="020B0604030504040204" pitchFamily="34" charset="-120"/>
                          <a:ea typeface="微軟正黑體" panose="020B0604030504040204" pitchFamily="34" charset="-120"/>
                        </a:rPr>
                        <a:t>分</a:t>
                      </a:r>
                      <a:endParaRPr lang="zh-TW" altLang="en-US" sz="3600"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r>
              <a:tr h="676870">
                <a:tc>
                  <a:txBody>
                    <a:bodyPr/>
                    <a:lstStyle/>
                    <a:p>
                      <a:pPr algn="ctr">
                        <a:lnSpc>
                          <a:spcPts val="3800"/>
                        </a:lnSpc>
                      </a:pPr>
                      <a:r>
                        <a:rPr lang="zh-TW" altLang="en-US" sz="3600" dirty="0" smtClean="0">
                          <a:latin typeface="微軟正黑體" panose="020B0604030504040204" pitchFamily="34" charset="-120"/>
                          <a:ea typeface="微軟正黑體" panose="020B0604030504040204" pitchFamily="34" charset="-120"/>
                        </a:rPr>
                        <a:t>競賽成績</a:t>
                      </a:r>
                      <a:endParaRPr lang="zh-TW" altLang="en-US" sz="3600"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marL="0" marR="0" indent="0" algn="ctr" defTabSz="914400" rtl="0" eaLnBrk="1" fontAlgn="auto" latinLnBrk="0" hangingPunct="1">
                        <a:lnSpc>
                          <a:spcPts val="3800"/>
                        </a:lnSpc>
                        <a:spcBef>
                          <a:spcPts val="0"/>
                        </a:spcBef>
                        <a:spcAft>
                          <a:spcPts val="0"/>
                        </a:spcAft>
                        <a:buClr>
                          <a:srgbClr val="000000"/>
                        </a:buClr>
                        <a:buSzTx/>
                        <a:buFont typeface="Arial"/>
                        <a:buNone/>
                        <a:tabLst/>
                        <a:defRPr/>
                      </a:pPr>
                      <a:r>
                        <a:rPr lang="en-US" altLang="zh-TW" sz="3600" dirty="0" smtClean="0">
                          <a:latin typeface="微軟正黑體" panose="020B0604030504040204" pitchFamily="34" charset="-120"/>
                          <a:ea typeface="微軟正黑體" panose="020B0604030504040204" pitchFamily="34" charset="-120"/>
                        </a:rPr>
                        <a:t>10</a:t>
                      </a:r>
                      <a:r>
                        <a:rPr lang="zh-TW" altLang="en-US" sz="3600" dirty="0" smtClean="0">
                          <a:latin typeface="微軟正黑體" panose="020B0604030504040204" pitchFamily="34" charset="-120"/>
                          <a:ea typeface="微軟正黑體" panose="020B0604030504040204" pitchFamily="34" charset="-120"/>
                        </a:rPr>
                        <a:t>分</a:t>
                      </a:r>
                    </a:p>
                  </a:txBody>
                  <a:tcPr anchor="ctr">
                    <a:solidFill>
                      <a:schemeClr val="accent5">
                        <a:lumMod val="20000"/>
                        <a:lumOff val="80000"/>
                      </a:schemeClr>
                    </a:solidFill>
                  </a:tcPr>
                </a:tc>
              </a:tr>
              <a:tr h="676870">
                <a:tc>
                  <a:txBody>
                    <a:bodyPr/>
                    <a:lstStyle/>
                    <a:p>
                      <a:pPr algn="ctr">
                        <a:lnSpc>
                          <a:spcPts val="3800"/>
                        </a:lnSpc>
                      </a:pPr>
                      <a:r>
                        <a:rPr lang="zh-TW" altLang="en-US" sz="3600" dirty="0" smtClean="0">
                          <a:latin typeface="微軟正黑體" panose="020B0604030504040204" pitchFamily="34" charset="-120"/>
                          <a:ea typeface="微軟正黑體" panose="020B0604030504040204" pitchFamily="34" charset="-120"/>
                        </a:rPr>
                        <a:t>體適能</a:t>
                      </a:r>
                      <a:endParaRPr lang="zh-TW" altLang="en-US" sz="3600"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lnSpc>
                          <a:spcPts val="3800"/>
                        </a:lnSpc>
                      </a:pPr>
                      <a:r>
                        <a:rPr lang="en-US" altLang="zh-TW" sz="3600" dirty="0" smtClean="0">
                          <a:latin typeface="微軟正黑體" panose="020B0604030504040204" pitchFamily="34" charset="-120"/>
                          <a:ea typeface="微軟正黑體" panose="020B0604030504040204" pitchFamily="34" charset="-120"/>
                        </a:rPr>
                        <a:t>10</a:t>
                      </a:r>
                      <a:r>
                        <a:rPr lang="zh-TW" altLang="en-US" sz="3600" dirty="0" smtClean="0">
                          <a:latin typeface="微軟正黑體" panose="020B0604030504040204" pitchFamily="34" charset="-120"/>
                          <a:ea typeface="微軟正黑體" panose="020B0604030504040204" pitchFamily="34" charset="-120"/>
                        </a:rPr>
                        <a:t>分</a:t>
                      </a:r>
                      <a:endParaRPr lang="zh-TW" altLang="en-US" sz="3600"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r>
              <a:tr h="676870">
                <a:tc>
                  <a:txBody>
                    <a:bodyPr/>
                    <a:lstStyle/>
                    <a:p>
                      <a:pPr algn="ctr">
                        <a:lnSpc>
                          <a:spcPts val="3800"/>
                        </a:lnSpc>
                      </a:pPr>
                      <a:r>
                        <a:rPr lang="zh-TW" altLang="en-US" sz="3600" dirty="0" smtClean="0">
                          <a:latin typeface="微軟正黑體" panose="020B0604030504040204" pitchFamily="34" charset="-120"/>
                          <a:ea typeface="微軟正黑體" panose="020B0604030504040204" pitchFamily="34" charset="-120"/>
                        </a:rPr>
                        <a:t>語言認證</a:t>
                      </a:r>
                      <a:endParaRPr lang="zh-TW" altLang="en-US" sz="3600"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lnSpc>
                          <a:spcPts val="3800"/>
                        </a:lnSpc>
                      </a:pPr>
                      <a:r>
                        <a:rPr lang="en-US" altLang="zh-TW" sz="3600" dirty="0" smtClean="0">
                          <a:latin typeface="微軟正黑體" panose="020B0604030504040204" pitchFamily="34" charset="-120"/>
                          <a:ea typeface="微軟正黑體" panose="020B0604030504040204" pitchFamily="34" charset="-120"/>
                        </a:rPr>
                        <a:t>5</a:t>
                      </a:r>
                      <a:r>
                        <a:rPr lang="zh-TW" altLang="en-US" sz="3600" dirty="0" smtClean="0">
                          <a:latin typeface="微軟正黑體" panose="020B0604030504040204" pitchFamily="34" charset="-120"/>
                          <a:ea typeface="微軟正黑體" panose="020B0604030504040204" pitchFamily="34" charset="-120"/>
                        </a:rPr>
                        <a:t>分</a:t>
                      </a:r>
                      <a:endParaRPr lang="zh-TW" altLang="en-US" sz="3600"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r>
            </a:tbl>
          </a:graphicData>
        </a:graphic>
      </p:graphicFrame>
      <p:pic>
        <p:nvPicPr>
          <p:cNvPr id="4" name="圖片 3"/>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83670" y="1682073"/>
            <a:ext cx="799458" cy="799458"/>
          </a:xfrm>
          <a:prstGeom prst="rect">
            <a:avLst/>
          </a:prstGeom>
        </p:spPr>
      </p:pic>
      <p:pic>
        <p:nvPicPr>
          <p:cNvPr id="15" name="圖片 1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011827" y="2414108"/>
            <a:ext cx="799458" cy="799458"/>
          </a:xfrm>
          <a:prstGeom prst="rect">
            <a:avLst/>
          </a:prstGeom>
        </p:spPr>
      </p:pic>
      <p:pic>
        <p:nvPicPr>
          <p:cNvPr id="16" name="圖片 15"/>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035457" y="3124280"/>
            <a:ext cx="799458" cy="799458"/>
          </a:xfrm>
          <a:prstGeom prst="rect">
            <a:avLst/>
          </a:prstGeom>
        </p:spPr>
      </p:pic>
      <p:sp>
        <p:nvSpPr>
          <p:cNvPr id="5" name="右大括弧 4"/>
          <p:cNvSpPr/>
          <p:nvPr/>
        </p:nvSpPr>
        <p:spPr>
          <a:xfrm>
            <a:off x="5935381" y="4077850"/>
            <a:ext cx="729465" cy="1561672"/>
          </a:xfrm>
          <a:prstGeom prst="rightBrace">
            <a:avLst>
              <a:gd name="adj1" fmla="val 13967"/>
              <a:gd name="adj2" fmla="val 50000"/>
            </a:avLst>
          </a:prstGeom>
          <a:ln w="28575">
            <a:solidFill>
              <a:srgbClr val="0070C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TW" altLang="en-US"/>
          </a:p>
        </p:txBody>
      </p:sp>
      <p:sp>
        <p:nvSpPr>
          <p:cNvPr id="6" name="圓角矩形 5"/>
          <p:cNvSpPr/>
          <p:nvPr/>
        </p:nvSpPr>
        <p:spPr>
          <a:xfrm>
            <a:off x="6664846" y="3988888"/>
            <a:ext cx="1964809" cy="1659918"/>
          </a:xfrm>
          <a:prstGeom prst="round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拿到</a:t>
            </a:r>
            <a:r>
              <a:rPr lang="en-US" altLang="zh-TW" sz="2800" b="1" dirty="0" smtClean="0">
                <a:solidFill>
                  <a:schemeClr val="tx1"/>
                </a:solidFill>
                <a:latin typeface="微軟正黑體" panose="020B0604030504040204" pitchFamily="34" charset="-120"/>
                <a:ea typeface="微軟正黑體" panose="020B0604030504040204" pitchFamily="34" charset="-120"/>
              </a:rPr>
              <a:t>5</a:t>
            </a:r>
            <a:r>
              <a:rPr lang="zh-TW" altLang="en-US" sz="2800" b="1" dirty="0" smtClean="0">
                <a:solidFill>
                  <a:schemeClr val="tx1"/>
                </a:solidFill>
                <a:latin typeface="微軟正黑體" panose="020B0604030504040204" pitchFamily="34" charset="-120"/>
                <a:ea typeface="微軟正黑體" panose="020B0604030504040204" pitchFamily="34" charset="-120"/>
              </a:rPr>
              <a:t>分即可得到滿分</a:t>
            </a:r>
            <a:r>
              <a:rPr lang="en-US" altLang="zh-TW" sz="2800" b="1" dirty="0" smtClean="0">
                <a:solidFill>
                  <a:srgbClr val="FF0000"/>
                </a:solidFill>
                <a:latin typeface="微軟正黑體" panose="020B0604030504040204" pitchFamily="34" charset="-120"/>
                <a:ea typeface="微軟正黑體" panose="020B0604030504040204" pitchFamily="34" charset="-120"/>
              </a:rPr>
              <a:t>50</a:t>
            </a:r>
            <a:r>
              <a:rPr lang="zh-TW" altLang="en-US" sz="2800" b="1" dirty="0" smtClean="0">
                <a:solidFill>
                  <a:srgbClr val="FF0000"/>
                </a:solidFill>
                <a:latin typeface="微軟正黑體" panose="020B0604030504040204" pitchFamily="34" charset="-120"/>
                <a:ea typeface="微軟正黑體" panose="020B0604030504040204" pitchFamily="34" charset="-120"/>
              </a:rPr>
              <a:t>分</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321075" y="710039"/>
            <a:ext cx="4134465" cy="707886"/>
          </a:xfrm>
          <a:prstGeom prst="rect">
            <a:avLst/>
          </a:prstGeom>
        </p:spPr>
        <p:txBody>
          <a:bodyPr wrap="none">
            <a:spAutoFit/>
          </a:bodyPr>
          <a:lstStyle/>
          <a:p>
            <a:pPr lvl="0" algn="ctr">
              <a:buClr>
                <a:schemeClr val="dk1"/>
              </a:buClr>
              <a:buSzPts val="4000"/>
            </a:pP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二</a:t>
            </a: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多元</a:t>
            </a:r>
            <a:r>
              <a:rPr lang="zh-TW" altLang="en-US" sz="4000" b="1" dirty="0">
                <a:solidFill>
                  <a:schemeClr val="dk1"/>
                </a:solidFill>
                <a:latin typeface="Microsoft JhengHei"/>
                <a:ea typeface="Microsoft JhengHei"/>
                <a:cs typeface="Microsoft JhengHei"/>
                <a:sym typeface="Microsoft JhengHei"/>
              </a:rPr>
              <a:t>學習表現</a:t>
            </a:r>
          </a:p>
        </p:txBody>
      </p:sp>
    </p:spTree>
    <p:extLst>
      <p:ext uri="{BB962C8B-B14F-4D97-AF65-F5344CB8AC3E}">
        <p14:creationId xmlns:p14="http://schemas.microsoft.com/office/powerpoint/2010/main" val="186847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pic>
        <p:nvPicPr>
          <p:cNvPr id="6"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923" name="Google Shape;923;p52"/>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aphicFrame>
        <p:nvGraphicFramePr>
          <p:cNvPr id="925" name="Google Shape;925;p52"/>
          <p:cNvGraphicFramePr/>
          <p:nvPr>
            <p:extLst>
              <p:ext uri="{D42A27DB-BD31-4B8C-83A1-F6EECF244321}">
                <p14:modId xmlns:p14="http://schemas.microsoft.com/office/powerpoint/2010/main" val="3777656509"/>
              </p:ext>
            </p:extLst>
          </p:nvPr>
        </p:nvGraphicFramePr>
        <p:xfrm>
          <a:off x="774700" y="2708275"/>
          <a:ext cx="7431050" cy="1708150"/>
        </p:xfrm>
        <a:graphic>
          <a:graphicData uri="http://schemas.openxmlformats.org/drawingml/2006/table">
            <a:tbl>
              <a:tblPr>
                <a:noFill/>
                <a:tableStyleId>{44A6F84F-473E-42DB-970C-92F8B2CC98C7}</a:tableStyleId>
              </a:tblPr>
              <a:tblGrid>
                <a:gridCol w="58950"/>
                <a:gridCol w="1430100"/>
                <a:gridCol w="2971800"/>
                <a:gridCol w="2970200"/>
              </a:tblGrid>
              <a:tr h="854075">
                <a:tc rowSpan="2">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rowSpan="2">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400" b="1" i="0" u="none" dirty="0" err="1">
                          <a:solidFill>
                            <a:srgbClr val="000000"/>
                          </a:solidFill>
                          <a:latin typeface="Microsoft JhengHei"/>
                          <a:ea typeface="Microsoft JhengHei"/>
                          <a:cs typeface="Microsoft JhengHei"/>
                          <a:sym typeface="Microsoft JhengHei"/>
                        </a:rPr>
                        <a:t>就近入學</a:t>
                      </a:r>
                      <a:endParaRPr dirty="0"/>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400"/>
                        <a:buFont typeface="Microsoft JhengHei"/>
                        <a:buNone/>
                      </a:pPr>
                      <a:r>
                        <a:rPr lang="en-US" sz="2400" b="0" i="0" u="none">
                          <a:solidFill>
                            <a:srgbClr val="000000"/>
                          </a:solidFill>
                          <a:latin typeface="Microsoft JhengHei"/>
                          <a:ea typeface="Microsoft JhengHei"/>
                          <a:cs typeface="Microsoft JhengHei"/>
                          <a:sym typeface="Microsoft JhengHei"/>
                        </a:rPr>
                        <a:t>符合10分</a:t>
                      </a:r>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rowSpan="2">
                  <a:txBody>
                    <a:bodyPr/>
                    <a:lstStyle/>
                    <a:p>
                      <a:pPr marL="0" marR="0" lvl="0" indent="0" algn="l" rtl="0">
                        <a:lnSpc>
                          <a:spcPct val="100000"/>
                        </a:lnSpc>
                        <a:spcBef>
                          <a:spcPts val="0"/>
                        </a:spcBef>
                        <a:spcAft>
                          <a:spcPts val="0"/>
                        </a:spcAft>
                        <a:buClr>
                          <a:schemeClr val="dk1"/>
                        </a:buClr>
                        <a:buSzPts val="800"/>
                        <a:buFont typeface="Calibri"/>
                        <a:buNone/>
                      </a:pPr>
                      <a:endParaRPr sz="800" b="0" i="0" u="none">
                        <a:solidFill>
                          <a:srgbClr val="000000"/>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chemeClr val="dk1"/>
                        </a:buClr>
                        <a:buSzPts val="800"/>
                        <a:buFont typeface="Calibri"/>
                        <a:buNone/>
                      </a:pPr>
                      <a:endParaRPr sz="800" b="0" i="0" u="none">
                        <a:solidFill>
                          <a:srgbClr val="000000"/>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2400"/>
                        <a:buFont typeface="Microsoft JhengHei"/>
                        <a:buNone/>
                      </a:pPr>
                      <a:r>
                        <a:rPr lang="en-US" sz="2400" b="0" i="0" u="none">
                          <a:solidFill>
                            <a:srgbClr val="000000"/>
                          </a:solidFill>
                          <a:latin typeface="Microsoft JhengHei"/>
                          <a:ea typeface="Microsoft JhengHei"/>
                          <a:cs typeface="Microsoft JhengHei"/>
                          <a:sym typeface="Microsoft JhengHei"/>
                        </a:rPr>
                        <a:t>僅</a:t>
                      </a:r>
                      <a:r>
                        <a:rPr lang="en-US" sz="2400" b="0" i="0" u="none">
                          <a:solidFill>
                            <a:srgbClr val="FF0000"/>
                          </a:solidFill>
                          <a:latin typeface="Microsoft JhengHei"/>
                          <a:ea typeface="Microsoft JhengHei"/>
                          <a:cs typeface="Microsoft JhengHei"/>
                          <a:sym typeface="Microsoft JhengHei"/>
                        </a:rPr>
                        <a:t>後壁區、白河區</a:t>
                      </a:r>
                      <a:r>
                        <a:rPr lang="en-US" sz="2400" b="0" i="0" u="none">
                          <a:solidFill>
                            <a:srgbClr val="000000"/>
                          </a:solidFill>
                          <a:latin typeface="Microsoft JhengHei"/>
                          <a:ea typeface="Microsoft JhengHei"/>
                          <a:cs typeface="Microsoft JhengHei"/>
                          <a:sym typeface="Microsoft JhengHei"/>
                        </a:rPr>
                        <a:t>未將東區劃分為就近入學區。</a:t>
                      </a:r>
                      <a:endParaRPr/>
                    </a:p>
                    <a:p>
                      <a:pPr marL="0" marR="0" lvl="0" indent="0" algn="l" rtl="0">
                        <a:spcBef>
                          <a:spcPts val="0"/>
                        </a:spcBef>
                        <a:spcAft>
                          <a:spcPts val="0"/>
                        </a:spcAft>
                        <a:buNone/>
                      </a:pPr>
                      <a:endParaRPr sz="2400" b="0" i="0" u="none">
                        <a:solidFill>
                          <a:srgbClr val="000000"/>
                        </a:solidFill>
                        <a:latin typeface="Microsoft JhengHei"/>
                        <a:ea typeface="Microsoft JhengHei"/>
                        <a:cs typeface="Microsoft JhengHei"/>
                        <a:sym typeface="Microsoft JhengHe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r h="854075">
                <a:tc vMerge="1">
                  <a:txBody>
                    <a:bodyPr/>
                    <a:lstStyle/>
                    <a:p>
                      <a:endParaRPr lang="zh-TW"/>
                    </a:p>
                  </a:txBody>
                  <a:tcPr/>
                </a:tc>
                <a:tc vMerge="1">
                  <a:txBody>
                    <a:bodyPr/>
                    <a:lstStyle/>
                    <a:p>
                      <a:endParaRPr lang="zh-TW"/>
                    </a:p>
                  </a:txBody>
                  <a:tcPr/>
                </a:tc>
                <a:tc>
                  <a:txBody>
                    <a:bodyPr/>
                    <a:lstStyle/>
                    <a:p>
                      <a:pPr marL="0" marR="0" lvl="0" indent="0" algn="ctr" rtl="0">
                        <a:lnSpc>
                          <a:spcPct val="100000"/>
                        </a:lnSpc>
                        <a:spcBef>
                          <a:spcPts val="0"/>
                        </a:spcBef>
                        <a:spcAft>
                          <a:spcPts val="0"/>
                        </a:spcAft>
                        <a:buClr>
                          <a:srgbClr val="000000"/>
                        </a:buClr>
                        <a:buSzPts val="2400"/>
                        <a:buFont typeface="Microsoft JhengHei"/>
                        <a:buNone/>
                      </a:pPr>
                      <a:r>
                        <a:rPr lang="en-US" sz="2400" b="0" i="0" u="none" dirty="0">
                          <a:solidFill>
                            <a:srgbClr val="000000"/>
                          </a:solidFill>
                          <a:latin typeface="Microsoft JhengHei"/>
                          <a:ea typeface="Microsoft JhengHei"/>
                          <a:cs typeface="Microsoft JhengHei"/>
                          <a:sym typeface="Microsoft JhengHei"/>
                        </a:rPr>
                        <a:t>不符合0分</a:t>
                      </a:r>
                      <a:endParaRPr dirty="0"/>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vMerge="1">
                  <a:txBody>
                    <a:bodyPr/>
                    <a:lstStyle/>
                    <a:p>
                      <a:endParaRPr lang="zh-TW"/>
                    </a:p>
                  </a:txBody>
                  <a:tcPr/>
                </a:tc>
              </a:tr>
            </a:tbl>
          </a:graphicData>
        </a:graphic>
      </p:graphicFrame>
      <p:pic>
        <p:nvPicPr>
          <p:cNvPr id="5" name="Google Shape;212;p10"/>
          <p:cNvPicPr preferRelativeResize="0"/>
          <p:nvPr/>
        </p:nvPicPr>
        <p:blipFill rotWithShape="1">
          <a:blip r:embed="rId4">
            <a:alphaModFix/>
          </a:blip>
          <a:srcRect l="65388" t="27999" r="29266" b="48165"/>
          <a:stretch/>
        </p:blipFill>
        <p:spPr>
          <a:xfrm>
            <a:off x="5949950" y="549275"/>
            <a:ext cx="2366962" cy="762000"/>
          </a:xfrm>
          <a:prstGeom prst="rect">
            <a:avLst/>
          </a:prstGeom>
          <a:noFill/>
          <a:ln>
            <a:noFill/>
          </a:ln>
        </p:spPr>
      </p:pic>
      <p:sp>
        <p:nvSpPr>
          <p:cNvPr id="2" name="矩形 1"/>
          <p:cNvSpPr/>
          <p:nvPr/>
        </p:nvSpPr>
        <p:spPr>
          <a:xfrm>
            <a:off x="309034" y="1086988"/>
            <a:ext cx="3108543" cy="707886"/>
          </a:xfrm>
          <a:prstGeom prst="rect">
            <a:avLst/>
          </a:prstGeom>
        </p:spPr>
        <p:txBody>
          <a:bodyPr wrap="none">
            <a:spAutoFit/>
          </a:bodyPr>
          <a:lstStyle/>
          <a:p>
            <a:pPr lvl="0" algn="ctr">
              <a:buClr>
                <a:schemeClr val="dk1"/>
              </a:buClr>
              <a:buSzPts val="4000"/>
            </a:pP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三</a:t>
            </a:r>
            <a:r>
              <a:rPr lang="en-US" altLang="zh-TW" sz="4000" b="1" dirty="0" smtClean="0">
                <a:solidFill>
                  <a:schemeClr val="dk1"/>
                </a:solidFill>
                <a:latin typeface="Microsoft JhengHei"/>
                <a:ea typeface="Microsoft JhengHei"/>
                <a:cs typeface="Microsoft JhengHei"/>
                <a:sym typeface="Microsoft JhengHei"/>
              </a:rPr>
              <a:t>)</a:t>
            </a:r>
            <a:r>
              <a:rPr lang="zh-TW" altLang="en-US" sz="4000" b="1" dirty="0" smtClean="0">
                <a:solidFill>
                  <a:schemeClr val="dk1"/>
                </a:solidFill>
                <a:latin typeface="Microsoft JhengHei"/>
                <a:ea typeface="Microsoft JhengHei"/>
                <a:cs typeface="Microsoft JhengHei"/>
                <a:sym typeface="Microsoft JhengHei"/>
              </a:rPr>
              <a:t>就近</a:t>
            </a:r>
            <a:r>
              <a:rPr lang="zh-TW" altLang="en-US" sz="4000" b="1" dirty="0">
                <a:solidFill>
                  <a:schemeClr val="dk1"/>
                </a:solidFill>
                <a:latin typeface="Microsoft JhengHei"/>
                <a:ea typeface="Microsoft JhengHei"/>
                <a:cs typeface="Microsoft JhengHei"/>
                <a:sym typeface="Microsoft JhengHei"/>
              </a:rPr>
              <a:t>入學</a:t>
            </a:r>
          </a:p>
        </p:txBody>
      </p:sp>
    </p:spTree>
    <p:extLst>
      <p:ext uri="{BB962C8B-B14F-4D97-AF65-F5344CB8AC3E}">
        <p14:creationId xmlns:p14="http://schemas.microsoft.com/office/powerpoint/2010/main" val="266600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pic>
        <p:nvPicPr>
          <p:cNvPr id="10"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930" name="Google Shape;930;p5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aphicFrame>
        <p:nvGraphicFramePr>
          <p:cNvPr id="932" name="Google Shape;932;p53"/>
          <p:cNvGraphicFramePr/>
          <p:nvPr>
            <p:extLst>
              <p:ext uri="{D42A27DB-BD31-4B8C-83A1-F6EECF244321}">
                <p14:modId xmlns:p14="http://schemas.microsoft.com/office/powerpoint/2010/main" val="4084987560"/>
              </p:ext>
            </p:extLst>
          </p:nvPr>
        </p:nvGraphicFramePr>
        <p:xfrm>
          <a:off x="684716" y="1808251"/>
          <a:ext cx="7431051" cy="1884795"/>
        </p:xfrm>
        <a:graphic>
          <a:graphicData uri="http://schemas.openxmlformats.org/drawingml/2006/table">
            <a:tbl>
              <a:tblPr>
                <a:noFill/>
                <a:tableStyleId>{44A6F84F-473E-42DB-970C-92F8B2CC98C7}</a:tableStyleId>
              </a:tblPr>
              <a:tblGrid>
                <a:gridCol w="68250"/>
                <a:gridCol w="1420800"/>
                <a:gridCol w="1980667"/>
                <a:gridCol w="1980667"/>
                <a:gridCol w="1980667"/>
              </a:tblGrid>
              <a:tr h="497189">
                <a:tc rowSpan="2">
                  <a:txBody>
                    <a:bodyPr/>
                    <a:lstStyle/>
                    <a:p>
                      <a:pPr marL="0" marR="0" lvl="0" indent="0" algn="l" rtl="0">
                        <a:spcBef>
                          <a:spcPts val="0"/>
                        </a:spcBef>
                        <a:spcAft>
                          <a:spcPts val="0"/>
                        </a:spcAft>
                        <a:buNone/>
                      </a:pPr>
                      <a:endParaRPr sz="1800" dirty="0">
                        <a:solidFill>
                          <a:schemeClr val="accent4"/>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c rowSpan="3">
                  <a:txBody>
                    <a:bodyPr/>
                    <a:lstStyle/>
                    <a:p>
                      <a:pPr marL="0" marR="0" lvl="0" indent="0" algn="ctr" rtl="0">
                        <a:lnSpc>
                          <a:spcPct val="100000"/>
                        </a:lnSpc>
                        <a:spcBef>
                          <a:spcPts val="0"/>
                        </a:spcBef>
                        <a:spcAft>
                          <a:spcPts val="0"/>
                        </a:spcAft>
                        <a:buClr>
                          <a:srgbClr val="000000"/>
                        </a:buClr>
                        <a:buSzPts val="2400"/>
                        <a:buFont typeface="Microsoft JhengHei"/>
                        <a:buNone/>
                      </a:pPr>
                      <a:r>
                        <a:rPr lang="en-US" sz="2400" b="1" i="0" u="none" dirty="0" err="1" smtClean="0">
                          <a:solidFill>
                            <a:schemeClr val="accent4"/>
                          </a:solidFill>
                          <a:latin typeface="Microsoft JhengHei"/>
                          <a:ea typeface="Microsoft JhengHei"/>
                          <a:cs typeface="Microsoft JhengHei"/>
                          <a:sym typeface="Microsoft JhengHei"/>
                        </a:rPr>
                        <a:t>教育會考</a:t>
                      </a:r>
                      <a:endParaRPr lang="en-US" sz="2400" b="1" i="0" u="none" dirty="0" smtClean="0">
                        <a:solidFill>
                          <a:schemeClr val="accent4"/>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0000"/>
                        </a:buClr>
                        <a:buSzPts val="2400"/>
                        <a:buFont typeface="Microsoft JhengHei"/>
                        <a:buNone/>
                      </a:pPr>
                      <a:r>
                        <a:rPr lang="zh-TW" altLang="en-US" sz="2400" b="1" i="0" u="none" dirty="0" smtClean="0">
                          <a:solidFill>
                            <a:schemeClr val="accent4"/>
                          </a:solidFill>
                          <a:latin typeface="Microsoft JhengHei"/>
                          <a:ea typeface="Microsoft JhengHei"/>
                          <a:sym typeface="Microsoft JhengHei"/>
                        </a:rPr>
                        <a:t>總積分</a:t>
                      </a:r>
                      <a:endParaRPr dirty="0">
                        <a:solidFill>
                          <a:schemeClr val="accent4"/>
                        </a:solidFill>
                      </a:endParaRPr>
                    </a:p>
                  </a:txBody>
                  <a:tcPr marL="16775" marR="16775" marT="0" marB="0" anchor="ctr">
                    <a:lnL w="12700" cap="flat" cmpd="sng">
                      <a:solidFill>
                        <a:schemeClr val="accent1"/>
                      </a:solidFill>
                      <a:prstDash val="solid"/>
                      <a:round/>
                      <a:headEnd type="none" w="sm" len="sm"/>
                      <a:tailEnd type="none" w="sm" len="sm"/>
                    </a:lnL>
                    <a:lnR w="12700" cap="flat" cmpd="sng" algn="ctr">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400" b="0" i="0" u="none" dirty="0">
                          <a:solidFill>
                            <a:srgbClr val="000000"/>
                          </a:solidFill>
                          <a:latin typeface="Microsoft JhengHei"/>
                          <a:ea typeface="Microsoft JhengHei"/>
                          <a:cs typeface="Microsoft JhengHei"/>
                          <a:sym typeface="Microsoft JhengHei"/>
                        </a:rPr>
                        <a:t>  </a:t>
                      </a:r>
                      <a:r>
                        <a:rPr lang="en-US" sz="2400" b="0" i="0" u="none" dirty="0" err="1">
                          <a:solidFill>
                            <a:srgbClr val="000000"/>
                          </a:solidFill>
                          <a:latin typeface="Microsoft JhengHei"/>
                          <a:ea typeface="Microsoft JhengHei"/>
                          <a:cs typeface="Microsoft JhengHei"/>
                          <a:sym typeface="Microsoft JhengHei"/>
                        </a:rPr>
                        <a:t>精熟</a:t>
                      </a:r>
                      <a:endParaRPr dirty="0"/>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FCC"/>
                    </a:solidFill>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400" b="0" i="0" u="none">
                          <a:solidFill>
                            <a:srgbClr val="000000"/>
                          </a:solidFill>
                          <a:latin typeface="Microsoft JhengHei"/>
                          <a:ea typeface="Microsoft JhengHei"/>
                          <a:cs typeface="Microsoft JhengHei"/>
                          <a:sym typeface="Microsoft JhengHei"/>
                        </a:rPr>
                        <a:t>  基礎</a:t>
                      </a:r>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FCC"/>
                    </a:solidFill>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400" b="0" i="0" u="none" dirty="0">
                          <a:solidFill>
                            <a:srgbClr val="000000"/>
                          </a:solidFill>
                          <a:latin typeface="Microsoft JhengHei"/>
                          <a:ea typeface="Microsoft JhengHei"/>
                          <a:cs typeface="Microsoft JhengHei"/>
                          <a:sym typeface="Microsoft JhengHei"/>
                        </a:rPr>
                        <a:t>    </a:t>
                      </a:r>
                      <a:r>
                        <a:rPr lang="en-US" sz="2400" b="0" i="0" u="none" dirty="0" err="1">
                          <a:solidFill>
                            <a:srgbClr val="000000"/>
                          </a:solidFill>
                          <a:latin typeface="Microsoft JhengHei"/>
                          <a:ea typeface="Microsoft JhengHei"/>
                          <a:cs typeface="Microsoft JhengHei"/>
                          <a:sym typeface="Microsoft JhengHei"/>
                        </a:rPr>
                        <a:t>待加強</a:t>
                      </a:r>
                      <a:endParaRPr dirty="0"/>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FCC"/>
                    </a:solidFill>
                  </a:tcPr>
                </a:tc>
              </a:tr>
              <a:tr h="342619">
                <a:tc vMerge="1">
                  <a:txBody>
                    <a:bodyPr/>
                    <a:lstStyle/>
                    <a:p>
                      <a:endParaRPr lang="zh-TW"/>
                    </a:p>
                  </a:txBody>
                  <a:tcPr/>
                </a:tc>
                <a:tc vMerge="1">
                  <a:txBody>
                    <a:bodyPr/>
                    <a:lstStyle/>
                    <a:p>
                      <a:endParaRPr lang="zh-TW"/>
                    </a:p>
                  </a:txBody>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000" dirty="0" smtClean="0">
                          <a:latin typeface="微軟正黑體" panose="020B0604030504040204" pitchFamily="34" charset="-120"/>
                          <a:ea typeface="微軟正黑體" panose="020B0604030504040204" pitchFamily="34" charset="-120"/>
                        </a:rPr>
                        <a:t>A++</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A+</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A</a:t>
                      </a:r>
                      <a:endParaRPr sz="2000"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000" dirty="0" smtClean="0">
                          <a:latin typeface="微軟正黑體" panose="020B0604030504040204" pitchFamily="34" charset="-120"/>
                          <a:ea typeface="微軟正黑體" panose="020B0604030504040204" pitchFamily="34" charset="-120"/>
                        </a:rPr>
                        <a:t>B++</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B+</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B</a:t>
                      </a:r>
                      <a:endParaRPr sz="2000"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000" dirty="0" smtClean="0">
                          <a:latin typeface="微軟正黑體" panose="020B0604030504040204" pitchFamily="34" charset="-120"/>
                          <a:ea typeface="微軟正黑體" panose="020B0604030504040204" pitchFamily="34" charset="-120"/>
                        </a:rPr>
                        <a:t>C</a:t>
                      </a:r>
                      <a:endParaRPr sz="2000"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r>
              <a:tr h="472505">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lgn="ctr">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c vMerge="1">
                  <a:txBody>
                    <a:bodyPr/>
                    <a:lstStyle/>
                    <a:p>
                      <a:pPr marL="0" marR="0" lvl="0" indent="0" algn="ctr" rtl="0">
                        <a:lnSpc>
                          <a:spcPct val="100000"/>
                        </a:lnSpc>
                        <a:spcBef>
                          <a:spcPts val="0"/>
                        </a:spcBef>
                        <a:spcAft>
                          <a:spcPts val="0"/>
                        </a:spcAft>
                        <a:buClr>
                          <a:srgbClr val="000000"/>
                        </a:buClr>
                        <a:buSzPts val="2400"/>
                        <a:buFont typeface="Microsoft JhengHei"/>
                        <a:buNone/>
                      </a:pPr>
                      <a:endParaRPr dirty="0"/>
                    </a:p>
                  </a:txBody>
                  <a:tcPr marL="16775" marR="16775" marT="0" marB="0" anchor="ctr">
                    <a:lnL w="12700" cap="flat" cmpd="sng" algn="ctr">
                      <a:solidFill>
                        <a:schemeClr val="accent1"/>
                      </a:solidFill>
                      <a:prstDash val="solid"/>
                      <a:round/>
                      <a:headEnd type="none" w="sm" len="sm"/>
                      <a:tailEnd type="none" w="sm" len="sm"/>
                    </a:lnL>
                    <a:lnR w="12700" cap="flat" cmpd="sng" algn="ctr">
                      <a:solidFill>
                        <a:schemeClr val="accen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defTabSz="914400" rtl="0" eaLnBrk="1" fontAlgn="auto" latinLnBrk="0" hangingPunct="1">
                        <a:lnSpc>
                          <a:spcPct val="75000"/>
                        </a:lnSpc>
                        <a:spcBef>
                          <a:spcPts val="0"/>
                        </a:spcBef>
                        <a:spcAft>
                          <a:spcPts val="0"/>
                        </a:spcAft>
                        <a:buClr>
                          <a:srgbClr val="000000"/>
                        </a:buClr>
                        <a:buSzPts val="2400"/>
                        <a:buFont typeface="Microsoft JhengHei"/>
                        <a:buNone/>
                        <a:tabLst/>
                        <a:defRPr/>
                      </a:pPr>
                      <a:r>
                        <a:rPr lang="zh-TW" altLang="en-US" sz="2400" b="0" i="0" u="none" dirty="0" smtClean="0">
                          <a:solidFill>
                            <a:srgbClr val="000000"/>
                          </a:solidFill>
                          <a:latin typeface="微軟正黑體" panose="020B0604030504040204" pitchFamily="34" charset="-120"/>
                          <a:ea typeface="微軟正黑體" panose="020B0604030504040204" pitchFamily="34" charset="-120"/>
                          <a:cs typeface="Microsoft JhengHei"/>
                          <a:sym typeface="Microsoft JhengHei"/>
                        </a:rPr>
                        <a:t>每科</a:t>
                      </a:r>
                      <a:r>
                        <a:rPr lang="en-US" altLang="zh-TW" sz="2400" b="0" i="0" u="none" dirty="0" smtClean="0">
                          <a:solidFill>
                            <a:srgbClr val="000000"/>
                          </a:solidFill>
                          <a:latin typeface="微軟正黑體" panose="020B0604030504040204" pitchFamily="34" charset="-120"/>
                          <a:ea typeface="微軟正黑體" panose="020B0604030504040204" pitchFamily="34" charset="-120"/>
                          <a:cs typeface="Microsoft JhengHei"/>
                          <a:sym typeface="Microsoft JhengHei"/>
                        </a:rPr>
                        <a:t>6</a:t>
                      </a:r>
                      <a:r>
                        <a:rPr lang="zh-TW" altLang="en-US" sz="2400" b="0" i="0" u="none" dirty="0" smtClean="0">
                          <a:solidFill>
                            <a:srgbClr val="000000"/>
                          </a:solidFill>
                          <a:latin typeface="微軟正黑體" panose="020B0604030504040204" pitchFamily="34" charset="-120"/>
                          <a:ea typeface="微軟正黑體" panose="020B0604030504040204" pitchFamily="34" charset="-120"/>
                          <a:cs typeface="Microsoft JhengHei"/>
                          <a:sym typeface="Microsoft JhengHei"/>
                        </a:rPr>
                        <a:t>分</a:t>
                      </a:r>
                      <a:endParaRPr lang="zh-TW" altLang="en-US" sz="2400" dirty="0" smtClean="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accent1"/>
                      </a:solidFill>
                      <a:prstDash val="solid"/>
                      <a:round/>
                      <a:headEnd type="none" w="sm" len="sm"/>
                      <a:tailEnd type="none" w="sm" len="sm"/>
                    </a:lnL>
                    <a:lnR w="12700" cap="flat" cmpd="sng" algn="ctr">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c>
                  <a:txBody>
                    <a:bodyPr/>
                    <a:lstStyle/>
                    <a:p>
                      <a:pPr marL="0" marR="0" lvl="0" indent="0" algn="ctr" defTabSz="914400" rtl="0" eaLnBrk="1" fontAlgn="auto" latinLnBrk="0" hangingPunct="1">
                        <a:lnSpc>
                          <a:spcPct val="75000"/>
                        </a:lnSpc>
                        <a:spcBef>
                          <a:spcPts val="0"/>
                        </a:spcBef>
                        <a:spcAft>
                          <a:spcPts val="0"/>
                        </a:spcAft>
                        <a:buClr>
                          <a:srgbClr val="000000"/>
                        </a:buClr>
                        <a:buSzPts val="2400"/>
                        <a:buFont typeface="Microsoft JhengHei"/>
                        <a:buNone/>
                        <a:tabLst/>
                        <a:defRPr/>
                      </a:pPr>
                      <a:r>
                        <a:rPr lang="zh-TW" altLang="en-US" sz="2400" b="0" i="0" u="none" dirty="0" smtClean="0">
                          <a:solidFill>
                            <a:srgbClr val="000000"/>
                          </a:solidFill>
                          <a:latin typeface="微軟正黑體" panose="020B0604030504040204" pitchFamily="34" charset="-120"/>
                          <a:ea typeface="微軟正黑體" panose="020B0604030504040204" pitchFamily="34" charset="-120"/>
                          <a:cs typeface="Microsoft JhengHei"/>
                          <a:sym typeface="Microsoft JhengHei"/>
                        </a:rPr>
                        <a:t>每科</a:t>
                      </a:r>
                      <a:r>
                        <a:rPr lang="en-US" altLang="zh-TW" sz="2400" b="0" i="0" u="none" dirty="0" smtClean="0">
                          <a:solidFill>
                            <a:srgbClr val="000000"/>
                          </a:solidFill>
                          <a:latin typeface="微軟正黑體" panose="020B0604030504040204" pitchFamily="34" charset="-120"/>
                          <a:ea typeface="微軟正黑體" panose="020B0604030504040204" pitchFamily="34" charset="-120"/>
                          <a:cs typeface="Microsoft JhengHei"/>
                          <a:sym typeface="Microsoft JhengHei"/>
                        </a:rPr>
                        <a:t>4</a:t>
                      </a:r>
                      <a:r>
                        <a:rPr lang="zh-TW" altLang="en-US" sz="2400" b="0" i="0" u="none" dirty="0" smtClean="0">
                          <a:solidFill>
                            <a:srgbClr val="000000"/>
                          </a:solidFill>
                          <a:latin typeface="微軟正黑體" panose="020B0604030504040204" pitchFamily="34" charset="-120"/>
                          <a:ea typeface="微軟正黑體" panose="020B0604030504040204" pitchFamily="34" charset="-120"/>
                          <a:cs typeface="Microsoft JhengHei"/>
                          <a:sym typeface="Microsoft JhengHei"/>
                        </a:rPr>
                        <a:t>分</a:t>
                      </a:r>
                      <a:endParaRPr lang="zh-TW" altLang="en-US" sz="2400" dirty="0" smtClean="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accent1"/>
                      </a:solidFill>
                      <a:prstDash val="solid"/>
                      <a:round/>
                      <a:headEnd type="none" w="sm" len="sm"/>
                      <a:tailEnd type="none" w="sm" len="sm"/>
                    </a:lnL>
                    <a:lnR w="12700" cap="flat" cmpd="sng" algn="ctr">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c>
                  <a:txBody>
                    <a:bodyPr/>
                    <a:lstStyle/>
                    <a:p>
                      <a:pPr marL="0" marR="0" lvl="0" indent="0" algn="ctr" defTabSz="914400" rtl="0" eaLnBrk="1" fontAlgn="auto" latinLnBrk="0" hangingPunct="1">
                        <a:lnSpc>
                          <a:spcPct val="75000"/>
                        </a:lnSpc>
                        <a:spcBef>
                          <a:spcPts val="0"/>
                        </a:spcBef>
                        <a:spcAft>
                          <a:spcPts val="0"/>
                        </a:spcAft>
                        <a:buClr>
                          <a:srgbClr val="000000"/>
                        </a:buClr>
                        <a:buSzPts val="2400"/>
                        <a:buFont typeface="Microsoft JhengHei"/>
                        <a:buNone/>
                        <a:tabLst/>
                        <a:defRPr/>
                      </a:pPr>
                      <a:r>
                        <a:rPr lang="zh-TW" altLang="en-US" sz="2400" b="0" i="0" u="none" dirty="0" smtClean="0">
                          <a:solidFill>
                            <a:srgbClr val="000000"/>
                          </a:solidFill>
                          <a:latin typeface="微軟正黑體" panose="020B0604030504040204" pitchFamily="34" charset="-120"/>
                          <a:ea typeface="微軟正黑體" panose="020B0604030504040204" pitchFamily="34" charset="-120"/>
                          <a:cs typeface="Microsoft JhengHei"/>
                          <a:sym typeface="Microsoft JhengHei"/>
                        </a:rPr>
                        <a:t>每科</a:t>
                      </a:r>
                      <a:r>
                        <a:rPr lang="en-US" altLang="zh-TW" sz="2400" b="0" i="0" u="none" dirty="0" smtClean="0">
                          <a:solidFill>
                            <a:srgbClr val="000000"/>
                          </a:solidFill>
                          <a:latin typeface="微軟正黑體" panose="020B0604030504040204" pitchFamily="34" charset="-120"/>
                          <a:ea typeface="微軟正黑體" panose="020B0604030504040204" pitchFamily="34" charset="-120"/>
                          <a:cs typeface="Microsoft JhengHei"/>
                          <a:sym typeface="Microsoft JhengHei"/>
                        </a:rPr>
                        <a:t>2</a:t>
                      </a:r>
                      <a:r>
                        <a:rPr lang="zh-TW" altLang="en-US" sz="2400" b="0" i="0" u="none" dirty="0" smtClean="0">
                          <a:solidFill>
                            <a:srgbClr val="000000"/>
                          </a:solidFill>
                          <a:latin typeface="微軟正黑體" panose="020B0604030504040204" pitchFamily="34" charset="-120"/>
                          <a:ea typeface="微軟正黑體" panose="020B0604030504040204" pitchFamily="34" charset="-120"/>
                          <a:cs typeface="Microsoft JhengHei"/>
                          <a:sym typeface="Microsoft JhengHei"/>
                        </a:rPr>
                        <a:t>分</a:t>
                      </a:r>
                      <a:endParaRPr lang="zh-TW" altLang="en-US" sz="2400" dirty="0" smtClean="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r>
              <a:tr h="572482">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lgn="ctr">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FCC"/>
                    </a:solidFill>
                  </a:tcPr>
                </a:tc>
                <a:tc gridSpan="4">
                  <a:txBody>
                    <a:bodyPr/>
                    <a:lstStyle/>
                    <a:p>
                      <a:pPr marL="0" marR="0" lvl="0" indent="0" algn="ctr" rtl="0">
                        <a:lnSpc>
                          <a:spcPct val="100000"/>
                        </a:lnSpc>
                        <a:spcBef>
                          <a:spcPts val="0"/>
                        </a:spcBef>
                        <a:spcAft>
                          <a:spcPts val="0"/>
                        </a:spcAft>
                        <a:buClr>
                          <a:srgbClr val="000000"/>
                        </a:buClr>
                        <a:buSzPts val="2400"/>
                        <a:buFont typeface="Microsoft JhengHei"/>
                        <a:buNone/>
                      </a:pPr>
                      <a:r>
                        <a:rPr lang="zh-TW" altLang="en-US" sz="2400" b="1" dirty="0" smtClean="0">
                          <a:solidFill>
                            <a:srgbClr val="FF0000"/>
                          </a:solidFill>
                          <a:latin typeface="微軟正黑體" panose="020B0604030504040204" pitchFamily="34" charset="-120"/>
                          <a:ea typeface="微軟正黑體" panose="020B0604030504040204" pitchFamily="34" charset="-120"/>
                        </a:rPr>
                        <a:t>總積分最高為</a:t>
                      </a:r>
                      <a:r>
                        <a:rPr lang="en-US" altLang="zh-TW" sz="2400" b="1" dirty="0" smtClean="0">
                          <a:solidFill>
                            <a:srgbClr val="FF0000"/>
                          </a:solidFill>
                          <a:latin typeface="微軟正黑體" panose="020B0604030504040204" pitchFamily="34" charset="-120"/>
                          <a:ea typeface="微軟正黑體" panose="020B0604030504040204" pitchFamily="34" charset="-120"/>
                        </a:rPr>
                        <a:t>30</a:t>
                      </a:r>
                      <a:r>
                        <a:rPr lang="zh-TW" altLang="en-US" sz="2400" b="1" dirty="0" smtClean="0">
                          <a:solidFill>
                            <a:srgbClr val="FF0000"/>
                          </a:solidFill>
                          <a:latin typeface="微軟正黑體" panose="020B0604030504040204" pitchFamily="34" charset="-120"/>
                          <a:ea typeface="微軟正黑體" panose="020B0604030504040204" pitchFamily="34" charset="-120"/>
                        </a:rPr>
                        <a:t>分</a:t>
                      </a:r>
                      <a:endParaRPr sz="2400" b="1" dirty="0">
                        <a:solidFill>
                          <a:srgbClr val="FF0000"/>
                        </a:solidFill>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accent1"/>
                      </a:solidFill>
                      <a:prstDash val="solid"/>
                      <a:round/>
                      <a:headEnd type="none" w="sm" len="sm"/>
                      <a:tailEnd type="none" w="sm" len="sm"/>
                    </a:lnL>
                    <a:lnR w="12700" cap="flat" cmpd="sng" algn="ctr">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c hMerge="1">
                  <a:txBody>
                    <a:bodyPr/>
                    <a:lstStyle/>
                    <a:p>
                      <a:pPr marL="0" marR="0" lvl="0" indent="0" algn="ctr" rtl="0">
                        <a:lnSpc>
                          <a:spcPct val="75000"/>
                        </a:lnSpc>
                        <a:spcBef>
                          <a:spcPts val="0"/>
                        </a:spcBef>
                        <a:spcAft>
                          <a:spcPts val="0"/>
                        </a:spcAft>
                        <a:buClr>
                          <a:srgbClr val="000000"/>
                        </a:buClr>
                        <a:buSzPts val="2400"/>
                        <a:buFont typeface="Microsoft JhengHei"/>
                        <a:buNone/>
                      </a:pP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hMerge="1">
                  <a:txBody>
                    <a:bodyPr/>
                    <a:lstStyle/>
                    <a:p>
                      <a:pPr marL="0" marR="0" lvl="0" indent="0" algn="ctr" rtl="0">
                        <a:lnSpc>
                          <a:spcPct val="75000"/>
                        </a:lnSpc>
                        <a:spcBef>
                          <a:spcPts val="0"/>
                        </a:spcBef>
                        <a:spcAft>
                          <a:spcPts val="0"/>
                        </a:spcAft>
                        <a:buClr>
                          <a:srgbClr val="000000"/>
                        </a:buClr>
                        <a:buSzPts val="2400"/>
                        <a:buFont typeface="Microsoft JhengHei"/>
                        <a:buNone/>
                      </a:pP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E9EDF4"/>
                    </a:solidFill>
                  </a:tcPr>
                </a:tc>
                <a:tc hMerge="1">
                  <a:txBody>
                    <a:bodyPr/>
                    <a:lstStyle/>
                    <a:p>
                      <a:pPr marL="0" marR="0" lvl="0" indent="0" algn="ctr" rtl="0">
                        <a:lnSpc>
                          <a:spcPct val="75000"/>
                        </a:lnSpc>
                        <a:spcBef>
                          <a:spcPts val="0"/>
                        </a:spcBef>
                        <a:spcAft>
                          <a:spcPts val="0"/>
                        </a:spcAft>
                        <a:buClr>
                          <a:srgbClr val="000000"/>
                        </a:buClr>
                        <a:buSzPts val="2400"/>
                        <a:buFont typeface="Microsoft JhengHei"/>
                        <a:buNone/>
                      </a:pP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bl>
          </a:graphicData>
        </a:graphic>
      </p:graphicFrame>
      <p:pic>
        <p:nvPicPr>
          <p:cNvPr id="933" name="Google Shape;933;p53"/>
          <p:cNvPicPr preferRelativeResize="0"/>
          <p:nvPr/>
        </p:nvPicPr>
        <p:blipFill rotWithShape="1">
          <a:blip r:embed="rId4">
            <a:alphaModFix/>
          </a:blip>
          <a:srcRect r="61726"/>
          <a:stretch/>
        </p:blipFill>
        <p:spPr>
          <a:xfrm rot="-360000">
            <a:off x="2411977" y="1555956"/>
            <a:ext cx="414948" cy="553082"/>
          </a:xfrm>
          <a:prstGeom prst="rect">
            <a:avLst/>
          </a:prstGeom>
          <a:noFill/>
          <a:ln>
            <a:noFill/>
          </a:ln>
        </p:spPr>
      </p:pic>
      <p:pic>
        <p:nvPicPr>
          <p:cNvPr id="934" name="Google Shape;934;p53"/>
          <p:cNvPicPr preferRelativeResize="0"/>
          <p:nvPr/>
        </p:nvPicPr>
        <p:blipFill rotWithShape="1">
          <a:blip r:embed="rId5">
            <a:alphaModFix/>
          </a:blip>
          <a:srcRect l="34991" t="-13" r="26735" b="13"/>
          <a:stretch/>
        </p:blipFill>
        <p:spPr>
          <a:xfrm>
            <a:off x="4400242" y="1503176"/>
            <a:ext cx="351270" cy="557394"/>
          </a:xfrm>
          <a:prstGeom prst="rect">
            <a:avLst/>
          </a:prstGeom>
          <a:noFill/>
          <a:ln>
            <a:noFill/>
          </a:ln>
        </p:spPr>
      </p:pic>
      <p:pic>
        <p:nvPicPr>
          <p:cNvPr id="935" name="Google Shape;935;p53"/>
          <p:cNvPicPr preferRelativeResize="0"/>
          <p:nvPr/>
        </p:nvPicPr>
        <p:blipFill rotWithShape="1">
          <a:blip r:embed="rId6">
            <a:alphaModFix/>
          </a:blip>
          <a:srcRect l="66096" t="-2009" r="-1327" b="2008"/>
          <a:stretch/>
        </p:blipFill>
        <p:spPr>
          <a:xfrm rot="-240000">
            <a:off x="6236908" y="1447900"/>
            <a:ext cx="406557" cy="667944"/>
          </a:xfrm>
          <a:prstGeom prst="rect">
            <a:avLst/>
          </a:prstGeom>
          <a:noFill/>
          <a:ln>
            <a:noFill/>
          </a:ln>
        </p:spPr>
      </p:pic>
      <p:graphicFrame>
        <p:nvGraphicFramePr>
          <p:cNvPr id="9" name="Google Shape;932;p53"/>
          <p:cNvGraphicFramePr/>
          <p:nvPr>
            <p:extLst>
              <p:ext uri="{D42A27DB-BD31-4B8C-83A1-F6EECF244321}">
                <p14:modId xmlns:p14="http://schemas.microsoft.com/office/powerpoint/2010/main" val="3181963775"/>
              </p:ext>
            </p:extLst>
          </p:nvPr>
        </p:nvGraphicFramePr>
        <p:xfrm>
          <a:off x="684714" y="4012298"/>
          <a:ext cx="7431056" cy="1833698"/>
        </p:xfrm>
        <a:graphic>
          <a:graphicData uri="http://schemas.openxmlformats.org/drawingml/2006/table">
            <a:tbl>
              <a:tblPr>
                <a:noFill/>
                <a:tableStyleId>{44A6F84F-473E-42DB-970C-92F8B2CC98C7}</a:tableStyleId>
              </a:tblPr>
              <a:tblGrid>
                <a:gridCol w="61253"/>
                <a:gridCol w="1275139"/>
                <a:gridCol w="761833"/>
                <a:gridCol w="761833"/>
                <a:gridCol w="761833"/>
                <a:gridCol w="761833"/>
                <a:gridCol w="761833"/>
                <a:gridCol w="761833"/>
                <a:gridCol w="761833"/>
                <a:gridCol w="761833"/>
              </a:tblGrid>
              <a:tr h="569547">
                <a:tc rowSpan="2">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chemeClr val="accent5">
                        <a:lumMod val="20000"/>
                        <a:lumOff val="80000"/>
                      </a:schemeClr>
                    </a:solidFill>
                  </a:tcPr>
                </a:tc>
                <a:tc rowSpan="3">
                  <a:txBody>
                    <a:bodyPr/>
                    <a:lstStyle/>
                    <a:p>
                      <a:pPr marL="0" marR="0" lvl="0" indent="0" algn="ctr" rtl="0">
                        <a:lnSpc>
                          <a:spcPct val="100000"/>
                        </a:lnSpc>
                        <a:spcBef>
                          <a:spcPts val="0"/>
                        </a:spcBef>
                        <a:spcAft>
                          <a:spcPts val="0"/>
                        </a:spcAft>
                        <a:buClr>
                          <a:srgbClr val="000000"/>
                        </a:buClr>
                        <a:buSzPts val="2400"/>
                        <a:buFont typeface="Microsoft JhengHei"/>
                        <a:buNone/>
                      </a:pPr>
                      <a:r>
                        <a:rPr lang="en-US" sz="2400" b="1" i="0" u="none" dirty="0" err="1" smtClean="0">
                          <a:solidFill>
                            <a:schemeClr val="accent4"/>
                          </a:solidFill>
                          <a:latin typeface="Microsoft JhengHei"/>
                          <a:ea typeface="Microsoft JhengHei"/>
                          <a:cs typeface="Microsoft JhengHei"/>
                          <a:sym typeface="Microsoft JhengHei"/>
                        </a:rPr>
                        <a:t>教育會考</a:t>
                      </a:r>
                      <a:endParaRPr lang="en-US" sz="2400" b="1" i="0" u="none" dirty="0" smtClean="0">
                        <a:solidFill>
                          <a:schemeClr val="accent4"/>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0000"/>
                        </a:buClr>
                        <a:buSzPts val="2400"/>
                        <a:buFont typeface="Microsoft JhengHei"/>
                        <a:buNone/>
                      </a:pPr>
                      <a:r>
                        <a:rPr lang="zh-TW" altLang="en-US" sz="2400" b="1" i="0" u="none" dirty="0" smtClean="0">
                          <a:solidFill>
                            <a:schemeClr val="accent4"/>
                          </a:solidFill>
                          <a:latin typeface="Microsoft JhengHei"/>
                          <a:ea typeface="Microsoft JhengHei"/>
                          <a:sym typeface="Microsoft JhengHei"/>
                        </a:rPr>
                        <a:t>總積點</a:t>
                      </a:r>
                      <a:endParaRPr dirty="0">
                        <a:solidFill>
                          <a:schemeClr val="accent4"/>
                        </a:solidFill>
                      </a:endParaRPr>
                    </a:p>
                  </a:txBody>
                  <a:tcPr marL="16775" marR="16775" marT="0" marB="0" anchor="ctr">
                    <a:lnL w="12700" cap="flat" cmpd="sng">
                      <a:solidFill>
                        <a:schemeClr val="accent1"/>
                      </a:solidFill>
                      <a:prstDash val="solid"/>
                      <a:round/>
                      <a:headEnd type="none" w="sm" len="sm"/>
                      <a:tailEnd type="none" w="sm" len="sm"/>
                    </a:lnL>
                    <a:lnR w="12700" cap="flat" cmpd="sng" algn="ctr">
                      <a:solidFill>
                        <a:schemeClr val="bg2">
                          <a:lumMod val="60000"/>
                          <a:lumOff val="40000"/>
                        </a:schemeClr>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lgn="ctr">
                      <a:solidFill>
                        <a:schemeClr val="bg2">
                          <a:lumMod val="40000"/>
                          <a:lumOff val="6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ts val="2400"/>
                        </a:lnSpc>
                        <a:spcBef>
                          <a:spcPts val="0"/>
                        </a:spcBef>
                        <a:spcAft>
                          <a:spcPts val="0"/>
                        </a:spcAft>
                        <a:buClr>
                          <a:srgbClr val="000000"/>
                        </a:buClr>
                        <a:buSzPts val="2400"/>
                        <a:buFont typeface="Microsoft JhengHei"/>
                        <a:buNone/>
                      </a:pPr>
                      <a:r>
                        <a:rPr lang="en-US" sz="2400" b="1" i="0" u="none" smtClean="0">
                          <a:solidFill>
                            <a:srgbClr val="000000"/>
                          </a:solidFill>
                          <a:latin typeface="微軟正黑體" panose="020B0604030504040204" pitchFamily="34" charset="-120"/>
                          <a:ea typeface="微軟正黑體" panose="020B0604030504040204" pitchFamily="34" charset="-120"/>
                          <a:cs typeface="Microsoft JhengHei"/>
                          <a:sym typeface="Microsoft JhengHei"/>
                        </a:rPr>
                        <a:t>A++  </a:t>
                      </a:r>
                      <a:endParaRPr sz="2400" b="1"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lgn="ctr">
                      <a:solidFill>
                        <a:schemeClr val="bg2">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ts val="2400"/>
                        </a:lnSpc>
                        <a:spcBef>
                          <a:spcPts val="0"/>
                        </a:spcBef>
                        <a:spcAft>
                          <a:spcPts val="0"/>
                        </a:spcAft>
                        <a:buClr>
                          <a:srgbClr val="000000"/>
                        </a:buClr>
                        <a:buSzPts val="2400"/>
                        <a:buFont typeface="Microsoft JhengHei"/>
                        <a:buNone/>
                      </a:pPr>
                      <a:r>
                        <a:rPr lang="en-US" sz="2400" b="1" dirty="0" smtClean="0">
                          <a:latin typeface="微軟正黑體" panose="020B0604030504040204" pitchFamily="34" charset="-120"/>
                          <a:ea typeface="微軟正黑體" panose="020B0604030504040204" pitchFamily="34" charset="-120"/>
                        </a:rPr>
                        <a:t>A+</a:t>
                      </a:r>
                      <a:endParaRPr sz="2400" b="1"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bg2">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lnSpc>
                          <a:spcPts val="2400"/>
                        </a:lnSpc>
                      </a:pPr>
                      <a:r>
                        <a:rPr lang="en-US" altLang="zh-TW" sz="2400" b="1" dirty="0" smtClean="0">
                          <a:latin typeface="微軟正黑體" panose="020B0604030504040204" pitchFamily="34" charset="-120"/>
                          <a:ea typeface="微軟正黑體" panose="020B0604030504040204" pitchFamily="34" charset="-120"/>
                        </a:rPr>
                        <a:t>A</a:t>
                      </a:r>
                      <a:endParaRPr lang="zh-TW" altLang="en-US" sz="2400" b="1"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lgn="ctr">
                      <a:solidFill>
                        <a:schemeClr val="bg2">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ts val="2400"/>
                        </a:lnSpc>
                        <a:spcBef>
                          <a:spcPts val="0"/>
                        </a:spcBef>
                        <a:spcAft>
                          <a:spcPts val="0"/>
                        </a:spcAft>
                        <a:buClr>
                          <a:srgbClr val="000000"/>
                        </a:buClr>
                        <a:buSzPts val="2400"/>
                        <a:buFont typeface="Microsoft JhengHei"/>
                        <a:buNone/>
                      </a:pPr>
                      <a:r>
                        <a:rPr lang="en-US" sz="2400" b="1" dirty="0" smtClean="0">
                          <a:latin typeface="微軟正黑體" panose="020B0604030504040204" pitchFamily="34" charset="-120"/>
                          <a:ea typeface="微軟正黑體" panose="020B0604030504040204" pitchFamily="34" charset="-120"/>
                        </a:rPr>
                        <a:t>B++</a:t>
                      </a:r>
                      <a:endParaRPr sz="2400" b="1"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bg2">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ts val="2400"/>
                        </a:lnSpc>
                        <a:spcBef>
                          <a:spcPts val="0"/>
                        </a:spcBef>
                        <a:spcAft>
                          <a:spcPts val="0"/>
                        </a:spcAft>
                        <a:buClr>
                          <a:srgbClr val="000000"/>
                        </a:buClr>
                        <a:buSzPts val="2400"/>
                        <a:buFont typeface="Microsoft JhengHei"/>
                        <a:buNone/>
                      </a:pPr>
                      <a:r>
                        <a:rPr lang="en-US" sz="2400" b="1" dirty="0" smtClean="0">
                          <a:latin typeface="微軟正黑體" panose="020B0604030504040204" pitchFamily="34" charset="-120"/>
                          <a:ea typeface="微軟正黑體" panose="020B0604030504040204" pitchFamily="34" charset="-120"/>
                        </a:rPr>
                        <a:t>B+</a:t>
                      </a:r>
                      <a:endParaRPr sz="2400" b="1"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bg2">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ts val="2400"/>
                        </a:lnSpc>
                        <a:spcBef>
                          <a:spcPts val="0"/>
                        </a:spcBef>
                        <a:spcAft>
                          <a:spcPts val="0"/>
                        </a:spcAft>
                        <a:buClr>
                          <a:srgbClr val="000000"/>
                        </a:buClr>
                        <a:buSzPts val="2400"/>
                        <a:buFont typeface="Microsoft JhengHei"/>
                        <a:buNone/>
                      </a:pPr>
                      <a:r>
                        <a:rPr lang="en-US" sz="2400" b="1" i="0" u="none" dirty="0" smtClean="0">
                          <a:solidFill>
                            <a:srgbClr val="000000"/>
                          </a:solidFill>
                          <a:latin typeface="微軟正黑體" panose="020B0604030504040204" pitchFamily="34" charset="-120"/>
                          <a:ea typeface="微軟正黑體" panose="020B0604030504040204" pitchFamily="34" charset="-120"/>
                          <a:cs typeface="Microsoft JhengHei"/>
                          <a:sym typeface="Microsoft JhengHei"/>
                        </a:rPr>
                        <a:t>B    </a:t>
                      </a:r>
                      <a:endParaRPr sz="2400" b="1"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lgn="ctr">
                      <a:solidFill>
                        <a:schemeClr val="bg2">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ts val="2400"/>
                        </a:lnSpc>
                        <a:spcBef>
                          <a:spcPts val="0"/>
                        </a:spcBef>
                        <a:spcAft>
                          <a:spcPts val="0"/>
                        </a:spcAft>
                        <a:buClr>
                          <a:srgbClr val="000000"/>
                        </a:buClr>
                        <a:buSzPts val="2400"/>
                        <a:buFont typeface="Microsoft JhengHei"/>
                        <a:buNone/>
                      </a:pPr>
                      <a:r>
                        <a:rPr lang="en-US" sz="2400" b="1" dirty="0" smtClean="0">
                          <a:latin typeface="微軟正黑體" panose="020B0604030504040204" pitchFamily="34" charset="-120"/>
                          <a:ea typeface="微軟正黑體" panose="020B0604030504040204" pitchFamily="34" charset="-120"/>
                        </a:rPr>
                        <a:t>C</a:t>
                      </a:r>
                      <a:endParaRPr sz="2400" b="1"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bg2">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ts val="2400"/>
                        </a:lnSpc>
                        <a:spcBef>
                          <a:spcPts val="0"/>
                        </a:spcBef>
                        <a:spcAft>
                          <a:spcPts val="0"/>
                        </a:spcAft>
                        <a:buClr>
                          <a:srgbClr val="000000"/>
                        </a:buClr>
                        <a:buSzPts val="2400"/>
                        <a:buFont typeface="Microsoft JhengHei"/>
                        <a:buNone/>
                      </a:pPr>
                      <a:r>
                        <a:rPr lang="zh-TW" altLang="en-US" sz="2400" b="1" dirty="0" smtClean="0">
                          <a:latin typeface="微軟正黑體" panose="020B0604030504040204" pitchFamily="34" charset="-120"/>
                          <a:ea typeface="微軟正黑體" panose="020B0604030504040204" pitchFamily="34" charset="-120"/>
                        </a:rPr>
                        <a:t>作文</a:t>
                      </a:r>
                      <a:endParaRPr sz="2400" b="1"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bg2">
                          <a:lumMod val="60000"/>
                          <a:lumOff val="40000"/>
                        </a:schemeClr>
                      </a:solidFill>
                      <a:prstDash val="solid"/>
                      <a:round/>
                      <a:headEnd type="none" w="med" len="med"/>
                      <a:tailEnd type="none" w="med" len="med"/>
                    </a:lnB>
                    <a:solidFill>
                      <a:schemeClr val="accent5">
                        <a:lumMod val="20000"/>
                        <a:lumOff val="80000"/>
                      </a:schemeClr>
                    </a:solidFill>
                  </a:tcPr>
                </a:tc>
              </a:tr>
              <a:tr h="569547">
                <a:tc vMerge="1">
                  <a:txBody>
                    <a:bodyPr/>
                    <a:lstStyle/>
                    <a:p>
                      <a:endParaRPr lang="zh-TW"/>
                    </a:p>
                  </a:txBody>
                  <a:tcPr/>
                </a:tc>
                <a:tc vMerge="1">
                  <a:txBody>
                    <a:bodyPr/>
                    <a:lstStyle/>
                    <a:p>
                      <a:endParaRPr lang="zh-TW"/>
                    </a:p>
                  </a:txBody>
                  <a:tcPr/>
                </a:tc>
                <a:tc rowSpan="2">
                  <a:txBody>
                    <a:bodyPr/>
                    <a:lstStyle/>
                    <a:p>
                      <a:pPr marL="0" marR="0" lvl="0" indent="0" algn="ctr" rtl="0">
                        <a:lnSpc>
                          <a:spcPct val="75000"/>
                        </a:lnSpc>
                        <a:spcBef>
                          <a:spcPts val="0"/>
                        </a:spcBef>
                        <a:spcAft>
                          <a:spcPts val="0"/>
                        </a:spcAft>
                        <a:buClr>
                          <a:srgbClr val="000000"/>
                        </a:buClr>
                        <a:buSzPts val="2400"/>
                        <a:buFont typeface="Microsoft JhengHei"/>
                        <a:buNone/>
                      </a:pPr>
                      <a:r>
                        <a:rPr lang="en-US" altLang="zh-TW" sz="2400" dirty="0" smtClean="0">
                          <a:latin typeface="微軟正黑體" panose="020B0604030504040204" pitchFamily="34" charset="-120"/>
                          <a:ea typeface="微軟正黑體" panose="020B0604030504040204" pitchFamily="34" charset="-120"/>
                        </a:rPr>
                        <a:t>7</a:t>
                      </a:r>
                      <a:r>
                        <a:rPr lang="zh-TW" altLang="en-US" sz="2400" dirty="0" smtClean="0">
                          <a:latin typeface="微軟正黑體" panose="020B0604030504040204" pitchFamily="34" charset="-120"/>
                          <a:ea typeface="微軟正黑體" panose="020B0604030504040204" pitchFamily="34" charset="-120"/>
                        </a:rPr>
                        <a:t>點</a:t>
                      </a: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rtl="0">
                        <a:lnSpc>
                          <a:spcPct val="75000"/>
                        </a:lnSpc>
                        <a:spcBef>
                          <a:spcPts val="0"/>
                        </a:spcBef>
                        <a:spcAft>
                          <a:spcPts val="0"/>
                        </a:spcAft>
                        <a:buClr>
                          <a:srgbClr val="000000"/>
                        </a:buClr>
                        <a:buSzPts val="2400"/>
                        <a:buFont typeface="Microsoft JhengHei"/>
                        <a:buNone/>
                      </a:pPr>
                      <a:r>
                        <a:rPr lang="en-US" altLang="zh-TW" sz="2400" dirty="0" smtClean="0">
                          <a:latin typeface="微軟正黑體" panose="020B0604030504040204" pitchFamily="34" charset="-120"/>
                          <a:ea typeface="微軟正黑體" panose="020B0604030504040204" pitchFamily="34" charset="-120"/>
                        </a:rPr>
                        <a:t>6</a:t>
                      </a:r>
                      <a:r>
                        <a:rPr lang="zh-TW" altLang="en-US" sz="2400" dirty="0" smtClean="0">
                          <a:latin typeface="微軟正黑體" panose="020B0604030504040204" pitchFamily="34" charset="-120"/>
                          <a:ea typeface="微軟正黑體" panose="020B0604030504040204" pitchFamily="34" charset="-120"/>
                        </a:rPr>
                        <a:t>點</a:t>
                      </a: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5">
                        <a:lumMod val="20000"/>
                        <a:lumOff val="80000"/>
                      </a:schemeClr>
                    </a:solidFill>
                  </a:tcPr>
                </a:tc>
                <a:tc rowSpan="2">
                  <a:txBody>
                    <a:bodyPr/>
                    <a:lstStyle/>
                    <a:p>
                      <a:r>
                        <a:rPr lang="zh-TW" altLang="en-US" sz="2400" dirty="0" smtClean="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5</a:t>
                      </a:r>
                      <a:r>
                        <a:rPr lang="zh-TW" altLang="en-US" sz="2400" dirty="0" smtClean="0">
                          <a:latin typeface="微軟正黑體" panose="020B0604030504040204" pitchFamily="34" charset="-120"/>
                          <a:ea typeface="微軟正黑體" panose="020B0604030504040204" pitchFamily="34" charset="-120"/>
                        </a:rPr>
                        <a:t>點</a:t>
                      </a:r>
                      <a:endParaRPr lang="zh-TW" altLang="en-US"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rtl="0">
                        <a:lnSpc>
                          <a:spcPct val="75000"/>
                        </a:lnSpc>
                        <a:spcBef>
                          <a:spcPts val="0"/>
                        </a:spcBef>
                        <a:spcAft>
                          <a:spcPts val="0"/>
                        </a:spcAft>
                        <a:buClr>
                          <a:srgbClr val="000000"/>
                        </a:buClr>
                        <a:buSzPts val="2400"/>
                        <a:buFont typeface="Microsoft JhengHei"/>
                        <a:buNone/>
                      </a:pPr>
                      <a:r>
                        <a:rPr lang="en-US" altLang="zh-TW" sz="2400" dirty="0" smtClean="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點</a:t>
                      </a: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rtl="0">
                        <a:lnSpc>
                          <a:spcPct val="75000"/>
                        </a:lnSpc>
                        <a:spcBef>
                          <a:spcPts val="0"/>
                        </a:spcBef>
                        <a:spcAft>
                          <a:spcPts val="0"/>
                        </a:spcAft>
                        <a:buClr>
                          <a:srgbClr val="000000"/>
                        </a:buClr>
                        <a:buSzPts val="2400"/>
                        <a:buFont typeface="Microsoft JhengHei"/>
                        <a:buNone/>
                      </a:pP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點</a:t>
                      </a: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rtl="0">
                        <a:lnSpc>
                          <a:spcPct val="75000"/>
                        </a:lnSpc>
                        <a:spcBef>
                          <a:spcPts val="0"/>
                        </a:spcBef>
                        <a:spcAft>
                          <a:spcPts val="0"/>
                        </a:spcAft>
                        <a:buClr>
                          <a:srgbClr val="000000"/>
                        </a:buClr>
                        <a:buSzPts val="2400"/>
                        <a:buFont typeface="Microsoft JhengHei"/>
                        <a:buNone/>
                      </a:pPr>
                      <a:r>
                        <a:rPr lang="en-US" altLang="zh-TW" sz="2400" dirty="0" smtClean="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點</a:t>
                      </a: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rtl="0">
                        <a:lnSpc>
                          <a:spcPct val="75000"/>
                        </a:lnSpc>
                        <a:spcBef>
                          <a:spcPts val="0"/>
                        </a:spcBef>
                        <a:spcAft>
                          <a:spcPts val="0"/>
                        </a:spcAft>
                        <a:buClr>
                          <a:srgbClr val="000000"/>
                        </a:buClr>
                        <a:buSzPts val="2400"/>
                        <a:buFont typeface="Microsoft JhengHei"/>
                        <a:buNone/>
                      </a:pP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點</a:t>
                      </a: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rtl="0">
                        <a:lnSpc>
                          <a:spcPct val="75000"/>
                        </a:lnSpc>
                        <a:spcBef>
                          <a:spcPts val="0"/>
                        </a:spcBef>
                        <a:spcAft>
                          <a:spcPts val="0"/>
                        </a:spcAft>
                        <a:buClr>
                          <a:srgbClr val="000000"/>
                        </a:buClr>
                        <a:buSzPts val="2400"/>
                        <a:buFont typeface="Microsoft JhengHei"/>
                        <a:buNone/>
                      </a:pPr>
                      <a:r>
                        <a:rPr lang="zh-TW" altLang="en-US" sz="2400" dirty="0" smtClean="0">
                          <a:solidFill>
                            <a:srgbClr val="FF0000"/>
                          </a:solidFill>
                          <a:latin typeface="微軟正黑體" panose="020B0604030504040204" pitchFamily="34" charset="-120"/>
                          <a:ea typeface="微軟正黑體" panose="020B0604030504040204" pitchFamily="34" charset="-120"/>
                        </a:rPr>
                        <a:t>最高一點</a:t>
                      </a:r>
                      <a:endParaRPr sz="2400" dirty="0">
                        <a:solidFill>
                          <a:srgbClr val="FF0000"/>
                        </a:solidFill>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bg2">
                          <a:lumMod val="60000"/>
                          <a:lumOff val="40000"/>
                        </a:schemeClr>
                      </a:solidFill>
                      <a:prstDash val="solid"/>
                      <a:round/>
                      <a:headEnd type="none" w="med" len="med"/>
                      <a:tailEnd type="none" w="med" len="med"/>
                    </a:lnL>
                    <a:lnR w="12700" cap="flat" cmpd="sng">
                      <a:solidFill>
                        <a:schemeClr val="accent1"/>
                      </a:solidFill>
                      <a:prstDash val="solid"/>
                      <a:round/>
                      <a:headEnd type="none" w="sm" len="sm"/>
                      <a:tailEnd type="none" w="sm" len="sm"/>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5">
                        <a:lumMod val="20000"/>
                        <a:lumOff val="80000"/>
                      </a:schemeClr>
                    </a:solidFill>
                  </a:tcPr>
                </a:tc>
              </a:tr>
              <a:tr h="167866">
                <a:tc rowSpan="2">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6775" marR="16775" marT="0" marB="0" anchor="ctr">
                    <a:lnL w="12700" cap="flat" cmpd="sng">
                      <a:solidFill>
                        <a:schemeClr val="accent1"/>
                      </a:solidFill>
                      <a:prstDash val="solid"/>
                      <a:round/>
                      <a:headEnd type="none" w="sm" len="sm"/>
                      <a:tailEnd type="none" w="sm" len="sm"/>
                    </a:lnL>
                    <a:lnR w="12700" cap="flat" cmpd="sng" algn="ctr">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5">
                        <a:lumMod val="20000"/>
                        <a:lumOff val="80000"/>
                      </a:schemeClr>
                    </a:solidFill>
                  </a:tcPr>
                </a:tc>
                <a:tc vMerge="1">
                  <a:txBody>
                    <a:bodyPr/>
                    <a:lstStyle/>
                    <a:p>
                      <a:pPr marL="0" marR="0" lvl="0" indent="0" algn="ctr" rtl="0">
                        <a:lnSpc>
                          <a:spcPct val="100000"/>
                        </a:lnSpc>
                        <a:spcBef>
                          <a:spcPts val="0"/>
                        </a:spcBef>
                        <a:spcAft>
                          <a:spcPts val="0"/>
                        </a:spcAft>
                        <a:buClr>
                          <a:srgbClr val="000000"/>
                        </a:buClr>
                        <a:buSzPts val="2400"/>
                        <a:buFont typeface="Microsoft JhengHei"/>
                        <a:buNone/>
                      </a:pPr>
                      <a:endParaRPr dirty="0"/>
                    </a:p>
                  </a:txBody>
                  <a:tcPr marL="16775" marR="16775" marT="0" marB="0" anchor="ctr">
                    <a:lnL w="12700" cap="flat" cmpd="sng" algn="ctr">
                      <a:solidFill>
                        <a:schemeClr val="accent1"/>
                      </a:solidFill>
                      <a:prstDash val="solid"/>
                      <a:round/>
                      <a:headEnd type="none" w="sm" len="sm"/>
                      <a:tailEnd type="none" w="sm" len="sm"/>
                    </a:lnL>
                    <a:lnR w="12700" cap="flat" cmpd="sng" algn="ctr">
                      <a:solidFill>
                        <a:schemeClr val="accen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accent1"/>
                      </a:solidFill>
                      <a:prstDash val="solid"/>
                      <a:round/>
                      <a:headEnd type="none" w="sm" len="sm"/>
                      <a:tailEnd type="none" w="sm" len="sm"/>
                    </a:lnB>
                    <a:solidFill>
                      <a:srgbClr val="E9EDF4"/>
                    </a:solidFill>
                  </a:tcPr>
                </a:tc>
                <a:tc vMerge="1">
                  <a:txBody>
                    <a:bodyPr/>
                    <a:lstStyle/>
                    <a:p>
                      <a:pPr marL="0" marR="0" lvl="0" indent="0" algn="ctr" rtl="0">
                        <a:lnSpc>
                          <a:spcPct val="75000"/>
                        </a:lnSpc>
                        <a:spcBef>
                          <a:spcPts val="0"/>
                        </a:spcBef>
                        <a:spcAft>
                          <a:spcPts val="0"/>
                        </a:spcAft>
                        <a:buClr>
                          <a:srgbClr val="000000"/>
                        </a:buClr>
                        <a:buSzPts val="2400"/>
                        <a:buFont typeface="Microsoft JhengHei"/>
                        <a:buNone/>
                      </a:pP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vMerge="1">
                  <a:txBody>
                    <a:bodyPr/>
                    <a:lstStyle/>
                    <a:p>
                      <a:pPr marL="0" marR="0" lvl="0" indent="0" algn="ctr" rtl="0">
                        <a:lnSpc>
                          <a:spcPct val="75000"/>
                        </a:lnSpc>
                        <a:spcBef>
                          <a:spcPts val="0"/>
                        </a:spcBef>
                        <a:spcAft>
                          <a:spcPts val="0"/>
                        </a:spcAft>
                        <a:buClr>
                          <a:srgbClr val="000000"/>
                        </a:buClr>
                        <a:buSzPts val="2400"/>
                        <a:buFont typeface="Microsoft JhengHei"/>
                        <a:buNone/>
                      </a:pP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E9EDF4"/>
                    </a:solidFill>
                  </a:tcPr>
                </a:tc>
                <a:tc vMerge="1">
                  <a:txBody>
                    <a:bodyPr/>
                    <a:lstStyle/>
                    <a:p>
                      <a:pPr marL="0" marR="0" lvl="0" indent="0" algn="ctr" rtl="0">
                        <a:lnSpc>
                          <a:spcPct val="75000"/>
                        </a:lnSpc>
                        <a:spcBef>
                          <a:spcPts val="0"/>
                        </a:spcBef>
                        <a:spcAft>
                          <a:spcPts val="0"/>
                        </a:spcAft>
                        <a:buClr>
                          <a:srgbClr val="000000"/>
                        </a:buClr>
                        <a:buSzPts val="2400"/>
                        <a:buFont typeface="Microsoft JhengHei"/>
                        <a:buNone/>
                      </a:pP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vMerge="1">
                  <a:txBody>
                    <a:bodyPr/>
                    <a:lstStyle/>
                    <a:p>
                      <a:pPr marL="0" marR="0" lvl="0" indent="0" algn="ctr" rtl="0">
                        <a:lnSpc>
                          <a:spcPct val="75000"/>
                        </a:lnSpc>
                        <a:spcBef>
                          <a:spcPts val="0"/>
                        </a:spcBef>
                        <a:spcAft>
                          <a:spcPts val="0"/>
                        </a:spcAft>
                        <a:buClr>
                          <a:srgbClr val="000000"/>
                        </a:buClr>
                        <a:buSzPts val="2400"/>
                        <a:buFont typeface="Microsoft JhengHei"/>
                        <a:buNone/>
                      </a:pP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E9EDF4"/>
                    </a:solidFill>
                  </a:tcPr>
                </a:tc>
                <a:tc vMerge="1">
                  <a:txBody>
                    <a:bodyPr/>
                    <a:lstStyle/>
                    <a:p>
                      <a:pPr marL="0" marR="0" lvl="0" indent="0" algn="ctr" rtl="0">
                        <a:lnSpc>
                          <a:spcPct val="75000"/>
                        </a:lnSpc>
                        <a:spcBef>
                          <a:spcPts val="0"/>
                        </a:spcBef>
                        <a:spcAft>
                          <a:spcPts val="0"/>
                        </a:spcAft>
                        <a:buClr>
                          <a:srgbClr val="000000"/>
                        </a:buClr>
                        <a:buSzPts val="2400"/>
                        <a:buFont typeface="Microsoft JhengHei"/>
                        <a:buNone/>
                      </a:pP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E9EDF4"/>
                    </a:solidFill>
                  </a:tcPr>
                </a:tc>
                <a:tc vMerge="1">
                  <a:txBody>
                    <a:bodyPr/>
                    <a:lstStyle/>
                    <a:p>
                      <a:pPr marL="0" marR="0" lvl="0" indent="0" algn="ctr" rtl="0">
                        <a:lnSpc>
                          <a:spcPct val="75000"/>
                        </a:lnSpc>
                        <a:spcBef>
                          <a:spcPts val="0"/>
                        </a:spcBef>
                        <a:spcAft>
                          <a:spcPts val="0"/>
                        </a:spcAft>
                        <a:buClr>
                          <a:srgbClr val="000000"/>
                        </a:buClr>
                        <a:buSzPts val="2400"/>
                        <a:buFont typeface="Microsoft JhengHei"/>
                        <a:buNone/>
                      </a:pP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vMerge="1">
                  <a:txBody>
                    <a:bodyPr/>
                    <a:lstStyle/>
                    <a:p>
                      <a:pPr marL="0" marR="0" lvl="0" indent="0" algn="ctr" rtl="0">
                        <a:lnSpc>
                          <a:spcPct val="75000"/>
                        </a:lnSpc>
                        <a:spcBef>
                          <a:spcPts val="0"/>
                        </a:spcBef>
                        <a:spcAft>
                          <a:spcPts val="0"/>
                        </a:spcAft>
                        <a:buClr>
                          <a:srgbClr val="000000"/>
                        </a:buClr>
                        <a:buSzPts val="2400"/>
                        <a:buFont typeface="Microsoft JhengHei"/>
                        <a:buNone/>
                      </a:pP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E9EDF4"/>
                    </a:solidFill>
                  </a:tcPr>
                </a:tc>
                <a:tc vMerge="1">
                  <a:txBody>
                    <a:bodyPr/>
                    <a:lstStyle/>
                    <a:p>
                      <a:pPr marL="0" marR="0" lvl="0" indent="0" algn="ctr" rtl="0">
                        <a:lnSpc>
                          <a:spcPct val="75000"/>
                        </a:lnSpc>
                        <a:spcBef>
                          <a:spcPts val="0"/>
                        </a:spcBef>
                        <a:spcAft>
                          <a:spcPts val="0"/>
                        </a:spcAft>
                        <a:buClr>
                          <a:srgbClr val="000000"/>
                        </a:buClr>
                        <a:buSzPts val="2400"/>
                        <a:buFont typeface="Microsoft JhengHei"/>
                        <a:buNone/>
                      </a:pPr>
                      <a:endParaRPr sz="24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E9EDF4"/>
                    </a:solidFill>
                  </a:tcPr>
                </a:tc>
              </a:tr>
              <a:tr h="526738">
                <a:tc vMerge="1">
                  <a:txBody>
                    <a:bodyPr/>
                    <a:lstStyle/>
                    <a:p>
                      <a:endParaRPr lang="zh-TW" altLang="en-US"/>
                    </a:p>
                  </a:txBody>
                  <a:tcPr/>
                </a:tc>
                <a:tc gridSpan="9">
                  <a:txBody>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Microsoft JhengHei"/>
                        <a:buNone/>
                        <a:tabLst/>
                        <a:defRPr/>
                      </a:pPr>
                      <a:r>
                        <a:rPr lang="zh-TW" altLang="en-US" sz="2400" b="1" dirty="0" smtClean="0">
                          <a:solidFill>
                            <a:srgbClr val="FF0000"/>
                          </a:solidFill>
                          <a:latin typeface="微軟正黑體" panose="020B0604030504040204" pitchFamily="34" charset="-120"/>
                          <a:ea typeface="微軟正黑體" panose="020B0604030504040204" pitchFamily="34" charset="-120"/>
                        </a:rPr>
                        <a:t>總積點最高為</a:t>
                      </a:r>
                      <a:r>
                        <a:rPr lang="en-US" altLang="zh-TW" sz="2400" b="1" dirty="0" smtClean="0">
                          <a:solidFill>
                            <a:srgbClr val="FF0000"/>
                          </a:solidFill>
                          <a:latin typeface="微軟正黑體" panose="020B0604030504040204" pitchFamily="34" charset="-120"/>
                          <a:ea typeface="微軟正黑體" panose="020B0604030504040204" pitchFamily="34" charset="-120"/>
                        </a:rPr>
                        <a:t>36</a:t>
                      </a:r>
                      <a:r>
                        <a:rPr lang="zh-TW" altLang="en-US" sz="2400" b="1" dirty="0" smtClean="0">
                          <a:solidFill>
                            <a:srgbClr val="FF0000"/>
                          </a:solidFill>
                          <a:latin typeface="微軟正黑體" panose="020B0604030504040204" pitchFamily="34" charset="-120"/>
                          <a:ea typeface="微軟正黑體" panose="020B0604030504040204" pitchFamily="34" charset="-120"/>
                        </a:rPr>
                        <a:t>點</a:t>
                      </a:r>
                      <a:r>
                        <a:rPr lang="en-US" altLang="zh-TW" sz="2000" b="1" dirty="0" smtClean="0">
                          <a:solidFill>
                            <a:schemeClr val="tx1"/>
                          </a:solidFill>
                          <a:latin typeface="微軟正黑體" panose="020B0604030504040204" pitchFamily="34" charset="-120"/>
                          <a:ea typeface="微軟正黑體" panose="020B0604030504040204" pitchFamily="34" charset="-120"/>
                        </a:rPr>
                        <a:t>(35+</a:t>
                      </a:r>
                      <a:r>
                        <a:rPr lang="zh-TW" altLang="en-US" sz="2000" b="1" dirty="0" smtClean="0">
                          <a:solidFill>
                            <a:schemeClr val="tx1"/>
                          </a:solidFill>
                          <a:latin typeface="微軟正黑體" panose="020B0604030504040204" pitchFamily="34" charset="-120"/>
                          <a:ea typeface="微軟正黑體" panose="020B0604030504040204" pitchFamily="34" charset="-120"/>
                        </a:rPr>
                        <a:t>作文</a:t>
                      </a:r>
                      <a:r>
                        <a:rPr lang="en-US" altLang="zh-TW" sz="2000" b="1" dirty="0" smtClean="0">
                          <a:solidFill>
                            <a:schemeClr val="tx1"/>
                          </a:solidFill>
                          <a:latin typeface="微軟正黑體" panose="020B0604030504040204" pitchFamily="34" charset="-120"/>
                          <a:ea typeface="微軟正黑體" panose="020B0604030504040204" pitchFamily="34" charset="-120"/>
                        </a:rPr>
                        <a:t>1</a:t>
                      </a:r>
                      <a:r>
                        <a:rPr lang="zh-TW" altLang="en-US" sz="2000" b="1" dirty="0" smtClean="0">
                          <a:solidFill>
                            <a:schemeClr val="tx1"/>
                          </a:solidFill>
                          <a:latin typeface="微軟正黑體" panose="020B0604030504040204" pitchFamily="34" charset="-120"/>
                          <a:ea typeface="微軟正黑體" panose="020B0604030504040204" pitchFamily="34" charset="-120"/>
                        </a:rPr>
                        <a:t>點</a:t>
                      </a:r>
                      <a:r>
                        <a:rPr lang="en-US" altLang="zh-TW" sz="2000" b="1" dirty="0" smtClean="0">
                          <a:solidFill>
                            <a:schemeClr val="tx1"/>
                          </a:solidFill>
                          <a:latin typeface="微軟正黑體" panose="020B0604030504040204" pitchFamily="34" charset="-120"/>
                          <a:ea typeface="微軟正黑體" panose="020B0604030504040204" pitchFamily="34" charset="-120"/>
                        </a:rPr>
                        <a:t>)</a:t>
                      </a:r>
                      <a:endParaRPr lang="zh-TW" altLang="en-US" sz="2000" b="1" dirty="0" smtClean="0">
                        <a:solidFill>
                          <a:schemeClr val="tx1"/>
                        </a:solidFill>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lgn="ctr">
                      <a:solidFill>
                        <a:schemeClr val="accent1"/>
                      </a:solidFill>
                      <a:prstDash val="solid"/>
                      <a:round/>
                      <a:headEnd type="none" w="sm" len="sm"/>
                      <a:tailEnd type="none" w="sm" len="sm"/>
                    </a:lnR>
                    <a:lnT w="12700" cap="flat" cmpd="sng" algn="ctr">
                      <a:solidFill>
                        <a:schemeClr val="bg2">
                          <a:lumMod val="40000"/>
                          <a:lumOff val="60000"/>
                        </a:schemeClr>
                      </a:solidFill>
                      <a:prstDash val="solid"/>
                      <a:round/>
                      <a:headEnd type="none" w="med" len="med"/>
                      <a:tailEnd type="none" w="med" len="med"/>
                    </a:lnT>
                    <a:lnB w="12700" cap="flat" cmpd="sng" algn="ctr">
                      <a:solidFill>
                        <a:schemeClr val="accent1"/>
                      </a:solidFill>
                      <a:prstDash val="solid"/>
                      <a:round/>
                      <a:headEnd type="none" w="sm" len="sm"/>
                      <a:tailEnd type="none" w="sm" len="sm"/>
                    </a:lnB>
                    <a:solidFill>
                      <a:schemeClr val="accent5">
                        <a:lumMod val="20000"/>
                        <a:lumOff val="80000"/>
                      </a:schemeClr>
                    </a:solidFill>
                  </a:tcPr>
                </a:tc>
                <a:tc hMerge="1">
                  <a:txBody>
                    <a:bodyPr/>
                    <a:lstStyle/>
                    <a:p>
                      <a:endParaRPr lang="zh-TW" altLang="en-US" dirty="0"/>
                    </a:p>
                  </a:txBody>
                  <a:tcPr marL="16775" marR="16775" marT="0" marB="0" anchor="ctr">
                    <a:lnL w="12700" cap="flat" cmpd="sng" algn="ctr">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hMerge="1">
                  <a:txBody>
                    <a:bodyPr/>
                    <a:lstStyle/>
                    <a:p>
                      <a:endParaRPr lang="zh-TW" altLang="en-US"/>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E9EDF4"/>
                    </a:solidFill>
                  </a:tcPr>
                </a:tc>
                <a:tc hMerge="1">
                  <a:txBody>
                    <a:bodyPr/>
                    <a:lstStyle/>
                    <a:p>
                      <a:endParaRPr lang="zh-TW" altLang="en-US"/>
                    </a:p>
                  </a:txBody>
                  <a:tcPr marL="16775" marR="16775" marT="0" marB="0" anchor="ctr">
                    <a:lnL w="12700" cap="flat" cmpd="sng" algn="ctr">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hMerge="1">
                  <a:txBody>
                    <a:bodyPr/>
                    <a:lstStyle/>
                    <a:p>
                      <a:endParaRPr lang="zh-TW" altLang="en-US" dirty="0"/>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E9EDF4"/>
                    </a:solidFill>
                  </a:tcPr>
                </a:tc>
                <a:tc hMerge="1">
                  <a:txBody>
                    <a:bodyPr/>
                    <a:lstStyle/>
                    <a:p>
                      <a:endParaRPr lang="zh-TW" altLang="en-US"/>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E9EDF4"/>
                    </a:solidFill>
                  </a:tcPr>
                </a:tc>
                <a:tc hMerge="1">
                  <a:txBody>
                    <a:bodyPr/>
                    <a:lstStyle/>
                    <a:p>
                      <a:endParaRPr lang="zh-TW" altLang="en-US"/>
                    </a:p>
                  </a:txBody>
                  <a:tcPr marL="16775" marR="16775" marT="0" marB="0" anchor="ctr">
                    <a:lnL w="12700" cap="flat" cmpd="sng" algn="ctr">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hMerge="1">
                  <a:txBody>
                    <a:bodyPr/>
                    <a:lstStyle/>
                    <a:p>
                      <a:endParaRPr lang="zh-TW" altLang="en-US"/>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E9EDF4"/>
                    </a:solidFill>
                  </a:tcPr>
                </a:tc>
                <a:tc hMerge="1">
                  <a:txBody>
                    <a:bodyPr/>
                    <a:lstStyle/>
                    <a:p>
                      <a:endParaRPr lang="zh-TW" altLang="en-US" dirty="0"/>
                    </a:p>
                  </a:txBody>
                  <a:tcPr marL="16775" marR="16775" marT="0" marB="0" anchor="ctr">
                    <a:lnL w="12700" cap="flat" cmpd="sng" algn="ctr">
                      <a:solidFill>
                        <a:schemeClr val="tx1"/>
                      </a:solidFill>
                      <a:prstDash val="solid"/>
                      <a:round/>
                      <a:headEnd type="none" w="med" len="med"/>
                      <a:tailEnd type="none" w="med" len="med"/>
                    </a:lnL>
                    <a:lnR w="12700" cap="flat" cmpd="sng">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E9EDF4"/>
                    </a:solidFill>
                  </a:tcPr>
                </a:tc>
              </a:tr>
            </a:tbl>
          </a:graphicData>
        </a:graphic>
      </p:graphicFrame>
      <p:sp>
        <p:nvSpPr>
          <p:cNvPr id="2" name="矩形 1"/>
          <p:cNvSpPr/>
          <p:nvPr/>
        </p:nvSpPr>
        <p:spPr>
          <a:xfrm>
            <a:off x="265777" y="749600"/>
            <a:ext cx="4134465" cy="707886"/>
          </a:xfrm>
          <a:prstGeom prst="rect">
            <a:avLst/>
          </a:prstGeom>
        </p:spPr>
        <p:txBody>
          <a:bodyPr wrap="none">
            <a:spAutoFit/>
          </a:bodyPr>
          <a:lstStyle/>
          <a:p>
            <a:pPr lvl="0" algn="ctr">
              <a:buClr>
                <a:schemeClr val="dk1"/>
              </a:buClr>
              <a:buSzPts val="4000"/>
            </a:pPr>
            <a:r>
              <a:rPr lang="en-US" altLang="zh-TW" sz="4000" b="1" dirty="0">
                <a:solidFill>
                  <a:schemeClr val="dk1"/>
                </a:solidFill>
                <a:latin typeface="Microsoft JhengHei"/>
                <a:ea typeface="Microsoft JhengHei"/>
                <a:cs typeface="Microsoft JhengHei"/>
                <a:sym typeface="Microsoft JhengHei"/>
              </a:rPr>
              <a:t>(</a:t>
            </a:r>
            <a:r>
              <a:rPr lang="zh-TW" altLang="en-US" sz="4000" b="1" dirty="0">
                <a:solidFill>
                  <a:schemeClr val="dk1"/>
                </a:solidFill>
                <a:latin typeface="Microsoft JhengHei"/>
                <a:ea typeface="Microsoft JhengHei"/>
                <a:cs typeface="Microsoft JhengHei"/>
                <a:sym typeface="Microsoft JhengHei"/>
              </a:rPr>
              <a:t>四</a:t>
            </a:r>
            <a:r>
              <a:rPr lang="en-US" altLang="zh-TW" sz="4000" b="1" dirty="0">
                <a:solidFill>
                  <a:schemeClr val="dk1"/>
                </a:solidFill>
                <a:latin typeface="Microsoft JhengHei"/>
                <a:ea typeface="Microsoft JhengHei"/>
                <a:cs typeface="Microsoft JhengHei"/>
                <a:sym typeface="Microsoft JhengHei"/>
              </a:rPr>
              <a:t>)</a:t>
            </a:r>
            <a:r>
              <a:rPr lang="zh-TW" altLang="en-US" sz="4000" b="1" dirty="0">
                <a:solidFill>
                  <a:schemeClr val="dk1"/>
                </a:solidFill>
                <a:latin typeface="Microsoft JhengHei"/>
                <a:ea typeface="Microsoft JhengHei"/>
                <a:cs typeface="Microsoft JhengHei"/>
                <a:sym typeface="Microsoft JhengHei"/>
              </a:rPr>
              <a:t>國中教育會考</a:t>
            </a:r>
          </a:p>
        </p:txBody>
      </p:sp>
    </p:spTree>
    <p:extLst>
      <p:ext uri="{BB962C8B-B14F-4D97-AF65-F5344CB8AC3E}">
        <p14:creationId xmlns:p14="http://schemas.microsoft.com/office/powerpoint/2010/main" val="105171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pic>
        <p:nvPicPr>
          <p:cNvPr id="7"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930" name="Google Shape;930;p5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aphicFrame>
        <p:nvGraphicFramePr>
          <p:cNvPr id="932" name="Google Shape;932;p53"/>
          <p:cNvGraphicFramePr/>
          <p:nvPr>
            <p:extLst>
              <p:ext uri="{D42A27DB-BD31-4B8C-83A1-F6EECF244321}">
                <p14:modId xmlns:p14="http://schemas.microsoft.com/office/powerpoint/2010/main" val="2229560649"/>
              </p:ext>
            </p:extLst>
          </p:nvPr>
        </p:nvGraphicFramePr>
        <p:xfrm>
          <a:off x="883178" y="1756880"/>
          <a:ext cx="7233406" cy="1659618"/>
        </p:xfrm>
        <a:graphic>
          <a:graphicData uri="http://schemas.openxmlformats.org/drawingml/2006/table">
            <a:tbl>
              <a:tblPr>
                <a:noFill/>
                <a:tableStyleId>{44A6F84F-473E-42DB-970C-92F8B2CC98C7}</a:tableStyleId>
              </a:tblPr>
              <a:tblGrid>
                <a:gridCol w="815309"/>
                <a:gridCol w="1019996"/>
                <a:gridCol w="1019996"/>
                <a:gridCol w="1019996"/>
                <a:gridCol w="1019996"/>
                <a:gridCol w="1019996"/>
                <a:gridCol w="1318117"/>
              </a:tblGrid>
              <a:tr h="380145">
                <a:tc>
                  <a:txBody>
                    <a:bodyPr/>
                    <a:lstStyle/>
                    <a:p>
                      <a:pPr marL="0" marR="0" lvl="0" indent="0" algn="ctr" rtl="0">
                        <a:lnSpc>
                          <a:spcPct val="75000"/>
                        </a:lnSpc>
                        <a:spcBef>
                          <a:spcPts val="0"/>
                        </a:spcBef>
                        <a:spcAft>
                          <a:spcPts val="0"/>
                        </a:spcAft>
                        <a:buClr>
                          <a:srgbClr val="000000"/>
                        </a:buClr>
                        <a:buSzPts val="2400"/>
                        <a:buFont typeface="Microsoft JhengHei"/>
                        <a:buNone/>
                      </a:pPr>
                      <a:endParaRPr sz="2800" b="1"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zh-TW" altLang="en-US" sz="2800" dirty="0" smtClean="0">
                          <a:latin typeface="微軟正黑體" panose="020B0604030504040204" pitchFamily="34" charset="-120"/>
                          <a:ea typeface="微軟正黑體" panose="020B0604030504040204" pitchFamily="34" charset="-120"/>
                        </a:rPr>
                        <a:t>國</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zh-TW" altLang="en-US" sz="2800" dirty="0" smtClean="0">
                          <a:latin typeface="微軟正黑體" panose="020B0604030504040204" pitchFamily="34" charset="-120"/>
                          <a:ea typeface="微軟正黑體" panose="020B0604030504040204" pitchFamily="34" charset="-120"/>
                        </a:rPr>
                        <a:t>英</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zh-TW" altLang="en-US" sz="2800" dirty="0" smtClean="0">
                          <a:latin typeface="微軟正黑體" panose="020B0604030504040204" pitchFamily="34" charset="-120"/>
                          <a:ea typeface="微軟正黑體" panose="020B0604030504040204" pitchFamily="34" charset="-120"/>
                        </a:rPr>
                        <a:t>數</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zh-TW" altLang="en-US" sz="2800" dirty="0" smtClean="0">
                          <a:latin typeface="微軟正黑體" panose="020B0604030504040204" pitchFamily="34" charset="-120"/>
                          <a:ea typeface="微軟正黑體" panose="020B0604030504040204" pitchFamily="34" charset="-120"/>
                        </a:rPr>
                        <a:t>自</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zh-TW" altLang="en-US" sz="2800" dirty="0" smtClean="0">
                          <a:latin typeface="微軟正黑體" panose="020B0604030504040204" pitchFamily="34" charset="-120"/>
                          <a:ea typeface="微軟正黑體" panose="020B0604030504040204" pitchFamily="34" charset="-120"/>
                        </a:rPr>
                        <a:t>社</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zh-TW" altLang="en-US" sz="2800" dirty="0" smtClean="0">
                          <a:latin typeface="微軟正黑體" panose="020B0604030504040204" pitchFamily="34" charset="-120"/>
                          <a:ea typeface="微軟正黑體" panose="020B0604030504040204" pitchFamily="34" charset="-120"/>
                        </a:rPr>
                        <a:t>總積分</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FFFFCC"/>
                    </a:solidFill>
                  </a:tcPr>
                </a:tc>
              </a:tr>
              <a:tr h="574820">
                <a:tc>
                  <a:txBody>
                    <a:bodyPr/>
                    <a:lstStyle/>
                    <a:p>
                      <a:pPr marL="0" marR="0" lvl="0" indent="0" algn="ctr" rtl="0">
                        <a:lnSpc>
                          <a:spcPct val="75000"/>
                        </a:lnSpc>
                        <a:spcBef>
                          <a:spcPts val="0"/>
                        </a:spcBef>
                        <a:spcAft>
                          <a:spcPts val="0"/>
                        </a:spcAft>
                        <a:buClr>
                          <a:srgbClr val="000000"/>
                        </a:buClr>
                        <a:buSzPts val="2400"/>
                        <a:buFont typeface="Microsoft JhengHei"/>
                        <a:buNone/>
                      </a:pPr>
                      <a:r>
                        <a:rPr lang="zh-TW" altLang="en-US" sz="2800" b="1" dirty="0" smtClean="0">
                          <a:latin typeface="微軟正黑體" panose="020B0604030504040204" pitchFamily="34" charset="-120"/>
                          <a:ea typeface="微軟正黑體" panose="020B0604030504040204" pitchFamily="34" charset="-120"/>
                        </a:rPr>
                        <a:t>大德</a:t>
                      </a:r>
                      <a:endParaRPr sz="2800" b="1"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sm" len="sm"/>
                      <a:tailEnd type="none" w="sm" len="sm"/>
                    </a:lnB>
                    <a:solidFill>
                      <a:srgbClr val="FFFFCC"/>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accent1"/>
                      </a:solidFill>
                      <a:prstDash val="solid"/>
                      <a:round/>
                      <a:headEnd type="none" w="sm" len="sm"/>
                      <a:tailEnd type="none" w="sm" len="sm"/>
                    </a:lnB>
                    <a:solidFill>
                      <a:srgbClr val="FFFFCC"/>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sm" len="sm"/>
                      <a:tailEnd type="none" w="sm" len="sm"/>
                    </a:lnB>
                    <a:solidFill>
                      <a:srgbClr val="FFFFCC"/>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sm" len="sm"/>
                      <a:tailEnd type="none" w="sm" len="sm"/>
                    </a:lnB>
                    <a:solidFill>
                      <a:srgbClr val="FFFFCC"/>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accent1"/>
                      </a:solidFill>
                      <a:prstDash val="solid"/>
                      <a:round/>
                      <a:headEnd type="none" w="sm" len="sm"/>
                      <a:tailEnd type="none" w="sm" len="sm"/>
                    </a:lnB>
                    <a:solidFill>
                      <a:srgbClr val="FFFFCC"/>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sm" len="sm"/>
                      <a:tailEnd type="none" w="sm" len="sm"/>
                    </a:lnB>
                    <a:solidFill>
                      <a:srgbClr val="FFFFCC"/>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30</a:t>
                      </a:r>
                      <a:r>
                        <a:rPr lang="zh-TW" altLang="en-US" sz="2800" dirty="0" smtClean="0">
                          <a:latin typeface="微軟正黑體" panose="020B0604030504040204" pitchFamily="34" charset="-120"/>
                          <a:ea typeface="微軟正黑體" panose="020B0604030504040204" pitchFamily="34" charset="-120"/>
                        </a:rPr>
                        <a:t>分</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sm" len="sm"/>
                      <a:tailEnd type="none" w="sm" len="sm"/>
                    </a:lnB>
                    <a:solidFill>
                      <a:srgbClr val="FFFFCC"/>
                    </a:solidFill>
                  </a:tcPr>
                </a:tc>
              </a:tr>
              <a:tr h="658078">
                <a:tc>
                  <a:txBody>
                    <a:bodyPr/>
                    <a:lstStyle/>
                    <a:p>
                      <a:pPr algn="ctr"/>
                      <a:r>
                        <a:rPr lang="zh-TW" altLang="en-US" sz="2800" b="1" dirty="0" smtClean="0">
                          <a:latin typeface="微軟正黑體" panose="020B0604030504040204" pitchFamily="34" charset="-120"/>
                          <a:ea typeface="微軟正黑體" panose="020B0604030504040204" pitchFamily="34" charset="-120"/>
                        </a:rPr>
                        <a:t>大光</a:t>
                      </a:r>
                      <a:endParaRPr lang="zh-TW" altLang="en-US" sz="2800" b="1"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800" dirty="0" smtClean="0">
                          <a:latin typeface="微軟正黑體" panose="020B0604030504040204" pitchFamily="34" charset="-120"/>
                          <a:ea typeface="微軟正黑體" panose="020B0604030504040204" pitchFamily="34" charset="-120"/>
                        </a:rPr>
                        <a:t>A</a:t>
                      </a:r>
                      <a:endParaRPr sz="2800"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800" dirty="0" smtClean="0">
                          <a:latin typeface="微軟正黑體" panose="020B0604030504040204" pitchFamily="34" charset="-120"/>
                          <a:ea typeface="微軟正黑體" panose="020B0604030504040204" pitchFamily="34" charset="-120"/>
                        </a:rPr>
                        <a:t>A</a:t>
                      </a:r>
                      <a:endParaRPr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altLang="zh-TW" sz="2800" dirty="0" smtClean="0">
                          <a:latin typeface="微軟正黑體" panose="020B0604030504040204" pitchFamily="34" charset="-120"/>
                          <a:ea typeface="微軟正黑體" panose="020B0604030504040204" pitchFamily="34" charset="-120"/>
                        </a:rPr>
                        <a:t>30</a:t>
                      </a:r>
                      <a:r>
                        <a:rPr lang="zh-TW" altLang="en-US" sz="2800" dirty="0" smtClean="0">
                          <a:latin typeface="微軟正黑體" panose="020B0604030504040204" pitchFamily="34" charset="-120"/>
                          <a:ea typeface="微軟正黑體" panose="020B0604030504040204" pitchFamily="34" charset="-120"/>
                        </a:rPr>
                        <a:t>分</a:t>
                      </a:r>
                      <a:endParaRPr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rgbClr val="FFFFCC"/>
                    </a:solidFill>
                  </a:tcPr>
                </a:tc>
              </a:tr>
            </a:tbl>
          </a:graphicData>
        </a:graphic>
      </p:graphicFrame>
      <p:graphicFrame>
        <p:nvGraphicFramePr>
          <p:cNvPr id="10" name="Google Shape;932;p53"/>
          <p:cNvGraphicFramePr/>
          <p:nvPr>
            <p:extLst>
              <p:ext uri="{D42A27DB-BD31-4B8C-83A1-F6EECF244321}">
                <p14:modId xmlns:p14="http://schemas.microsoft.com/office/powerpoint/2010/main" val="193561493"/>
              </p:ext>
            </p:extLst>
          </p:nvPr>
        </p:nvGraphicFramePr>
        <p:xfrm>
          <a:off x="891740" y="3902467"/>
          <a:ext cx="7233406" cy="1659618"/>
        </p:xfrm>
        <a:graphic>
          <a:graphicData uri="http://schemas.openxmlformats.org/drawingml/2006/table">
            <a:tbl>
              <a:tblPr>
                <a:noFill/>
                <a:tableStyleId>{44A6F84F-473E-42DB-970C-92F8B2CC98C7}</a:tableStyleId>
              </a:tblPr>
              <a:tblGrid>
                <a:gridCol w="815309"/>
                <a:gridCol w="1019996"/>
                <a:gridCol w="1019996"/>
                <a:gridCol w="1019996"/>
                <a:gridCol w="1019996"/>
                <a:gridCol w="1019996"/>
                <a:gridCol w="1318117"/>
              </a:tblGrid>
              <a:tr h="380145">
                <a:tc>
                  <a:txBody>
                    <a:bodyPr/>
                    <a:lstStyle/>
                    <a:p>
                      <a:pPr marL="0" marR="0" lvl="0" indent="0" algn="ctr" rtl="0">
                        <a:lnSpc>
                          <a:spcPct val="75000"/>
                        </a:lnSpc>
                        <a:spcBef>
                          <a:spcPts val="0"/>
                        </a:spcBef>
                        <a:spcAft>
                          <a:spcPts val="0"/>
                        </a:spcAft>
                        <a:buClr>
                          <a:srgbClr val="000000"/>
                        </a:buClr>
                        <a:buSzPts val="2400"/>
                        <a:buFont typeface="Microsoft JhengHei"/>
                        <a:buNone/>
                      </a:pPr>
                      <a:endParaRPr sz="2800" b="1"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dirty="0" smtClean="0">
                          <a:latin typeface="微軟正黑體" panose="020B0604030504040204" pitchFamily="34" charset="-120"/>
                          <a:ea typeface="微軟正黑體" panose="020B0604030504040204" pitchFamily="34" charset="-120"/>
                        </a:rPr>
                        <a:t>國</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dirty="0" smtClean="0">
                          <a:latin typeface="微軟正黑體" panose="020B0604030504040204" pitchFamily="34" charset="-120"/>
                          <a:ea typeface="微軟正黑體" panose="020B0604030504040204" pitchFamily="34" charset="-120"/>
                        </a:rPr>
                        <a:t>英</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dirty="0" smtClean="0">
                          <a:latin typeface="微軟正黑體" panose="020B0604030504040204" pitchFamily="34" charset="-120"/>
                          <a:ea typeface="微軟正黑體" panose="020B0604030504040204" pitchFamily="34" charset="-120"/>
                        </a:rPr>
                        <a:t>數</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dirty="0" smtClean="0">
                          <a:latin typeface="微軟正黑體" panose="020B0604030504040204" pitchFamily="34" charset="-120"/>
                          <a:ea typeface="微軟正黑體" panose="020B0604030504040204" pitchFamily="34" charset="-120"/>
                        </a:rPr>
                        <a:t>自</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dirty="0" smtClean="0">
                          <a:latin typeface="微軟正黑體" panose="020B0604030504040204" pitchFamily="34" charset="-120"/>
                          <a:ea typeface="微軟正黑體" panose="020B0604030504040204" pitchFamily="34" charset="-120"/>
                        </a:rPr>
                        <a:t>社</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dirty="0" smtClean="0">
                          <a:latin typeface="微軟正黑體" panose="020B0604030504040204" pitchFamily="34" charset="-120"/>
                          <a:ea typeface="微軟正黑體" panose="020B0604030504040204" pitchFamily="34" charset="-120"/>
                        </a:rPr>
                        <a:t>總積點</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574820">
                <a:tc>
                  <a:txBody>
                    <a:bodyPr/>
                    <a:lstStyle/>
                    <a:p>
                      <a:pPr marL="0" marR="0" lvl="0" indent="0" algn="ctr" rtl="0">
                        <a:lnSpc>
                          <a:spcPct val="75000"/>
                        </a:lnSpc>
                        <a:spcBef>
                          <a:spcPts val="0"/>
                        </a:spcBef>
                        <a:spcAft>
                          <a:spcPts val="0"/>
                        </a:spcAft>
                        <a:buClr>
                          <a:srgbClr val="000000"/>
                        </a:buClr>
                        <a:buSzPts val="2400"/>
                        <a:buFont typeface="Microsoft JhengHei"/>
                        <a:buNone/>
                      </a:pPr>
                      <a:r>
                        <a:rPr lang="zh-TW" altLang="en-US" sz="2800" b="1" dirty="0" smtClean="0">
                          <a:latin typeface="微軟正黑體" panose="020B0604030504040204" pitchFamily="34" charset="-120"/>
                          <a:ea typeface="微軟正黑體" panose="020B0604030504040204" pitchFamily="34" charset="-120"/>
                        </a:rPr>
                        <a:t>大德</a:t>
                      </a:r>
                      <a:endParaRPr sz="2800" b="1"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sm" len="sm"/>
                      <a:tailEnd type="none" w="sm" len="sm"/>
                    </a:lnB>
                    <a:solidFill>
                      <a:schemeClr val="accent5">
                        <a:lumMod val="20000"/>
                        <a:lumOff val="80000"/>
                      </a:schemeClr>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accent1"/>
                      </a:solidFill>
                      <a:prstDash val="solid"/>
                      <a:round/>
                      <a:headEnd type="none" w="sm" len="sm"/>
                      <a:tailEnd type="none" w="sm" len="sm"/>
                    </a:lnB>
                    <a:solidFill>
                      <a:schemeClr val="accent5">
                        <a:lumMod val="20000"/>
                        <a:lumOff val="80000"/>
                      </a:schemeClr>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sm" len="sm"/>
                      <a:tailEnd type="none" w="sm" len="sm"/>
                    </a:lnB>
                    <a:solidFill>
                      <a:schemeClr val="accent5">
                        <a:lumMod val="20000"/>
                        <a:lumOff val="80000"/>
                      </a:schemeClr>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sm" len="sm"/>
                      <a:tailEnd type="none" w="sm" len="sm"/>
                    </a:lnB>
                    <a:solidFill>
                      <a:schemeClr val="accent5">
                        <a:lumMod val="20000"/>
                        <a:lumOff val="80000"/>
                      </a:schemeClr>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accent1"/>
                      </a:solidFill>
                      <a:prstDash val="solid"/>
                      <a:round/>
                      <a:headEnd type="none" w="sm" len="sm"/>
                      <a:tailEnd type="none" w="sm" len="sm"/>
                    </a:lnB>
                    <a:solidFill>
                      <a:schemeClr val="accent5">
                        <a:lumMod val="20000"/>
                        <a:lumOff val="80000"/>
                      </a:schemeClr>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sm" len="sm"/>
                      <a:tailEnd type="none" w="sm" len="sm"/>
                    </a:lnB>
                    <a:solidFill>
                      <a:schemeClr val="accent5">
                        <a:lumMod val="20000"/>
                        <a:lumOff val="80000"/>
                      </a:schemeClr>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35</a:t>
                      </a:r>
                      <a:r>
                        <a:rPr lang="zh-TW" altLang="en-US" sz="2800" dirty="0" smtClean="0">
                          <a:latin typeface="微軟正黑體" panose="020B0604030504040204" pitchFamily="34" charset="-120"/>
                          <a:ea typeface="微軟正黑體" panose="020B0604030504040204" pitchFamily="34" charset="-120"/>
                        </a:rPr>
                        <a:t>點</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sm" len="sm"/>
                      <a:tailEnd type="none" w="sm" len="sm"/>
                    </a:lnB>
                    <a:solidFill>
                      <a:schemeClr val="accent5">
                        <a:lumMod val="20000"/>
                        <a:lumOff val="80000"/>
                      </a:schemeClr>
                    </a:solidFill>
                  </a:tcPr>
                </a:tc>
              </a:tr>
              <a:tr h="658078">
                <a:tc>
                  <a:txBody>
                    <a:bodyPr/>
                    <a:lstStyle/>
                    <a:p>
                      <a:pPr algn="ctr"/>
                      <a:r>
                        <a:rPr lang="zh-TW" altLang="en-US" sz="2800" b="1" dirty="0" smtClean="0">
                          <a:latin typeface="微軟正黑體" panose="020B0604030504040204" pitchFamily="34" charset="-120"/>
                          <a:ea typeface="微軟正黑體" panose="020B0604030504040204" pitchFamily="34" charset="-120"/>
                        </a:rPr>
                        <a:t>大光</a:t>
                      </a:r>
                      <a:endParaRPr lang="zh-TW" altLang="en-US" sz="2800" b="1"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chemeClr val="accent5">
                        <a:lumMod val="20000"/>
                        <a:lumOff val="80000"/>
                      </a:schemeClr>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chemeClr val="accent5">
                        <a:lumMod val="20000"/>
                        <a:lumOff val="80000"/>
                      </a:schemeClr>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chemeClr val="accent5">
                        <a:lumMod val="20000"/>
                        <a:lumOff val="80000"/>
                      </a:schemeClr>
                    </a:solidFill>
                  </a:tcPr>
                </a:tc>
                <a:tc>
                  <a:txBody>
                    <a:bodyPr/>
                    <a:lstStyle/>
                    <a:p>
                      <a:pPr algn="ctr"/>
                      <a:r>
                        <a:rPr lang="en-US" altLang="zh-TW" sz="2800" dirty="0" smtClean="0">
                          <a:latin typeface="微軟正黑體" panose="020B0604030504040204" pitchFamily="34" charset="-120"/>
                          <a:ea typeface="微軟正黑體" panose="020B0604030504040204" pitchFamily="34" charset="-120"/>
                        </a:rPr>
                        <a:t>A</a:t>
                      </a:r>
                      <a:endParaRPr lang="zh-TW" altLang="en-US"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chemeClr val="accent5">
                        <a:lumMod val="20000"/>
                        <a:lumOff val="80000"/>
                      </a:schemeClr>
                    </a:solidFill>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800" dirty="0" smtClean="0">
                          <a:latin typeface="微軟正黑體" panose="020B0604030504040204" pitchFamily="34" charset="-120"/>
                          <a:ea typeface="微軟正黑體" panose="020B0604030504040204" pitchFamily="34" charset="-120"/>
                        </a:rPr>
                        <a:t>A</a:t>
                      </a:r>
                      <a:endParaRPr sz="2800" dirty="0">
                        <a:latin typeface="微軟正黑體" panose="020B0604030504040204" pitchFamily="34" charset="-120"/>
                        <a:ea typeface="微軟正黑體" panose="020B0604030504040204" pitchFamily="34" charset="-120"/>
                      </a:endParaRPr>
                    </a:p>
                  </a:txBody>
                  <a:tcPr marL="16775" marR="16775" marT="0" marB="0" anchor="ctr">
                    <a:lnL w="12700" cap="flat" cmpd="sng">
                      <a:solidFill>
                        <a:schemeClr val="accen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chemeClr val="accent5">
                        <a:lumMod val="20000"/>
                        <a:lumOff val="80000"/>
                      </a:schemeClr>
                    </a:solidFill>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sz="2800" dirty="0" smtClean="0">
                          <a:latin typeface="微軟正黑體" panose="020B0604030504040204" pitchFamily="34" charset="-120"/>
                          <a:ea typeface="微軟正黑體" panose="020B0604030504040204" pitchFamily="34" charset="-120"/>
                        </a:rPr>
                        <a:t>A</a:t>
                      </a:r>
                      <a:endParaRPr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chemeClr val="accent5">
                        <a:lumMod val="20000"/>
                        <a:lumOff val="80000"/>
                      </a:schemeClr>
                    </a:solidFill>
                  </a:tcPr>
                </a:tc>
                <a:tc>
                  <a:txBody>
                    <a:bodyPr/>
                    <a:lstStyle/>
                    <a:p>
                      <a:pPr marL="0" marR="0" lvl="0" indent="0" algn="ctr" rtl="0">
                        <a:lnSpc>
                          <a:spcPct val="75000"/>
                        </a:lnSpc>
                        <a:spcBef>
                          <a:spcPts val="0"/>
                        </a:spcBef>
                        <a:spcAft>
                          <a:spcPts val="0"/>
                        </a:spcAft>
                        <a:buClr>
                          <a:srgbClr val="000000"/>
                        </a:buClr>
                        <a:buSzPts val="2400"/>
                        <a:buFont typeface="Microsoft JhengHei"/>
                        <a:buNone/>
                      </a:pPr>
                      <a:r>
                        <a:rPr lang="en-US" altLang="zh-TW" sz="2800" dirty="0" smtClean="0">
                          <a:latin typeface="微軟正黑體" panose="020B0604030504040204" pitchFamily="34" charset="-120"/>
                          <a:ea typeface="微軟正黑體" panose="020B0604030504040204" pitchFamily="34" charset="-120"/>
                        </a:rPr>
                        <a:t>25</a:t>
                      </a:r>
                      <a:r>
                        <a:rPr lang="zh-TW" altLang="en-US" sz="2800" dirty="0" smtClean="0">
                          <a:latin typeface="微軟正黑體" panose="020B0604030504040204" pitchFamily="34" charset="-120"/>
                          <a:ea typeface="微軟正黑體" panose="020B0604030504040204" pitchFamily="34" charset="-120"/>
                        </a:rPr>
                        <a:t>點</a:t>
                      </a:r>
                      <a:endParaRPr sz="2800" dirty="0">
                        <a:latin typeface="微軟正黑體" panose="020B0604030504040204" pitchFamily="34" charset="-120"/>
                        <a:ea typeface="微軟正黑體" panose="020B0604030504040204" pitchFamily="34" charset="-120"/>
                      </a:endParaRPr>
                    </a:p>
                  </a:txBody>
                  <a:tcPr marL="16775" marR="16775" marT="0" marB="0" anchor="ctr">
                    <a:lnL w="12700" cap="flat" cmpd="sng" algn="ctr">
                      <a:solidFill>
                        <a:schemeClr val="tx1"/>
                      </a:solidFill>
                      <a:prstDash val="solid"/>
                      <a:round/>
                      <a:headEnd type="none" w="med" len="med"/>
                      <a:tailEnd type="none" w="med" len="med"/>
                    </a:lnL>
                    <a:lnR w="12700" cap="flat" cmpd="sng">
                      <a:solidFill>
                        <a:schemeClr val="accent1"/>
                      </a:solidFill>
                      <a:prstDash val="solid"/>
                      <a:round/>
                      <a:headEnd type="none" w="sm" len="sm"/>
                      <a:tailEnd type="none" w="sm" len="sm"/>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solidFill>
                      <a:schemeClr val="accent5">
                        <a:lumMod val="20000"/>
                        <a:lumOff val="80000"/>
                      </a:schemeClr>
                    </a:solidFill>
                  </a:tcPr>
                </a:tc>
              </a:tr>
            </a:tbl>
          </a:graphicData>
        </a:graphic>
      </p:graphicFrame>
      <p:sp>
        <p:nvSpPr>
          <p:cNvPr id="3" name="圓角矩形 2"/>
          <p:cNvSpPr/>
          <p:nvPr/>
        </p:nvSpPr>
        <p:spPr>
          <a:xfrm>
            <a:off x="472611" y="4299734"/>
            <a:ext cx="8054940" cy="6061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265777" y="749600"/>
            <a:ext cx="4134465" cy="707886"/>
          </a:xfrm>
          <a:prstGeom prst="rect">
            <a:avLst/>
          </a:prstGeom>
        </p:spPr>
        <p:txBody>
          <a:bodyPr wrap="none">
            <a:spAutoFit/>
          </a:bodyPr>
          <a:lstStyle/>
          <a:p>
            <a:pPr lvl="0" algn="ctr">
              <a:buClr>
                <a:schemeClr val="dk1"/>
              </a:buClr>
              <a:buSzPts val="4000"/>
            </a:pPr>
            <a:r>
              <a:rPr lang="en-US" altLang="zh-TW" sz="4000" b="1" dirty="0">
                <a:solidFill>
                  <a:schemeClr val="dk1"/>
                </a:solidFill>
                <a:latin typeface="Microsoft JhengHei"/>
                <a:ea typeface="Microsoft JhengHei"/>
                <a:cs typeface="Microsoft JhengHei"/>
                <a:sym typeface="Microsoft JhengHei"/>
              </a:rPr>
              <a:t>(</a:t>
            </a:r>
            <a:r>
              <a:rPr lang="zh-TW" altLang="en-US" sz="4000" b="1" dirty="0">
                <a:solidFill>
                  <a:schemeClr val="dk1"/>
                </a:solidFill>
                <a:latin typeface="Microsoft JhengHei"/>
                <a:ea typeface="Microsoft JhengHei"/>
                <a:cs typeface="Microsoft JhengHei"/>
                <a:sym typeface="Microsoft JhengHei"/>
              </a:rPr>
              <a:t>四</a:t>
            </a:r>
            <a:r>
              <a:rPr lang="en-US" altLang="zh-TW" sz="4000" b="1" dirty="0">
                <a:solidFill>
                  <a:schemeClr val="dk1"/>
                </a:solidFill>
                <a:latin typeface="Microsoft JhengHei"/>
                <a:ea typeface="Microsoft JhengHei"/>
                <a:cs typeface="Microsoft JhengHei"/>
                <a:sym typeface="Microsoft JhengHei"/>
              </a:rPr>
              <a:t>)</a:t>
            </a:r>
            <a:r>
              <a:rPr lang="zh-TW" altLang="en-US" sz="4000" b="1" dirty="0">
                <a:solidFill>
                  <a:schemeClr val="dk1"/>
                </a:solidFill>
                <a:latin typeface="Microsoft JhengHei"/>
                <a:ea typeface="Microsoft JhengHei"/>
                <a:cs typeface="Microsoft JhengHei"/>
                <a:sym typeface="Microsoft JhengHei"/>
              </a:rPr>
              <a:t>國中教育會考</a:t>
            </a:r>
          </a:p>
        </p:txBody>
      </p:sp>
    </p:spTree>
    <p:extLst>
      <p:ext uri="{BB962C8B-B14F-4D97-AF65-F5344CB8AC3E}">
        <p14:creationId xmlns:p14="http://schemas.microsoft.com/office/powerpoint/2010/main" val="125738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pic>
        <p:nvPicPr>
          <p:cNvPr id="6"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212;p10"/>
          <p:cNvPicPr preferRelativeResize="0"/>
          <p:nvPr/>
        </p:nvPicPr>
        <p:blipFill rotWithShape="1">
          <a:blip r:embed="rId4">
            <a:alphaModFix/>
          </a:blip>
          <a:srcRect l="65388" t="27999" r="29266" b="48165"/>
          <a:stretch/>
        </p:blipFill>
        <p:spPr>
          <a:xfrm>
            <a:off x="5949950" y="549275"/>
            <a:ext cx="2366962" cy="762000"/>
          </a:xfrm>
          <a:prstGeom prst="rect">
            <a:avLst/>
          </a:prstGeom>
          <a:noFill/>
          <a:ln>
            <a:noFill/>
          </a:ln>
        </p:spPr>
      </p:pic>
      <p:sp>
        <p:nvSpPr>
          <p:cNvPr id="941" name="Google Shape;941;p54"/>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942" name="Google Shape;942;p54"/>
          <p:cNvSpPr/>
          <p:nvPr/>
        </p:nvSpPr>
        <p:spPr>
          <a:xfrm>
            <a:off x="970730" y="780205"/>
            <a:ext cx="7215238" cy="857256"/>
          </a:xfrm>
          <a:prstGeom prst="roundRect">
            <a:avLst>
              <a:gd name="adj" fmla="val 50000"/>
            </a:avLst>
          </a:prstGeom>
          <a:gradFill>
            <a:gsLst>
              <a:gs pos="0">
                <a:srgbClr val="FF3399"/>
              </a:gs>
              <a:gs pos="25000">
                <a:srgbClr val="FF6633"/>
              </a:gs>
              <a:gs pos="50000">
                <a:srgbClr val="FFFF00"/>
              </a:gs>
              <a:gs pos="75000">
                <a:srgbClr val="01A78F"/>
              </a:gs>
              <a:gs pos="100000">
                <a:srgbClr val="3366FF"/>
              </a:gs>
            </a:gsLst>
            <a:lin ang="5400000" scaled="0"/>
          </a:gradFill>
          <a:ln w="12700" cap="flat" cmpd="sng">
            <a:solidFill>
              <a:srgbClr val="FF3399"/>
            </a:solidFill>
            <a:prstDash val="solid"/>
            <a:round/>
            <a:headEnd type="none" w="sm" len="sm"/>
            <a:tailEnd type="none" w="sm" len="sm"/>
          </a:ln>
          <a:effectLst>
            <a:outerShdw dist="53882" dir="27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Microsoft JhengHei"/>
              <a:buNone/>
            </a:pPr>
            <a:r>
              <a:rPr lang="en-US" sz="4000" b="1" i="0" u="none" strike="noStrike" cap="none" dirty="0" err="1">
                <a:solidFill>
                  <a:schemeClr val="dk1"/>
                </a:solidFill>
                <a:latin typeface="Microsoft JhengHei"/>
                <a:ea typeface="Microsoft JhengHei"/>
                <a:cs typeface="Microsoft JhengHei"/>
                <a:sym typeface="Microsoft JhengHei"/>
              </a:rPr>
              <a:t>免試入學同分比序</a:t>
            </a:r>
            <a:endParaRPr sz="4000" b="1" i="0" u="none" strike="noStrike" cap="none" dirty="0">
              <a:solidFill>
                <a:schemeClr val="dk1"/>
              </a:solidFill>
              <a:latin typeface="Microsoft JhengHei"/>
              <a:ea typeface="Microsoft JhengHei"/>
              <a:cs typeface="Microsoft JhengHei"/>
              <a:sym typeface="Microsoft JhengHei"/>
            </a:endParaRPr>
          </a:p>
        </p:txBody>
      </p:sp>
      <p:graphicFrame>
        <p:nvGraphicFramePr>
          <p:cNvPr id="2" name="表格 1"/>
          <p:cNvGraphicFramePr>
            <a:graphicFrameLocks noGrp="1"/>
          </p:cNvGraphicFramePr>
          <p:nvPr>
            <p:extLst>
              <p:ext uri="{D42A27DB-BD31-4B8C-83A1-F6EECF244321}">
                <p14:modId xmlns:p14="http://schemas.microsoft.com/office/powerpoint/2010/main" val="1470825996"/>
              </p:ext>
            </p:extLst>
          </p:nvPr>
        </p:nvGraphicFramePr>
        <p:xfrm>
          <a:off x="1076687" y="1926662"/>
          <a:ext cx="6861048" cy="3805936"/>
        </p:xfrm>
        <a:graphic>
          <a:graphicData uri="http://schemas.openxmlformats.org/drawingml/2006/table">
            <a:tbl>
              <a:tblPr firstRow="1" bandRow="1">
                <a:tableStyleId>{44A6F84F-473E-42DB-970C-92F8B2CC98C7}</a:tableStyleId>
              </a:tblPr>
              <a:tblGrid>
                <a:gridCol w="3430524"/>
                <a:gridCol w="3430524"/>
              </a:tblGrid>
              <a:tr h="456220">
                <a:tc>
                  <a:txBody>
                    <a:bodyPr/>
                    <a:lstStyle/>
                    <a:p>
                      <a:pPr algn="ctr"/>
                      <a:r>
                        <a:rPr lang="zh-TW" altLang="en-US" sz="2800" b="1" u="none" dirty="0" smtClean="0">
                          <a:latin typeface="微軟正黑體" panose="020B0604030504040204" pitchFamily="34" charset="-120"/>
                          <a:ea typeface="微軟正黑體" panose="020B0604030504040204" pitchFamily="34" charset="-120"/>
                        </a:rPr>
                        <a:t>次序</a:t>
                      </a:r>
                      <a:endParaRPr lang="zh-TW" altLang="en-US" sz="2800" b="1" u="none" dirty="0">
                        <a:latin typeface="微軟正黑體" panose="020B0604030504040204" pitchFamily="34" charset="-120"/>
                        <a:ea typeface="微軟正黑體" panose="020B0604030504040204" pitchFamily="34" charset="-120"/>
                      </a:endParaRPr>
                    </a:p>
                  </a:txBody>
                  <a:tcPr>
                    <a:solidFill>
                      <a:srgbClr val="FFFFCC"/>
                    </a:solidFill>
                  </a:tcPr>
                </a:tc>
                <a:tc>
                  <a:txBody>
                    <a:bodyPr/>
                    <a:lstStyle/>
                    <a:p>
                      <a:pPr algn="ctr"/>
                      <a:r>
                        <a:rPr lang="zh-TW" altLang="en-US" sz="2800" b="1" u="none" dirty="0" smtClean="0">
                          <a:latin typeface="微軟正黑體" panose="020B0604030504040204" pitchFamily="34" charset="-120"/>
                          <a:ea typeface="微軟正黑體" panose="020B0604030504040204" pitchFamily="34" charset="-120"/>
                        </a:rPr>
                        <a:t>項目</a:t>
                      </a:r>
                      <a:endParaRPr lang="zh-TW" altLang="en-US" sz="2800" b="1" u="none" dirty="0">
                        <a:latin typeface="微軟正黑體" panose="020B0604030504040204" pitchFamily="34" charset="-120"/>
                        <a:ea typeface="微軟正黑體" panose="020B0604030504040204" pitchFamily="34" charset="-120"/>
                      </a:endParaRPr>
                    </a:p>
                  </a:txBody>
                  <a:tcPr>
                    <a:solidFill>
                      <a:srgbClr val="FFFFCC"/>
                    </a:solidFill>
                  </a:tcPr>
                </a:tc>
              </a:tr>
              <a:tr h="456220">
                <a:tc>
                  <a:txBody>
                    <a:bodyPr/>
                    <a:lstStyle/>
                    <a:p>
                      <a:pPr algn="ctr"/>
                      <a:r>
                        <a:rPr lang="en-US" altLang="zh-TW" sz="2800" b="0" dirty="0" smtClean="0">
                          <a:latin typeface="微軟正黑體" panose="020B0604030504040204" pitchFamily="34" charset="-120"/>
                          <a:ea typeface="微軟正黑體" panose="020B0604030504040204" pitchFamily="34" charset="-120"/>
                        </a:rPr>
                        <a:t>1</a:t>
                      </a:r>
                      <a:endParaRPr lang="zh-TW" altLang="en-US" sz="2800" b="0" dirty="0">
                        <a:latin typeface="微軟正黑體" panose="020B0604030504040204" pitchFamily="34" charset="-120"/>
                        <a:ea typeface="微軟正黑體" panose="020B0604030504040204" pitchFamily="34" charset="-120"/>
                      </a:endParaRPr>
                    </a:p>
                  </a:txBody>
                  <a:tcPr>
                    <a:solidFill>
                      <a:srgbClr val="FFFFCC"/>
                    </a:solidFill>
                  </a:tcPr>
                </a:tc>
                <a:tc>
                  <a:txBody>
                    <a:bodyPr/>
                    <a:lstStyle/>
                    <a:p>
                      <a:pPr algn="ctr"/>
                      <a:r>
                        <a:rPr lang="zh-TW" altLang="en-US" sz="2800" b="0" dirty="0" smtClean="0">
                          <a:latin typeface="微軟正黑體" panose="020B0604030504040204" pitchFamily="34" charset="-120"/>
                          <a:ea typeface="微軟正黑體" panose="020B0604030504040204" pitchFamily="34" charset="-120"/>
                        </a:rPr>
                        <a:t>總積分</a:t>
                      </a:r>
                      <a:endParaRPr lang="en-US" altLang="zh-TW" sz="2800" b="0" dirty="0" smtClean="0">
                        <a:latin typeface="微軟正黑體" panose="020B0604030504040204" pitchFamily="34" charset="-120"/>
                        <a:ea typeface="微軟正黑體" panose="020B0604030504040204" pitchFamily="34" charset="-120"/>
                      </a:endParaRPr>
                    </a:p>
                  </a:txBody>
                  <a:tcPr>
                    <a:solidFill>
                      <a:srgbClr val="FFFFCC"/>
                    </a:solidFill>
                  </a:tcPr>
                </a:tc>
              </a:tr>
              <a:tr h="456220">
                <a:tc>
                  <a:txBody>
                    <a:bodyPr/>
                    <a:lstStyle/>
                    <a:p>
                      <a:pPr algn="ctr"/>
                      <a:r>
                        <a:rPr lang="en-US" altLang="zh-TW" sz="2800" b="0" dirty="0" smtClean="0">
                          <a:latin typeface="微軟正黑體" panose="020B0604030504040204" pitchFamily="34" charset="-120"/>
                          <a:ea typeface="微軟正黑體" panose="020B0604030504040204" pitchFamily="34" charset="-120"/>
                        </a:rPr>
                        <a:t>2</a:t>
                      </a:r>
                      <a:endParaRPr lang="zh-TW" altLang="en-US" sz="2800" b="0" dirty="0">
                        <a:latin typeface="微軟正黑體" panose="020B0604030504040204" pitchFamily="34" charset="-120"/>
                        <a:ea typeface="微軟正黑體" panose="020B0604030504040204" pitchFamily="34" charset="-120"/>
                      </a:endParaRPr>
                    </a:p>
                  </a:txBody>
                  <a:tcPr>
                    <a:solidFill>
                      <a:srgbClr val="FFFFCC"/>
                    </a:solidFill>
                  </a:tcPr>
                </a:tc>
                <a:tc>
                  <a:txBody>
                    <a:bodyPr/>
                    <a:lstStyle/>
                    <a:p>
                      <a:pPr algn="ctr"/>
                      <a:r>
                        <a:rPr lang="zh-TW" altLang="en-US" sz="2800" b="0" dirty="0" smtClean="0">
                          <a:latin typeface="微軟正黑體" panose="020B0604030504040204" pitchFamily="34" charset="-120"/>
                          <a:ea typeface="微軟正黑體" panose="020B0604030504040204" pitchFamily="34" charset="-120"/>
                        </a:rPr>
                        <a:t>志願序</a:t>
                      </a:r>
                      <a:endParaRPr lang="zh-TW" altLang="en-US" sz="2800" b="0" dirty="0">
                        <a:latin typeface="微軟正黑體" panose="020B0604030504040204" pitchFamily="34" charset="-120"/>
                        <a:ea typeface="微軟正黑體" panose="020B0604030504040204" pitchFamily="34" charset="-120"/>
                      </a:endParaRPr>
                    </a:p>
                  </a:txBody>
                  <a:tcPr>
                    <a:solidFill>
                      <a:srgbClr val="FFFFCC"/>
                    </a:solidFill>
                  </a:tcPr>
                </a:tc>
              </a:tr>
              <a:tr h="504952">
                <a:tc>
                  <a:txBody>
                    <a:bodyPr/>
                    <a:lstStyle/>
                    <a:p>
                      <a:pPr algn="ctr"/>
                      <a:r>
                        <a:rPr lang="en-US" altLang="zh-TW" sz="2800" b="0" dirty="0" smtClean="0">
                          <a:latin typeface="微軟正黑體" panose="020B0604030504040204" pitchFamily="34" charset="-120"/>
                          <a:ea typeface="微軟正黑體" panose="020B0604030504040204" pitchFamily="34" charset="-120"/>
                        </a:rPr>
                        <a:t>3</a:t>
                      </a:r>
                      <a:endParaRPr lang="zh-TW" altLang="en-US" sz="2800" b="0" dirty="0">
                        <a:latin typeface="微軟正黑體" panose="020B0604030504040204" pitchFamily="34" charset="-120"/>
                        <a:ea typeface="微軟正黑體" panose="020B0604030504040204" pitchFamily="34" charset="-120"/>
                      </a:endParaRPr>
                    </a:p>
                  </a:txBody>
                  <a:tcPr>
                    <a:solidFill>
                      <a:srgbClr val="FFFFCC"/>
                    </a:solidFill>
                  </a:tcPr>
                </a:tc>
                <a:tc>
                  <a:txBody>
                    <a:bodyPr/>
                    <a:lstStyle/>
                    <a:p>
                      <a:pPr algn="ctr"/>
                      <a:r>
                        <a:rPr lang="zh-TW" altLang="en-US" sz="2800" b="1" dirty="0" smtClean="0">
                          <a:solidFill>
                            <a:srgbClr val="FF0000"/>
                          </a:solidFill>
                          <a:latin typeface="微軟正黑體" panose="020B0604030504040204" pitchFamily="34" charset="-120"/>
                          <a:ea typeface="微軟正黑體" panose="020B0604030504040204" pitchFamily="34" charset="-120"/>
                        </a:rPr>
                        <a:t>國中教育會考總積分</a:t>
                      </a:r>
                      <a:endParaRPr lang="zh-TW" altLang="en-US" sz="2800" b="1" dirty="0">
                        <a:solidFill>
                          <a:srgbClr val="FF0000"/>
                        </a:solidFill>
                        <a:latin typeface="微軟正黑體" panose="020B0604030504040204" pitchFamily="34" charset="-120"/>
                        <a:ea typeface="微軟正黑體" panose="020B0604030504040204" pitchFamily="34" charset="-120"/>
                      </a:endParaRPr>
                    </a:p>
                  </a:txBody>
                  <a:tcPr>
                    <a:solidFill>
                      <a:srgbClr val="FFFFCC"/>
                    </a:solidFill>
                  </a:tcPr>
                </a:tc>
              </a:tr>
              <a:tr h="572008">
                <a:tc>
                  <a:txBody>
                    <a:bodyPr/>
                    <a:lstStyle/>
                    <a:p>
                      <a:pPr algn="ctr"/>
                      <a:r>
                        <a:rPr lang="en-US" altLang="zh-TW" sz="2800" b="0" dirty="0" smtClean="0">
                          <a:latin typeface="微軟正黑體" panose="020B0604030504040204" pitchFamily="34" charset="-120"/>
                          <a:ea typeface="微軟正黑體" panose="020B0604030504040204" pitchFamily="34" charset="-120"/>
                        </a:rPr>
                        <a:t>4</a:t>
                      </a:r>
                      <a:endParaRPr lang="zh-TW" altLang="en-US" sz="2800" b="0" dirty="0">
                        <a:latin typeface="微軟正黑體" panose="020B0604030504040204" pitchFamily="34" charset="-120"/>
                        <a:ea typeface="微軟正黑體" panose="020B0604030504040204" pitchFamily="34" charset="-120"/>
                      </a:endParaRPr>
                    </a:p>
                  </a:txBody>
                  <a:tcPr>
                    <a:solidFill>
                      <a:srgbClr val="FFFFCC"/>
                    </a:solidFill>
                  </a:tcPr>
                </a:tc>
                <a:tc>
                  <a:txBody>
                    <a:bodyPr/>
                    <a:lstStyle/>
                    <a:p>
                      <a:pPr algn="ctr"/>
                      <a:r>
                        <a:rPr lang="zh-TW" altLang="en-US" sz="2800" b="0" dirty="0" smtClean="0">
                          <a:latin typeface="微軟正黑體" panose="020B0604030504040204" pitchFamily="34" charset="-120"/>
                          <a:ea typeface="微軟正黑體" panose="020B0604030504040204" pitchFamily="34" charset="-120"/>
                        </a:rPr>
                        <a:t>多元學習表現總積分</a:t>
                      </a:r>
                      <a:endParaRPr lang="zh-TW" altLang="en-US" sz="2800" b="0" dirty="0">
                        <a:latin typeface="微軟正黑體" panose="020B0604030504040204" pitchFamily="34" charset="-120"/>
                        <a:ea typeface="微軟正黑體" panose="020B0604030504040204" pitchFamily="34" charset="-120"/>
                      </a:endParaRPr>
                    </a:p>
                  </a:txBody>
                  <a:tcPr>
                    <a:solidFill>
                      <a:srgbClr val="FFFFCC"/>
                    </a:solidFill>
                  </a:tcPr>
                </a:tc>
              </a:tr>
              <a:tr h="566928">
                <a:tc>
                  <a:txBody>
                    <a:bodyPr/>
                    <a:lstStyle/>
                    <a:p>
                      <a:pPr algn="ctr"/>
                      <a:r>
                        <a:rPr lang="en-US" altLang="zh-TW" sz="2800" b="0" dirty="0" smtClean="0">
                          <a:latin typeface="微軟正黑體" panose="020B0604030504040204" pitchFamily="34" charset="-120"/>
                          <a:ea typeface="微軟正黑體" panose="020B0604030504040204" pitchFamily="34" charset="-120"/>
                        </a:rPr>
                        <a:t>5</a:t>
                      </a:r>
                      <a:endParaRPr lang="zh-TW" altLang="en-US" sz="2800" b="0" dirty="0">
                        <a:latin typeface="微軟正黑體" panose="020B0604030504040204" pitchFamily="34" charset="-120"/>
                        <a:ea typeface="微軟正黑體" panose="020B0604030504040204" pitchFamily="34" charset="-120"/>
                      </a:endParaRPr>
                    </a:p>
                  </a:txBody>
                  <a:tcPr>
                    <a:solidFill>
                      <a:srgbClr val="FFFFCC"/>
                    </a:solidFill>
                  </a:tcPr>
                </a:tc>
                <a:tc>
                  <a:txBody>
                    <a:bodyPr/>
                    <a:lstStyle/>
                    <a:p>
                      <a:pPr algn="ctr"/>
                      <a:r>
                        <a:rPr lang="zh-TW" altLang="en-US" sz="2800" b="1" dirty="0" smtClean="0">
                          <a:solidFill>
                            <a:srgbClr val="FF0000"/>
                          </a:solidFill>
                          <a:latin typeface="微軟正黑體" panose="020B0604030504040204" pitchFamily="34" charset="-120"/>
                          <a:ea typeface="微軟正黑體" panose="020B0604030504040204" pitchFamily="34" charset="-120"/>
                        </a:rPr>
                        <a:t>國中教育會考總積點</a:t>
                      </a:r>
                      <a:endParaRPr lang="zh-TW" altLang="en-US" sz="2800" b="1" dirty="0">
                        <a:solidFill>
                          <a:srgbClr val="FF0000"/>
                        </a:solidFill>
                        <a:latin typeface="微軟正黑體" panose="020B0604030504040204" pitchFamily="34" charset="-120"/>
                        <a:ea typeface="微軟正黑體" panose="020B0604030504040204" pitchFamily="34" charset="-120"/>
                      </a:endParaRPr>
                    </a:p>
                  </a:txBody>
                  <a:tcPr>
                    <a:solidFill>
                      <a:srgbClr val="FFFFCC"/>
                    </a:solidFill>
                  </a:tcPr>
                </a:tc>
              </a:tr>
              <a:tr h="594360">
                <a:tc>
                  <a:txBody>
                    <a:bodyPr/>
                    <a:lstStyle/>
                    <a:p>
                      <a:pPr algn="ctr"/>
                      <a:r>
                        <a:rPr lang="en-US" altLang="zh-TW" sz="2800" b="0" dirty="0" smtClean="0">
                          <a:latin typeface="微軟正黑體" panose="020B0604030504040204" pitchFamily="34" charset="-120"/>
                          <a:ea typeface="微軟正黑體" panose="020B0604030504040204" pitchFamily="34" charset="-120"/>
                        </a:rPr>
                        <a:t>6</a:t>
                      </a:r>
                      <a:endParaRPr lang="zh-TW" altLang="en-US" sz="2800" b="0" dirty="0">
                        <a:latin typeface="微軟正黑體" panose="020B0604030504040204" pitchFamily="34" charset="-120"/>
                        <a:ea typeface="微軟正黑體" panose="020B0604030504040204" pitchFamily="34" charset="-120"/>
                      </a:endParaRPr>
                    </a:p>
                  </a:txBody>
                  <a:tcPr>
                    <a:solidFill>
                      <a:srgbClr val="FFFFCC"/>
                    </a:solidFill>
                  </a:tcPr>
                </a:tc>
                <a:tc>
                  <a:txBody>
                    <a:bodyPr/>
                    <a:lstStyle/>
                    <a:p>
                      <a:pPr algn="ctr"/>
                      <a:r>
                        <a:rPr lang="zh-TW" altLang="en-US" sz="2800" b="0" dirty="0" smtClean="0">
                          <a:latin typeface="微軟正黑體" panose="020B0604030504040204" pitchFamily="34" charset="-120"/>
                          <a:ea typeface="微軟正黑體" panose="020B0604030504040204" pitchFamily="34" charset="-120"/>
                        </a:rPr>
                        <a:t>會考加註標示</a:t>
                      </a:r>
                      <a:endParaRPr lang="zh-TW" altLang="en-US" sz="2800" b="0" dirty="0">
                        <a:latin typeface="微軟正黑體" panose="020B0604030504040204" pitchFamily="34" charset="-120"/>
                        <a:ea typeface="微軟正黑體" panose="020B0604030504040204" pitchFamily="34" charset="-120"/>
                      </a:endParaRPr>
                    </a:p>
                  </a:txBody>
                  <a:tcPr>
                    <a:solidFill>
                      <a:srgbClr val="FFFFCC"/>
                    </a:solidFill>
                  </a:tcPr>
                </a:tc>
              </a:tr>
            </a:tbl>
          </a:graphicData>
        </a:graphic>
      </p:graphicFrame>
    </p:spTree>
    <p:extLst>
      <p:ext uri="{BB962C8B-B14F-4D97-AF65-F5344CB8AC3E}">
        <p14:creationId xmlns:p14="http://schemas.microsoft.com/office/powerpoint/2010/main" val="665638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7" name="Picture 4" descr="ç¸éå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8370"/>
            <a:ext cx="9167813" cy="6635329"/>
          </a:xfrm>
          <a:prstGeom prst="rect">
            <a:avLst/>
          </a:prstGeom>
          <a:noFill/>
          <a:extLst>
            <a:ext uri="{909E8E84-426E-40DD-AFC4-6F175D3DCCD1}">
              <a14:hiddenFill xmlns:a14="http://schemas.microsoft.com/office/drawing/2010/main">
                <a:solidFill>
                  <a:srgbClr val="FFFFFF"/>
                </a:solidFill>
              </a14:hiddenFill>
            </a:ext>
          </a:extLst>
        </p:spPr>
      </p:pic>
      <p:sp>
        <p:nvSpPr>
          <p:cNvPr id="157" name="Google Shape;157;p6"/>
          <p:cNvSpPr/>
          <p:nvPr/>
        </p:nvSpPr>
        <p:spPr>
          <a:xfrm flipH="1">
            <a:off x="1056631" y="1107147"/>
            <a:ext cx="6875462" cy="576262"/>
          </a:xfrm>
          <a:prstGeom prst="homePlate">
            <a:avLst>
              <a:gd name="adj" fmla="val 20695"/>
            </a:avLst>
          </a:prstGeom>
          <a:solidFill>
            <a:srgbClr val="FFFF99"/>
          </a:solidFill>
          <a:ln w="25400"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200"/>
              <a:buFont typeface="BiauKai"/>
              <a:buNone/>
            </a:pPr>
            <a:r>
              <a:rPr lang="en-US" sz="3200" b="0" i="0" u="none" dirty="0">
                <a:solidFill>
                  <a:srgbClr val="FF0000"/>
                </a:solidFill>
                <a:latin typeface="BiauKai"/>
                <a:ea typeface="BiauKai"/>
                <a:cs typeface="BiauKai"/>
                <a:sym typeface="BiauKai"/>
              </a:rPr>
              <a:t>    </a:t>
            </a:r>
            <a:r>
              <a:rPr lang="en-US" sz="3200" b="1" i="0" u="none" dirty="0" err="1" smtClean="0">
                <a:solidFill>
                  <a:srgbClr val="FF0000"/>
                </a:solidFill>
                <a:latin typeface="Microsoft JhengHei"/>
                <a:ea typeface="Microsoft JhengHei"/>
                <a:cs typeface="Microsoft JhengHei"/>
                <a:sym typeface="Microsoft JhengHei"/>
              </a:rPr>
              <a:t>宣講重點</a:t>
            </a:r>
            <a:endParaRPr dirty="0"/>
          </a:p>
        </p:txBody>
      </p:sp>
      <p:sp>
        <p:nvSpPr>
          <p:cNvPr id="158" name="Google Shape;158;p6"/>
          <p:cNvSpPr/>
          <p:nvPr/>
        </p:nvSpPr>
        <p:spPr>
          <a:xfrm>
            <a:off x="977106" y="2404602"/>
            <a:ext cx="7189787" cy="2436812"/>
          </a:xfrm>
          <a:prstGeom prst="roundRect">
            <a:avLst>
              <a:gd name="adj" fmla="val 16667"/>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336550" marR="0" lvl="0" indent="-514350" algn="l" rtl="0">
              <a:lnSpc>
                <a:spcPct val="150000"/>
              </a:lnSpc>
              <a:spcBef>
                <a:spcPts val="0"/>
              </a:spcBef>
              <a:spcAft>
                <a:spcPts val="0"/>
              </a:spcAft>
              <a:buClr>
                <a:srgbClr val="0070C0"/>
              </a:buClr>
              <a:buSzPts val="2800"/>
              <a:buFont typeface="+mj-ea"/>
              <a:buAutoNum type="ea1ChtPeriod"/>
            </a:pPr>
            <a:r>
              <a:rPr lang="en-US" sz="2800" b="1" i="0" u="none" dirty="0" err="1">
                <a:solidFill>
                  <a:srgbClr val="0070C0"/>
                </a:solidFill>
                <a:latin typeface="Microsoft JhengHei"/>
                <a:ea typeface="Microsoft JhengHei"/>
                <a:cs typeface="Microsoft JhengHei"/>
                <a:sym typeface="Microsoft JhengHei"/>
              </a:rPr>
              <a:t>十二年國民基本教育的內涵與升學方式</a:t>
            </a:r>
            <a:endParaRPr dirty="0">
              <a:solidFill>
                <a:srgbClr val="0070C0"/>
              </a:solidFill>
            </a:endParaRPr>
          </a:p>
          <a:p>
            <a:pPr marL="336550" marR="0" lvl="0" indent="-514350" algn="l" rtl="0">
              <a:lnSpc>
                <a:spcPct val="150000"/>
              </a:lnSpc>
              <a:spcBef>
                <a:spcPts val="0"/>
              </a:spcBef>
              <a:spcAft>
                <a:spcPts val="0"/>
              </a:spcAft>
              <a:buClr>
                <a:srgbClr val="0070C0"/>
              </a:buClr>
              <a:buSzPts val="2800"/>
              <a:buFont typeface="+mj-ea"/>
              <a:buAutoNum type="ea1ChtPeriod"/>
            </a:pPr>
            <a:r>
              <a:rPr lang="zh-TW" altLang="en-US" sz="2800" b="1" dirty="0" err="1">
                <a:solidFill>
                  <a:srgbClr val="0070C0"/>
                </a:solidFill>
                <a:latin typeface="Microsoft JhengHei"/>
                <a:ea typeface="Microsoft JhengHei"/>
                <a:cs typeface="Microsoft JhengHei"/>
                <a:sym typeface="Microsoft JhengHei"/>
              </a:rPr>
              <a:t>臺</a:t>
            </a:r>
            <a:r>
              <a:rPr lang="en-US" sz="2800" b="1" i="0" u="none" dirty="0" err="1" smtClean="0">
                <a:solidFill>
                  <a:srgbClr val="0070C0"/>
                </a:solidFill>
                <a:latin typeface="Microsoft JhengHei"/>
                <a:ea typeface="Microsoft JhengHei"/>
                <a:cs typeface="Microsoft JhengHei"/>
                <a:sym typeface="Microsoft JhengHei"/>
              </a:rPr>
              <a:t>南區免試入學超額比序積分表</a:t>
            </a:r>
            <a:endParaRPr dirty="0">
              <a:solidFill>
                <a:srgbClr val="0070C0"/>
              </a:solidFill>
            </a:endParaRPr>
          </a:p>
          <a:p>
            <a:pPr marL="336550" marR="0" lvl="0" indent="-514350" algn="l" rtl="0">
              <a:lnSpc>
                <a:spcPct val="150000"/>
              </a:lnSpc>
              <a:spcBef>
                <a:spcPts val="0"/>
              </a:spcBef>
              <a:spcAft>
                <a:spcPts val="0"/>
              </a:spcAft>
              <a:buClr>
                <a:srgbClr val="0070C0"/>
              </a:buClr>
              <a:buSzPts val="2800"/>
              <a:buFont typeface="+mj-ea"/>
              <a:buAutoNum type="ea1ChtPeriod"/>
            </a:pPr>
            <a:r>
              <a:rPr lang="zh-TW" altLang="en-US" sz="2800" b="1" dirty="0">
                <a:solidFill>
                  <a:srgbClr val="0070C0"/>
                </a:solidFill>
                <a:latin typeface="Microsoft JhengHei"/>
                <a:ea typeface="Microsoft JhengHei"/>
                <a:cs typeface="Microsoft JhengHei"/>
                <a:sym typeface="Microsoft JhengHei"/>
              </a:rPr>
              <a:t>學生</a:t>
            </a:r>
            <a:r>
              <a:rPr lang="en-US" sz="2800" b="1" i="0" u="none" dirty="0" err="1" smtClean="0">
                <a:solidFill>
                  <a:srgbClr val="0070C0"/>
                </a:solidFill>
                <a:latin typeface="Microsoft JhengHei"/>
                <a:ea typeface="Microsoft JhengHei"/>
                <a:cs typeface="Microsoft JhengHei"/>
                <a:sym typeface="Microsoft JhengHei"/>
              </a:rPr>
              <a:t>適性入學</a:t>
            </a:r>
            <a:r>
              <a:rPr lang="en-US" sz="2800" b="1" i="0" u="none" dirty="0">
                <a:solidFill>
                  <a:srgbClr val="0070C0"/>
                </a:solidFill>
                <a:latin typeface="Microsoft JhengHei"/>
                <a:ea typeface="Microsoft JhengHei"/>
                <a:cs typeface="Microsoft JhengHei"/>
                <a:sym typeface="Microsoft JhengHei"/>
              </a:rPr>
              <a:t>(</a:t>
            </a:r>
            <a:r>
              <a:rPr lang="en-US" sz="2800" b="1" i="0" u="none" dirty="0" err="1">
                <a:solidFill>
                  <a:srgbClr val="0070C0"/>
                </a:solidFill>
                <a:latin typeface="Microsoft JhengHei"/>
                <a:ea typeface="Microsoft JhengHei"/>
                <a:cs typeface="Microsoft JhengHei"/>
                <a:sym typeface="Microsoft JhengHei"/>
              </a:rPr>
              <a:t>適性輔導的資源</a:t>
            </a:r>
            <a:r>
              <a:rPr lang="en-US" sz="2800" b="1" i="0" u="none" dirty="0" smtClean="0">
                <a:solidFill>
                  <a:srgbClr val="0070C0"/>
                </a:solidFill>
                <a:latin typeface="Microsoft JhengHei"/>
                <a:ea typeface="Microsoft JhengHei"/>
                <a:cs typeface="Microsoft JhengHei"/>
                <a:sym typeface="Microsoft JhengHei"/>
              </a:rPr>
              <a:t>)</a:t>
            </a:r>
          </a:p>
          <a:p>
            <a:pPr marL="336550" lvl="0" indent="-514350">
              <a:lnSpc>
                <a:spcPct val="150000"/>
              </a:lnSpc>
              <a:buClr>
                <a:srgbClr val="0070C0"/>
              </a:buClr>
              <a:buSzPts val="2800"/>
              <a:buFont typeface="+mj-ea"/>
              <a:buAutoNum type="ea1ChtPeriod"/>
            </a:pPr>
            <a:r>
              <a:rPr lang="zh-TW" altLang="en-US" sz="2800" b="1" dirty="0">
                <a:solidFill>
                  <a:srgbClr val="0070C0"/>
                </a:solidFill>
                <a:latin typeface="微軟正黑體" panose="020B0604030504040204" pitchFamily="34" charset="-120"/>
                <a:ea typeface="微軟正黑體" panose="020B0604030504040204" pitchFamily="34" charset="-120"/>
              </a:rPr>
              <a:t>抽離式技藝教育學程宣導</a:t>
            </a:r>
            <a:r>
              <a:rPr lang="en-US" altLang="zh-TW" sz="2400" b="1" dirty="0">
                <a:solidFill>
                  <a:srgbClr val="7030A0"/>
                </a:solidFill>
                <a:latin typeface="微軟正黑體" panose="020B0604030504040204" pitchFamily="34" charset="-120"/>
                <a:ea typeface="微軟正黑體" panose="020B0604030504040204" pitchFamily="34" charset="-120"/>
              </a:rPr>
              <a:t/>
            </a:r>
            <a:br>
              <a:rPr lang="en-US" altLang="zh-TW" sz="2400" b="1" dirty="0">
                <a:solidFill>
                  <a:srgbClr val="7030A0"/>
                </a:solidFill>
                <a:latin typeface="微軟正黑體" panose="020B0604030504040204" pitchFamily="34" charset="-120"/>
                <a:ea typeface="微軟正黑體" panose="020B0604030504040204" pitchFamily="34" charset="-120"/>
              </a:rPr>
            </a:br>
            <a:endParaRPr lang="en-US" sz="2800" b="1" dirty="0">
              <a:solidFill>
                <a:srgbClr val="008000"/>
              </a:solidFill>
              <a:latin typeface="Microsoft JhengHei"/>
              <a:ea typeface="Microsoft JhengHei"/>
              <a:sym typeface="Microsoft JhengHei"/>
            </a:endParaRPr>
          </a:p>
          <a:p>
            <a:pPr marL="0" marR="0" lvl="0" indent="-177800" algn="l" rtl="0">
              <a:lnSpc>
                <a:spcPct val="100000"/>
              </a:lnSpc>
              <a:spcBef>
                <a:spcPts val="0"/>
              </a:spcBef>
              <a:spcAft>
                <a:spcPts val="0"/>
              </a:spcAft>
              <a:buClr>
                <a:srgbClr val="008000"/>
              </a:buClr>
              <a:buSzPts val="2800"/>
              <a:buFont typeface="Noto Sans Symbols"/>
              <a:buChar char="■"/>
            </a:pP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4" name="Picture 4" descr="ç¸éå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8371"/>
            <a:ext cx="9167813" cy="6635329"/>
          </a:xfrm>
          <a:prstGeom prst="rect">
            <a:avLst/>
          </a:prstGeom>
          <a:noFill/>
          <a:extLst>
            <a:ext uri="{909E8E84-426E-40DD-AFC4-6F175D3DCCD1}">
              <a14:hiddenFill xmlns:a14="http://schemas.microsoft.com/office/drawing/2010/main">
                <a:solidFill>
                  <a:srgbClr val="FFFFFF"/>
                </a:solidFill>
              </a14:hiddenFill>
            </a:ext>
          </a:extLst>
        </p:spPr>
      </p:pic>
      <p:sp>
        <p:nvSpPr>
          <p:cNvPr id="166" name="Google Shape;166;p7"/>
          <p:cNvSpPr txBox="1">
            <a:spLocks noGrp="1"/>
          </p:cNvSpPr>
          <p:nvPr>
            <p:ph type="ctrTitle"/>
          </p:nvPr>
        </p:nvSpPr>
        <p:spPr>
          <a:xfrm>
            <a:off x="179386" y="1414462"/>
            <a:ext cx="8732837" cy="2767012"/>
          </a:xfrm>
          <a:prstGeom prst="rect">
            <a:avLst/>
          </a:prstGeom>
          <a:noFill/>
          <a:ln>
            <a:noFill/>
          </a:ln>
        </p:spPr>
        <p:txBody>
          <a:bodyPr spcFirstLastPara="1" wrap="square" lIns="91425" tIns="45700" rIns="91425" bIns="45700" anchor="ctr" anchorCtr="0">
            <a:noAutofit/>
          </a:bodyPr>
          <a:lstStyle/>
          <a:p>
            <a:pPr lvl="0" indent="-177800"/>
            <a:r>
              <a:rPr lang="zh-TW" altLang="en-US" sz="4800" b="1" dirty="0" smtClean="0">
                <a:solidFill>
                  <a:srgbClr val="0070C0"/>
                </a:solidFill>
                <a:latin typeface="Microsoft JhengHei"/>
                <a:ea typeface="Microsoft JhengHei"/>
                <a:cs typeface="Microsoft JhengHei"/>
                <a:sym typeface="Microsoft JhengHei"/>
              </a:rPr>
              <a:t>三、學生</a:t>
            </a:r>
            <a:r>
              <a:rPr lang="en-US" altLang="zh-TW" sz="4800" b="1" dirty="0" err="1" smtClean="0">
                <a:solidFill>
                  <a:srgbClr val="0070C0"/>
                </a:solidFill>
                <a:latin typeface="Microsoft JhengHei"/>
                <a:ea typeface="Microsoft JhengHei"/>
                <a:cs typeface="Microsoft JhengHei"/>
                <a:sym typeface="Microsoft JhengHei"/>
              </a:rPr>
              <a:t>適性入學</a:t>
            </a:r>
            <a:r>
              <a:rPr lang="en-US" altLang="zh-TW" sz="4800" b="1" dirty="0" smtClean="0">
                <a:solidFill>
                  <a:srgbClr val="0070C0"/>
                </a:solidFill>
                <a:latin typeface="Microsoft JhengHei"/>
                <a:ea typeface="Microsoft JhengHei"/>
                <a:cs typeface="Microsoft JhengHei"/>
                <a:sym typeface="Microsoft JhengHei"/>
              </a:rPr>
              <a:t/>
            </a:r>
            <a:br>
              <a:rPr lang="en-US" altLang="zh-TW" sz="4800" b="1" dirty="0" smtClean="0">
                <a:solidFill>
                  <a:srgbClr val="0070C0"/>
                </a:solidFill>
                <a:latin typeface="Microsoft JhengHei"/>
                <a:ea typeface="Microsoft JhengHei"/>
                <a:cs typeface="Microsoft JhengHei"/>
                <a:sym typeface="Microsoft JhengHei"/>
              </a:rPr>
            </a:br>
            <a:r>
              <a:rPr lang="en-US" altLang="zh-TW" sz="4800" b="1" dirty="0" smtClean="0">
                <a:solidFill>
                  <a:srgbClr val="0070C0"/>
                </a:solidFill>
                <a:latin typeface="Microsoft JhengHei"/>
                <a:ea typeface="Microsoft JhengHei"/>
                <a:cs typeface="Microsoft JhengHei"/>
                <a:sym typeface="Microsoft JhengHei"/>
              </a:rPr>
              <a:t>(</a:t>
            </a:r>
            <a:r>
              <a:rPr lang="en-US" altLang="zh-TW" sz="4800" b="1" dirty="0" err="1" smtClean="0">
                <a:solidFill>
                  <a:srgbClr val="0070C0"/>
                </a:solidFill>
                <a:latin typeface="Microsoft JhengHei"/>
                <a:ea typeface="Microsoft JhengHei"/>
                <a:cs typeface="Microsoft JhengHei"/>
                <a:sym typeface="Microsoft JhengHei"/>
              </a:rPr>
              <a:t>適性輔導資源</a:t>
            </a:r>
            <a:r>
              <a:rPr lang="en-US" altLang="zh-TW" sz="4800" b="1" dirty="0">
                <a:solidFill>
                  <a:srgbClr val="0070C0"/>
                </a:solidFill>
                <a:latin typeface="Microsoft JhengHei"/>
                <a:ea typeface="Microsoft JhengHei"/>
                <a:cs typeface="Microsoft JhengHei"/>
                <a:sym typeface="Microsoft JhengHei"/>
              </a:rPr>
              <a:t>)</a:t>
            </a:r>
          </a:p>
        </p:txBody>
      </p:sp>
      <p:sp>
        <p:nvSpPr>
          <p:cNvPr id="167" name="Google Shape;167;p7"/>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pic>
        <p:nvPicPr>
          <p:cNvPr id="168" name="Google Shape;168;p7"/>
          <p:cNvPicPr preferRelativeResize="0"/>
          <p:nvPr/>
        </p:nvPicPr>
        <p:blipFill rotWithShape="1">
          <a:blip r:embed="rId4">
            <a:alphaModFix/>
          </a:blip>
          <a:srcRect l="51698" t="7546" r="26979" b="77359"/>
          <a:stretch/>
        </p:blipFill>
        <p:spPr>
          <a:xfrm>
            <a:off x="5292725" y="836612"/>
            <a:ext cx="1462087" cy="1035050"/>
          </a:xfrm>
          <a:prstGeom prst="rect">
            <a:avLst/>
          </a:prstGeom>
          <a:noFill/>
          <a:ln>
            <a:noFill/>
          </a:ln>
        </p:spPr>
      </p:pic>
      <p:pic>
        <p:nvPicPr>
          <p:cNvPr id="169" name="Google Shape;169;p7"/>
          <p:cNvPicPr preferRelativeResize="0"/>
          <p:nvPr/>
        </p:nvPicPr>
        <p:blipFill rotWithShape="1">
          <a:blip r:embed="rId5">
            <a:alphaModFix/>
          </a:blip>
          <a:srcRect l="54487" t="76405" r="36006"/>
          <a:stretch/>
        </p:blipFill>
        <p:spPr>
          <a:xfrm>
            <a:off x="2771775" y="6262687"/>
            <a:ext cx="506412" cy="463550"/>
          </a:xfrm>
          <a:prstGeom prst="rect">
            <a:avLst/>
          </a:prstGeom>
          <a:noFill/>
          <a:ln>
            <a:noFill/>
          </a:ln>
        </p:spPr>
      </p:pic>
      <p:pic>
        <p:nvPicPr>
          <p:cNvPr id="170" name="Google Shape;170;p7"/>
          <p:cNvPicPr preferRelativeResize="0"/>
          <p:nvPr/>
        </p:nvPicPr>
        <p:blipFill rotWithShape="1">
          <a:blip r:embed="rId5">
            <a:alphaModFix/>
          </a:blip>
          <a:srcRect l="54487" t="76405" r="36006"/>
          <a:stretch/>
        </p:blipFill>
        <p:spPr>
          <a:xfrm>
            <a:off x="2924175" y="6415087"/>
            <a:ext cx="506412" cy="463550"/>
          </a:xfrm>
          <a:prstGeom prst="rect">
            <a:avLst/>
          </a:prstGeom>
          <a:noFill/>
          <a:ln>
            <a:noFill/>
          </a:ln>
        </p:spPr>
      </p:pic>
    </p:spTree>
    <p:extLst>
      <p:ext uri="{BB962C8B-B14F-4D97-AF65-F5344CB8AC3E}">
        <p14:creationId xmlns:p14="http://schemas.microsoft.com/office/powerpoint/2010/main" val="2734995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pic>
        <p:nvPicPr>
          <p:cNvPr id="12"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1099" name="Google Shape;1099;p69"/>
          <p:cNvSpPr txBox="1"/>
          <p:nvPr/>
        </p:nvSpPr>
        <p:spPr>
          <a:xfrm>
            <a:off x="163902" y="1575519"/>
            <a:ext cx="6504317" cy="868362"/>
          </a:xfrm>
          <a:prstGeom prst="rect">
            <a:avLst/>
          </a:prstGeom>
          <a:solidFill>
            <a:srgbClr val="FFFFCC"/>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633412" marR="0" lvl="0" indent="-633412" algn="ctr" rtl="0">
              <a:lnSpc>
                <a:spcPct val="100000"/>
              </a:lnSpc>
              <a:spcBef>
                <a:spcPts val="0"/>
              </a:spcBef>
              <a:spcAft>
                <a:spcPts val="0"/>
              </a:spcAft>
              <a:buClr>
                <a:schemeClr val="dk1"/>
              </a:buClr>
              <a:buSzPts val="3000"/>
              <a:buFont typeface="Microsoft JhengHei"/>
              <a:buNone/>
            </a:pPr>
            <a:r>
              <a:rPr lang="en-US" sz="2800" b="0" i="0" u="none" dirty="0" err="1">
                <a:solidFill>
                  <a:schemeClr val="dk1"/>
                </a:solidFill>
                <a:latin typeface="Microsoft JhengHei"/>
                <a:ea typeface="Microsoft JhengHei"/>
                <a:cs typeface="Microsoft JhengHei"/>
                <a:sym typeface="Microsoft JhengHei"/>
              </a:rPr>
              <a:t>親師生共同完成「</a:t>
            </a:r>
            <a:r>
              <a:rPr lang="en-US" sz="2800" b="1" i="0" u="none" dirty="0" err="1">
                <a:solidFill>
                  <a:srgbClr val="FF0000"/>
                </a:solidFill>
                <a:latin typeface="Microsoft JhengHei"/>
                <a:ea typeface="Microsoft JhengHei"/>
                <a:cs typeface="Microsoft JhengHei"/>
                <a:sym typeface="Microsoft JhengHei"/>
              </a:rPr>
              <a:t>國中學生生涯發展紀錄手冊</a:t>
            </a:r>
            <a:r>
              <a:rPr lang="en-US" sz="2800" b="0" i="0" u="none" dirty="0" err="1">
                <a:solidFill>
                  <a:schemeClr val="dk1"/>
                </a:solidFill>
                <a:latin typeface="Microsoft JhengHei"/>
                <a:ea typeface="Microsoft JhengHei"/>
                <a:cs typeface="Microsoft JhengHei"/>
                <a:sym typeface="Microsoft JhengHei"/>
              </a:rPr>
              <a:t>」生涯發展規劃書</a:t>
            </a:r>
            <a:endParaRPr sz="1200" dirty="0"/>
          </a:p>
        </p:txBody>
      </p:sp>
      <p:sp>
        <p:nvSpPr>
          <p:cNvPr id="1100" name="Google Shape;1100;p69"/>
          <p:cNvSpPr txBox="1"/>
          <p:nvPr/>
        </p:nvSpPr>
        <p:spPr>
          <a:xfrm>
            <a:off x="163902" y="2872475"/>
            <a:ext cx="6504317" cy="939800"/>
          </a:xfrm>
          <a:prstGeom prst="rect">
            <a:avLst/>
          </a:prstGeom>
          <a:solidFill>
            <a:srgbClr val="FFFFCC"/>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000"/>
              <a:buFont typeface="Microsoft JhengHei"/>
              <a:buNone/>
            </a:pPr>
            <a:r>
              <a:rPr lang="en-US" sz="2600" b="0" i="0" u="none" dirty="0" err="1">
                <a:solidFill>
                  <a:schemeClr val="dk1"/>
                </a:solidFill>
                <a:latin typeface="Microsoft JhengHei"/>
                <a:ea typeface="Microsoft JhengHei"/>
                <a:cs typeface="Microsoft JhengHei"/>
                <a:sym typeface="Microsoft JhengHei"/>
              </a:rPr>
              <a:t>認識各縣市免試入學（含超額比序</a:t>
            </a:r>
            <a:r>
              <a:rPr lang="en-US" sz="2600" b="0" i="0" u="none" dirty="0">
                <a:solidFill>
                  <a:schemeClr val="dk1"/>
                </a:solidFill>
                <a:latin typeface="Microsoft JhengHei"/>
                <a:ea typeface="Microsoft JhengHei"/>
                <a:cs typeface="Microsoft JhengHei"/>
                <a:sym typeface="Microsoft JhengHei"/>
              </a:rPr>
              <a:t>）</a:t>
            </a:r>
            <a:endParaRPr sz="2600" dirty="0"/>
          </a:p>
          <a:p>
            <a:pPr marL="0" marR="0" lvl="0" indent="0" algn="ctr" rtl="0">
              <a:lnSpc>
                <a:spcPct val="100000"/>
              </a:lnSpc>
              <a:spcBef>
                <a:spcPts val="0"/>
              </a:spcBef>
              <a:spcAft>
                <a:spcPts val="0"/>
              </a:spcAft>
              <a:buClr>
                <a:schemeClr val="dk1"/>
              </a:buClr>
              <a:buSzPts val="3000"/>
              <a:buFont typeface="Microsoft JhengHei"/>
              <a:buNone/>
            </a:pPr>
            <a:r>
              <a:rPr lang="en-US" sz="2600" b="0" i="0" u="none" dirty="0" err="1">
                <a:solidFill>
                  <a:schemeClr val="dk1"/>
                </a:solidFill>
                <a:latin typeface="Microsoft JhengHei"/>
                <a:ea typeface="Microsoft JhengHei"/>
                <a:cs typeface="Microsoft JhengHei"/>
                <a:sym typeface="Microsoft JhengHei"/>
              </a:rPr>
              <a:t>及特色招生</a:t>
            </a:r>
            <a:endParaRPr sz="2600" dirty="0"/>
          </a:p>
        </p:txBody>
      </p:sp>
      <p:sp>
        <p:nvSpPr>
          <p:cNvPr id="1101" name="Google Shape;1101;p69"/>
          <p:cNvSpPr txBox="1"/>
          <p:nvPr/>
        </p:nvSpPr>
        <p:spPr>
          <a:xfrm>
            <a:off x="163902" y="4214901"/>
            <a:ext cx="6504317" cy="936625"/>
          </a:xfrm>
          <a:prstGeom prst="rect">
            <a:avLst/>
          </a:prstGeom>
          <a:solidFill>
            <a:srgbClr val="FFFFCC"/>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000"/>
              <a:buFont typeface="Microsoft JhengHei"/>
              <a:buNone/>
            </a:pPr>
            <a:r>
              <a:rPr lang="en-US" sz="2600" b="0" i="0" u="none" dirty="0" err="1">
                <a:solidFill>
                  <a:schemeClr val="dk1"/>
                </a:solidFill>
                <a:latin typeface="Microsoft JhengHei"/>
                <a:ea typeface="Microsoft JhengHei"/>
                <a:cs typeface="Microsoft JhengHei"/>
                <a:sym typeface="Microsoft JhengHei"/>
              </a:rPr>
              <a:t>認識全國五專</a:t>
            </a:r>
            <a:r>
              <a:rPr lang="en-US" sz="2600" b="0" i="0" u="none" dirty="0">
                <a:solidFill>
                  <a:schemeClr val="dk1"/>
                </a:solidFill>
                <a:latin typeface="Microsoft JhengHei"/>
                <a:ea typeface="Microsoft JhengHei"/>
                <a:cs typeface="Microsoft JhengHei"/>
                <a:sym typeface="Microsoft JhengHei"/>
              </a:rPr>
              <a:t>、</a:t>
            </a:r>
            <a:endParaRPr sz="2600" dirty="0"/>
          </a:p>
          <a:p>
            <a:pPr marL="0" marR="0" lvl="0" indent="0" algn="ctr" rtl="0">
              <a:lnSpc>
                <a:spcPct val="100000"/>
              </a:lnSpc>
              <a:spcBef>
                <a:spcPts val="0"/>
              </a:spcBef>
              <a:spcAft>
                <a:spcPts val="0"/>
              </a:spcAft>
              <a:buClr>
                <a:schemeClr val="dk1"/>
              </a:buClr>
              <a:buSzPts val="3000"/>
              <a:buFont typeface="Microsoft JhengHei"/>
              <a:buNone/>
            </a:pPr>
            <a:r>
              <a:rPr lang="en-US" sz="2600" b="0" i="0" u="none" dirty="0" err="1">
                <a:solidFill>
                  <a:schemeClr val="dk1"/>
                </a:solidFill>
                <a:latin typeface="Microsoft JhengHei"/>
                <a:ea typeface="Microsoft JhengHei"/>
                <a:cs typeface="Microsoft JhengHei"/>
                <a:sym typeface="Microsoft JhengHei"/>
              </a:rPr>
              <a:t>各免試就學區高中職學校</a:t>
            </a:r>
            <a:endParaRPr sz="2600" dirty="0"/>
          </a:p>
        </p:txBody>
      </p:sp>
      <p:sp>
        <p:nvSpPr>
          <p:cNvPr id="1102" name="Google Shape;1102;p69"/>
          <p:cNvSpPr txBox="1"/>
          <p:nvPr/>
        </p:nvSpPr>
        <p:spPr>
          <a:xfrm>
            <a:off x="163901" y="5600699"/>
            <a:ext cx="6504317" cy="981075"/>
          </a:xfrm>
          <a:prstGeom prst="rect">
            <a:avLst/>
          </a:prstGeom>
          <a:solidFill>
            <a:srgbClr val="FFFFCC"/>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0"/>
              <a:buFont typeface="Microsoft JhengHei"/>
              <a:buNone/>
            </a:pPr>
            <a:r>
              <a:rPr lang="en-US" sz="2600" b="0" i="0" u="none" dirty="0" err="1">
                <a:solidFill>
                  <a:schemeClr val="dk1"/>
                </a:solidFill>
                <a:latin typeface="Microsoft JhengHei"/>
                <a:ea typeface="Microsoft JhengHei"/>
                <a:cs typeface="Microsoft JhengHei"/>
                <a:sym typeface="Microsoft JhengHei"/>
              </a:rPr>
              <a:t>志願選填試探系統</a:t>
            </a:r>
            <a:endParaRPr sz="2600" dirty="0"/>
          </a:p>
          <a:p>
            <a:pPr marL="0" marR="0" lvl="0" indent="0" algn="ctr" rtl="0">
              <a:lnSpc>
                <a:spcPct val="100000"/>
              </a:lnSpc>
              <a:spcBef>
                <a:spcPts val="0"/>
              </a:spcBef>
              <a:spcAft>
                <a:spcPts val="0"/>
              </a:spcAft>
              <a:buClr>
                <a:schemeClr val="dk1"/>
              </a:buClr>
              <a:buSzPts val="3000"/>
              <a:buFont typeface="Microsoft JhengHei"/>
              <a:buNone/>
            </a:pPr>
            <a:r>
              <a:rPr lang="en-US" sz="2600" b="0" i="0" u="none" dirty="0">
                <a:solidFill>
                  <a:schemeClr val="dk1"/>
                </a:solidFill>
                <a:latin typeface="Microsoft JhengHei"/>
                <a:ea typeface="Microsoft JhengHei"/>
                <a:cs typeface="Microsoft JhengHei"/>
                <a:sym typeface="Microsoft JhengHei"/>
              </a:rPr>
              <a:t>(</a:t>
            </a:r>
            <a:r>
              <a:rPr lang="en-US" sz="2600" b="0" i="0" u="none" dirty="0" err="1">
                <a:solidFill>
                  <a:schemeClr val="dk1"/>
                </a:solidFill>
                <a:latin typeface="Microsoft JhengHei"/>
                <a:ea typeface="Microsoft JhengHei"/>
                <a:cs typeface="Microsoft JhengHei"/>
                <a:sym typeface="Microsoft JhengHei"/>
              </a:rPr>
              <a:t>學校做好模擬志願選填相關輔導工作</a:t>
            </a:r>
            <a:r>
              <a:rPr lang="en-US" sz="3000" b="0" i="0" u="none" dirty="0">
                <a:solidFill>
                  <a:schemeClr val="dk1"/>
                </a:solidFill>
                <a:latin typeface="Microsoft JhengHei"/>
                <a:ea typeface="Microsoft JhengHei"/>
                <a:cs typeface="Microsoft JhengHei"/>
                <a:sym typeface="Microsoft JhengHei"/>
              </a:rPr>
              <a:t>)</a:t>
            </a:r>
            <a:endParaRPr dirty="0"/>
          </a:p>
        </p:txBody>
      </p:sp>
      <p:sp>
        <p:nvSpPr>
          <p:cNvPr id="1104" name="Google Shape;1104;p69"/>
          <p:cNvSpPr/>
          <p:nvPr/>
        </p:nvSpPr>
        <p:spPr>
          <a:xfrm rot="5400000">
            <a:off x="2881073" y="2454604"/>
            <a:ext cx="361950" cy="419100"/>
          </a:xfrm>
          <a:prstGeom prst="rightArrow">
            <a:avLst>
              <a:gd name="adj1" fmla="val 10800"/>
              <a:gd name="adj2" fmla="val 50000"/>
            </a:avLst>
          </a:prstGeom>
          <a:solidFill>
            <a:srgbClr val="FF0000"/>
          </a:solidFill>
          <a:ln w="254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1105" name="Google Shape;1105;p69"/>
          <p:cNvSpPr/>
          <p:nvPr/>
        </p:nvSpPr>
        <p:spPr>
          <a:xfrm rot="5400000">
            <a:off x="2870963" y="3782906"/>
            <a:ext cx="360362" cy="419100"/>
          </a:xfrm>
          <a:prstGeom prst="rightArrow">
            <a:avLst>
              <a:gd name="adj1" fmla="val 10800"/>
              <a:gd name="adj2" fmla="val 50000"/>
            </a:avLst>
          </a:prstGeom>
          <a:solidFill>
            <a:srgbClr val="FF0000"/>
          </a:solidFill>
          <a:ln w="254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1106" name="Google Shape;1106;p69"/>
          <p:cNvSpPr/>
          <p:nvPr/>
        </p:nvSpPr>
        <p:spPr>
          <a:xfrm rot="5400000">
            <a:off x="2870169" y="5122951"/>
            <a:ext cx="361950" cy="419100"/>
          </a:xfrm>
          <a:prstGeom prst="rightArrow">
            <a:avLst>
              <a:gd name="adj1" fmla="val 10800"/>
              <a:gd name="adj2" fmla="val 50000"/>
            </a:avLst>
          </a:prstGeom>
          <a:solidFill>
            <a:srgbClr val="FF0000"/>
          </a:solidFill>
          <a:ln w="254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1107" name="Google Shape;1107;p69"/>
          <p:cNvSpPr txBox="1"/>
          <p:nvPr/>
        </p:nvSpPr>
        <p:spPr>
          <a:xfrm>
            <a:off x="0" y="908050"/>
            <a:ext cx="9144000" cy="504825"/>
          </a:xfrm>
          <a:prstGeom prst="rect">
            <a:avLst/>
          </a:prstGeom>
          <a:solidFill>
            <a:srgbClr val="FFFF00"/>
          </a:solidFill>
          <a:ln w="25400" cap="flat" cmpd="sng">
            <a:solidFill>
              <a:srgbClr val="FF33CC"/>
            </a:solidFill>
            <a:prstDash val="solid"/>
            <a:round/>
            <a:headEnd type="none" w="sm" len="sm"/>
            <a:tailEnd type="none" w="sm" len="sm"/>
          </a:ln>
        </p:spPr>
        <p:txBody>
          <a:bodyPr spcFirstLastPara="1" wrap="square" lIns="91425" tIns="45700" rIns="91425" bIns="45700" anchor="ctr" anchorCtr="0">
            <a:noAutofit/>
          </a:bodyPr>
          <a:lstStyle/>
          <a:p>
            <a:pPr marL="165100" marR="0" lvl="0" indent="-165100" algn="just" rtl="0">
              <a:lnSpc>
                <a:spcPct val="100000"/>
              </a:lnSpc>
              <a:spcBef>
                <a:spcPts val="0"/>
              </a:spcBef>
              <a:spcAft>
                <a:spcPts val="0"/>
              </a:spcAft>
              <a:buClr>
                <a:srgbClr val="C00000"/>
              </a:buClr>
              <a:buSzPts val="2800"/>
              <a:buFont typeface="Microsoft JhengHei"/>
              <a:buNone/>
            </a:pPr>
            <a:r>
              <a:rPr lang="en-US" sz="2800" b="1" i="0" u="none" dirty="0">
                <a:solidFill>
                  <a:srgbClr val="C00000"/>
                </a:solidFill>
                <a:latin typeface="Microsoft JhengHei"/>
                <a:ea typeface="Microsoft JhengHei"/>
                <a:cs typeface="Microsoft JhengHei"/>
                <a:sym typeface="Microsoft JhengHei"/>
              </a:rPr>
              <a:t>❖</a:t>
            </a:r>
            <a:r>
              <a:rPr lang="en-US" sz="2800" b="1" i="0" u="none" dirty="0" err="1">
                <a:solidFill>
                  <a:schemeClr val="dk1"/>
                </a:solidFill>
                <a:latin typeface="Microsoft JhengHei"/>
                <a:ea typeface="Microsoft JhengHei"/>
                <a:cs typeface="Microsoft JhengHei"/>
                <a:sym typeface="Microsoft JhengHei"/>
              </a:rPr>
              <a:t>孩子國中畢業前，如何協助孩子適性入學</a:t>
            </a:r>
            <a:endParaRPr dirty="0"/>
          </a:p>
        </p:txBody>
      </p:sp>
      <p:pic>
        <p:nvPicPr>
          <p:cNvPr id="1108" name="Google Shape;1108;p69"/>
          <p:cNvPicPr preferRelativeResize="0"/>
          <p:nvPr/>
        </p:nvPicPr>
        <p:blipFill rotWithShape="1">
          <a:blip r:embed="rId4">
            <a:alphaModFix/>
          </a:blip>
          <a:srcRect l="50122" t="14471" r="24848" b="23041"/>
          <a:stretch/>
        </p:blipFill>
        <p:spPr>
          <a:xfrm>
            <a:off x="6806450" y="2170574"/>
            <a:ext cx="2337549" cy="4088651"/>
          </a:xfrm>
          <a:prstGeom prst="rect">
            <a:avLst/>
          </a:prstGeom>
          <a:noFill/>
          <a:ln>
            <a:noFill/>
          </a:ln>
        </p:spPr>
      </p:pic>
      <p:sp>
        <p:nvSpPr>
          <p:cNvPr id="2" name="五邊形 1"/>
          <p:cNvSpPr/>
          <p:nvPr/>
        </p:nvSpPr>
        <p:spPr>
          <a:xfrm rot="10800000">
            <a:off x="2432649" y="194751"/>
            <a:ext cx="6711351" cy="562993"/>
          </a:xfrm>
          <a:prstGeom prst="homePlate">
            <a:avLst/>
          </a:prstGeom>
          <a:solidFill>
            <a:srgbClr val="B8F1A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文字方塊 2"/>
          <p:cNvSpPr txBox="1"/>
          <p:nvPr/>
        </p:nvSpPr>
        <p:spPr>
          <a:xfrm>
            <a:off x="4578349" y="194752"/>
            <a:ext cx="3010621" cy="584775"/>
          </a:xfrm>
          <a:prstGeom prst="rect">
            <a:avLst/>
          </a:prstGeom>
          <a:noFill/>
        </p:spPr>
        <p:txBody>
          <a:bodyPr wrap="square" rtlCol="0">
            <a:spAutoFit/>
          </a:bodyPr>
          <a:lstStyle/>
          <a:p>
            <a:r>
              <a:rPr lang="zh-TW" altLang="en-US" sz="3200" dirty="0" smtClean="0">
                <a:latin typeface="王漢宗特黑體繁" panose="02000500000000000000" pitchFamily="2" charset="-120"/>
                <a:ea typeface="王漢宗特黑體繁" panose="02000500000000000000" pitchFamily="2" charset="-120"/>
              </a:rPr>
              <a:t>學生適性入學</a:t>
            </a:r>
            <a:endParaRPr lang="zh-TW" altLang="en-US" sz="3200" dirty="0">
              <a:latin typeface="王漢宗特黑體繁" panose="02000500000000000000" pitchFamily="2" charset="-120"/>
              <a:ea typeface="王漢宗特黑體繁" panose="02000500000000000000" pitchFamily="2"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pic>
        <p:nvPicPr>
          <p:cNvPr id="15"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769"/>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1113" name="Google Shape;1113;p70"/>
          <p:cNvSpPr txBox="1"/>
          <p:nvPr/>
        </p:nvSpPr>
        <p:spPr>
          <a:xfrm>
            <a:off x="-1" y="650354"/>
            <a:ext cx="9144000" cy="504825"/>
          </a:xfrm>
          <a:prstGeom prst="rect">
            <a:avLst/>
          </a:prstGeom>
          <a:solidFill>
            <a:srgbClr val="FFCCFF"/>
          </a:solidFill>
          <a:ln w="25400" cap="flat" cmpd="sng">
            <a:solidFill>
              <a:srgbClr val="FF33CC"/>
            </a:solidFill>
            <a:prstDash val="solid"/>
            <a:round/>
            <a:headEnd type="none" w="sm" len="sm"/>
            <a:tailEnd type="none" w="sm" len="sm"/>
          </a:ln>
        </p:spPr>
        <p:txBody>
          <a:bodyPr spcFirstLastPara="1" wrap="square" lIns="91425" tIns="45700" rIns="91425" bIns="45700" anchor="ctr" anchorCtr="0">
            <a:noAutofit/>
          </a:bodyPr>
          <a:lstStyle/>
          <a:p>
            <a:pPr>
              <a:lnSpc>
                <a:spcPct val="92857"/>
              </a:lnSpc>
              <a:buClr>
                <a:srgbClr val="C00000"/>
              </a:buClr>
              <a:buSzPts val="2800"/>
            </a:pPr>
            <a:r>
              <a:rPr lang="en-US" sz="2800" b="1" i="0" u="none" dirty="0" smtClean="0">
                <a:solidFill>
                  <a:srgbClr val="C00000"/>
                </a:solidFill>
                <a:latin typeface="BiauKai"/>
                <a:ea typeface="BiauKai"/>
                <a:cs typeface="BiauKai"/>
                <a:sym typeface="BiauKai"/>
              </a:rPr>
              <a:t>❖</a:t>
            </a:r>
            <a:r>
              <a:rPr lang="zh-TW" altLang="en-US" sz="2000" b="1" dirty="0">
                <a:solidFill>
                  <a:schemeClr val="dk1"/>
                </a:solidFill>
                <a:latin typeface="Microsoft JhengHei"/>
                <a:ea typeface="Microsoft JhengHei"/>
                <a:cs typeface="Microsoft JhengHei"/>
                <a:sym typeface="Microsoft JhengHei"/>
              </a:rPr>
              <a:t>適性輔導的</a:t>
            </a:r>
            <a:r>
              <a:rPr lang="zh-TW" altLang="en-US" sz="2000" b="1" dirty="0" smtClean="0">
                <a:solidFill>
                  <a:schemeClr val="dk1"/>
                </a:solidFill>
                <a:latin typeface="Microsoft JhengHei"/>
                <a:ea typeface="Microsoft JhengHei"/>
                <a:cs typeface="Microsoft JhengHei"/>
                <a:sym typeface="Microsoft JhengHei"/>
              </a:rPr>
              <a:t>資源</a:t>
            </a:r>
            <a:endParaRPr lang="zh-TW" altLang="en-US" sz="2000" dirty="0"/>
          </a:p>
          <a:p>
            <a:pPr marL="0" marR="0" lvl="0" indent="0" algn="l" rtl="0">
              <a:lnSpc>
                <a:spcPct val="92857"/>
              </a:lnSpc>
              <a:spcBef>
                <a:spcPts val="0"/>
              </a:spcBef>
              <a:spcAft>
                <a:spcPts val="0"/>
              </a:spcAft>
              <a:buClr>
                <a:srgbClr val="C00000"/>
              </a:buClr>
              <a:buSzPts val="2800"/>
              <a:buFont typeface="BiauKai"/>
              <a:buNone/>
            </a:pPr>
            <a:endParaRPr dirty="0"/>
          </a:p>
        </p:txBody>
      </p:sp>
      <p:graphicFrame>
        <p:nvGraphicFramePr>
          <p:cNvPr id="2" name="表格 1"/>
          <p:cNvGraphicFramePr>
            <a:graphicFrameLocks noGrp="1"/>
          </p:cNvGraphicFramePr>
          <p:nvPr>
            <p:extLst>
              <p:ext uri="{D42A27DB-BD31-4B8C-83A1-F6EECF244321}">
                <p14:modId xmlns:p14="http://schemas.microsoft.com/office/powerpoint/2010/main" val="1923791554"/>
              </p:ext>
            </p:extLst>
          </p:nvPr>
        </p:nvGraphicFramePr>
        <p:xfrm>
          <a:off x="989215" y="1438100"/>
          <a:ext cx="7140631" cy="4871259"/>
        </p:xfrm>
        <a:graphic>
          <a:graphicData uri="http://schemas.openxmlformats.org/drawingml/2006/table">
            <a:tbl>
              <a:tblPr firstRow="1" firstCol="1" bandRow="1">
                <a:tableStyleId>{44A6F84F-473E-42DB-970C-92F8B2CC98C7}</a:tableStyleId>
              </a:tblPr>
              <a:tblGrid>
                <a:gridCol w="806334"/>
                <a:gridCol w="4256116"/>
                <a:gridCol w="2078181"/>
              </a:tblGrid>
              <a:tr h="324751">
                <a:tc>
                  <a:txBody>
                    <a:bodyPr/>
                    <a:lstStyle/>
                    <a:p>
                      <a:pPr algn="ctr">
                        <a:spcAft>
                          <a:spcPts val="0"/>
                        </a:spcAft>
                      </a:pPr>
                      <a:r>
                        <a:rPr lang="zh-TW" sz="1600" kern="100" dirty="0">
                          <a:effectLst/>
                        </a:rPr>
                        <a:t>一</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r>
                        <a:rPr lang="zh-TW" sz="1600" kern="100" dirty="0">
                          <a:effectLst/>
                        </a:rPr>
                        <a:t>教育部諮詢專線</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r>
                        <a:rPr lang="en-US" sz="1600" kern="100">
                          <a:effectLst/>
                        </a:rPr>
                        <a:t>0800-012580</a:t>
                      </a:r>
                      <a:endParaRPr lang="zh-TW" sz="1200" kern="100">
                        <a:effectLst/>
                        <a:latin typeface="Calibri"/>
                        <a:ea typeface="新細明體"/>
                        <a:cs typeface="Times New Roman"/>
                      </a:endParaRPr>
                    </a:p>
                  </a:txBody>
                  <a:tcPr marL="68580" marR="68580" marT="0" marB="0" anchor="ctr"/>
                </a:tc>
              </a:tr>
              <a:tr h="324751">
                <a:tc>
                  <a:txBody>
                    <a:bodyPr/>
                    <a:lstStyle/>
                    <a:p>
                      <a:pPr algn="ctr">
                        <a:spcAft>
                          <a:spcPts val="0"/>
                        </a:spcAft>
                      </a:pPr>
                      <a:r>
                        <a:rPr lang="zh-TW" sz="1600" kern="100" dirty="0">
                          <a:effectLst/>
                        </a:rPr>
                        <a:t>二</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r>
                        <a:rPr lang="zh-TW" sz="1600" kern="100" dirty="0">
                          <a:effectLst/>
                        </a:rPr>
                        <a:t>德光高級中學輔導處</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r>
                        <a:rPr lang="en-US" sz="1600" kern="100">
                          <a:effectLst/>
                        </a:rPr>
                        <a:t>(06)2600165</a:t>
                      </a:r>
                      <a:endParaRPr lang="zh-TW" sz="1200" kern="100">
                        <a:effectLst/>
                        <a:latin typeface="Calibri"/>
                        <a:ea typeface="新細明體"/>
                        <a:cs typeface="Times New Roman"/>
                      </a:endParaRPr>
                    </a:p>
                  </a:txBody>
                  <a:tcPr marL="68580" marR="68580" marT="0" marB="0" anchor="ctr"/>
                </a:tc>
              </a:tr>
              <a:tr h="324751">
                <a:tc>
                  <a:txBody>
                    <a:bodyPr/>
                    <a:lstStyle/>
                    <a:p>
                      <a:pPr algn="ctr">
                        <a:spcAft>
                          <a:spcPts val="0"/>
                        </a:spcAft>
                      </a:pPr>
                      <a:r>
                        <a:rPr lang="zh-TW" sz="1600" kern="100" dirty="0">
                          <a:effectLst/>
                        </a:rPr>
                        <a:t>三</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r>
                        <a:rPr lang="zh-TW" sz="1600" kern="100" dirty="0">
                          <a:effectLst/>
                        </a:rPr>
                        <a:t>臺南市生涯輔導諮詢中心</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r>
                        <a:rPr lang="en-US" sz="1600" kern="100">
                          <a:effectLst/>
                        </a:rPr>
                        <a:t>(06)2521083</a:t>
                      </a:r>
                      <a:endParaRPr lang="zh-TW" sz="1200" kern="100">
                        <a:effectLst/>
                        <a:latin typeface="Calibri"/>
                        <a:ea typeface="新細明體"/>
                        <a:cs typeface="Times New Roman"/>
                      </a:endParaRPr>
                    </a:p>
                  </a:txBody>
                  <a:tcPr marL="68580" marR="68580" marT="0" marB="0" anchor="ctr"/>
                </a:tc>
              </a:tr>
              <a:tr h="649501">
                <a:tc>
                  <a:txBody>
                    <a:bodyPr/>
                    <a:lstStyle/>
                    <a:p>
                      <a:pPr algn="ctr">
                        <a:spcAft>
                          <a:spcPts val="0"/>
                        </a:spcAft>
                      </a:pPr>
                      <a:r>
                        <a:rPr lang="zh-TW" sz="1600" kern="100" dirty="0">
                          <a:effectLst/>
                        </a:rPr>
                        <a:t>四</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r>
                        <a:rPr lang="zh-TW" sz="1600" kern="100" dirty="0">
                          <a:effectLst/>
                        </a:rPr>
                        <a:t>教育部十二年國民基本教育</a:t>
                      </a:r>
                      <a:r>
                        <a:rPr lang="zh-TW" sz="1600" kern="100" dirty="0" smtClean="0">
                          <a:effectLst/>
                        </a:rPr>
                        <a:t>網站</a:t>
                      </a:r>
                      <a:endParaRPr lang="en-US" altLang="zh-TW" sz="1600" kern="100" dirty="0" smtClean="0">
                        <a:effectLst/>
                      </a:endParaRPr>
                    </a:p>
                    <a:p>
                      <a:pPr>
                        <a:spcAft>
                          <a:spcPts val="0"/>
                        </a:spcAft>
                      </a:pPr>
                      <a:r>
                        <a:rPr lang="en-US" sz="1600" u="sng" kern="100" dirty="0" smtClean="0">
                          <a:effectLst/>
                          <a:hlinkClick r:id="rId4"/>
                        </a:rPr>
                        <a:t>http</a:t>
                      </a:r>
                      <a:r>
                        <a:rPr lang="en-US" sz="1600" u="sng" kern="100" dirty="0">
                          <a:effectLst/>
                          <a:hlinkClick r:id="rId4"/>
                        </a:rPr>
                        <a:t>://12basic.edu.tw/</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endParaRPr lang="zh-TW" sz="1200" kern="100" dirty="0">
                        <a:effectLst/>
                        <a:latin typeface="Calibri"/>
                        <a:ea typeface="新細明體"/>
                        <a:cs typeface="Times New Roman"/>
                      </a:endParaRPr>
                    </a:p>
                  </a:txBody>
                  <a:tcPr marL="68580" marR="68580" marT="0" marB="0" anchor="ctr"/>
                </a:tc>
              </a:tr>
              <a:tr h="649501">
                <a:tc>
                  <a:txBody>
                    <a:bodyPr/>
                    <a:lstStyle/>
                    <a:p>
                      <a:pPr algn="ctr">
                        <a:spcAft>
                          <a:spcPts val="0"/>
                        </a:spcAft>
                      </a:pPr>
                      <a:r>
                        <a:rPr lang="zh-TW" sz="1600" kern="100" dirty="0">
                          <a:effectLst/>
                        </a:rPr>
                        <a:t>五</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r>
                        <a:rPr lang="zh-TW" sz="1600" kern="100" dirty="0">
                          <a:effectLst/>
                        </a:rPr>
                        <a:t>臺南市十二年國民教育資訊網</a:t>
                      </a:r>
                      <a:endParaRPr lang="zh-TW" sz="1200" kern="100" dirty="0">
                        <a:effectLst/>
                      </a:endParaRPr>
                    </a:p>
                    <a:p>
                      <a:pPr>
                        <a:spcAft>
                          <a:spcPts val="0"/>
                        </a:spcAft>
                      </a:pPr>
                      <a:r>
                        <a:rPr lang="en-US" sz="1600" u="sng" kern="100" dirty="0">
                          <a:effectLst/>
                          <a:hlinkClick r:id="rId5"/>
                        </a:rPr>
                        <a:t>http://12basic.tn.edu.tw/</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endParaRPr lang="zh-TW" sz="1200" kern="100" dirty="0">
                        <a:effectLst/>
                        <a:latin typeface="Calibri"/>
                        <a:ea typeface="新細明體"/>
                        <a:cs typeface="Times New Roman"/>
                      </a:endParaRPr>
                    </a:p>
                  </a:txBody>
                  <a:tcPr marL="68580" marR="68580" marT="0" marB="0" anchor="ctr"/>
                </a:tc>
              </a:tr>
              <a:tr h="649501">
                <a:tc>
                  <a:txBody>
                    <a:bodyPr/>
                    <a:lstStyle/>
                    <a:p>
                      <a:pPr algn="ctr">
                        <a:spcAft>
                          <a:spcPts val="0"/>
                        </a:spcAft>
                      </a:pPr>
                      <a:r>
                        <a:rPr lang="zh-TW" sz="1600" kern="100" dirty="0">
                          <a:effectLst/>
                        </a:rPr>
                        <a:t>六</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r>
                        <a:rPr lang="zh-TW" sz="1600" kern="100" dirty="0">
                          <a:effectLst/>
                        </a:rPr>
                        <a:t>德光高級中學輔導處</a:t>
                      </a:r>
                      <a:r>
                        <a:rPr lang="en-US" sz="1600" kern="100" dirty="0">
                          <a:effectLst/>
                        </a:rPr>
                        <a:t>-</a:t>
                      </a:r>
                      <a:r>
                        <a:rPr lang="zh-TW" sz="1600" kern="100" dirty="0">
                          <a:effectLst/>
                        </a:rPr>
                        <a:t>國中生涯輔導</a:t>
                      </a:r>
                      <a:endParaRPr lang="zh-TW" sz="1200" kern="100" dirty="0">
                        <a:effectLst/>
                      </a:endParaRPr>
                    </a:p>
                    <a:p>
                      <a:pPr>
                        <a:spcAft>
                          <a:spcPts val="0"/>
                        </a:spcAft>
                      </a:pPr>
                      <a:r>
                        <a:rPr lang="en-US" sz="1600" u="sng" kern="100" dirty="0">
                          <a:effectLst/>
                          <a:hlinkClick r:id="rId6"/>
                        </a:rPr>
                        <a:t>www.tkgsh.tn.edu.tw</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endParaRPr lang="zh-TW" sz="1200" kern="100" dirty="0">
                        <a:effectLst/>
                        <a:latin typeface="Calibri"/>
                        <a:ea typeface="新細明體"/>
                        <a:cs typeface="Times New Roman"/>
                      </a:endParaRPr>
                    </a:p>
                  </a:txBody>
                  <a:tcPr marL="68580" marR="68580" marT="0" marB="0" anchor="ctr"/>
                </a:tc>
              </a:tr>
              <a:tr h="649501">
                <a:tc>
                  <a:txBody>
                    <a:bodyPr/>
                    <a:lstStyle/>
                    <a:p>
                      <a:pPr algn="ctr">
                        <a:spcAft>
                          <a:spcPts val="0"/>
                        </a:spcAft>
                      </a:pPr>
                      <a:r>
                        <a:rPr lang="zh-TW" sz="1600" kern="100" dirty="0">
                          <a:effectLst/>
                        </a:rPr>
                        <a:t>七</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r>
                        <a:rPr lang="zh-TW" sz="1600" kern="100" dirty="0">
                          <a:effectLst/>
                        </a:rPr>
                        <a:t>國中畢業生適性入學宣導</a:t>
                      </a:r>
                      <a:r>
                        <a:rPr lang="zh-TW" sz="1600" kern="100" dirty="0" smtClean="0">
                          <a:effectLst/>
                        </a:rPr>
                        <a:t>網站</a:t>
                      </a:r>
                      <a:endParaRPr lang="en-US" altLang="zh-TW" sz="1600" kern="100" dirty="0" smtClean="0">
                        <a:effectLst/>
                      </a:endParaRPr>
                    </a:p>
                    <a:p>
                      <a:pPr>
                        <a:spcAft>
                          <a:spcPts val="0"/>
                        </a:spcAft>
                      </a:pPr>
                      <a:r>
                        <a:rPr lang="en-US" sz="1600" u="sng" kern="100" dirty="0" smtClean="0">
                          <a:effectLst/>
                          <a:hlinkClick r:id="rId7"/>
                        </a:rPr>
                        <a:t>http</a:t>
                      </a:r>
                      <a:r>
                        <a:rPr lang="en-US" sz="1600" u="sng" kern="100" dirty="0">
                          <a:effectLst/>
                          <a:hlinkClick r:id="rId7"/>
                        </a:rPr>
                        <a:t>://adapt.k12ea.gov.tw/</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endParaRPr lang="zh-TW" sz="1200" kern="100" dirty="0">
                        <a:effectLst/>
                        <a:latin typeface="Calibri"/>
                        <a:ea typeface="新細明體"/>
                        <a:cs typeface="Times New Roman"/>
                      </a:endParaRPr>
                    </a:p>
                  </a:txBody>
                  <a:tcPr marL="68580" marR="68580" marT="0" marB="0" anchor="ctr"/>
                </a:tc>
              </a:tr>
              <a:tr h="649501">
                <a:tc>
                  <a:txBody>
                    <a:bodyPr/>
                    <a:lstStyle/>
                    <a:p>
                      <a:pPr algn="ctr">
                        <a:spcAft>
                          <a:spcPts val="0"/>
                        </a:spcAft>
                      </a:pPr>
                      <a:r>
                        <a:rPr lang="zh-TW" sz="1600" kern="100" dirty="0">
                          <a:effectLst/>
                        </a:rPr>
                        <a:t>八</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r>
                        <a:rPr lang="zh-TW" sz="1600" kern="100" dirty="0">
                          <a:effectLst/>
                        </a:rPr>
                        <a:t>生涯與技藝教育資訊網</a:t>
                      </a:r>
                      <a:endParaRPr lang="zh-TW" sz="1200" kern="100" dirty="0">
                        <a:effectLst/>
                      </a:endParaRPr>
                    </a:p>
                    <a:p>
                      <a:pPr>
                        <a:spcAft>
                          <a:spcPts val="0"/>
                        </a:spcAft>
                      </a:pPr>
                      <a:r>
                        <a:rPr lang="en-US" sz="1600" u="sng" kern="100" dirty="0">
                          <a:effectLst/>
                          <a:hlinkClick r:id="rId8"/>
                        </a:rPr>
                        <a:t>http://140.122.103.235/</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endParaRPr lang="zh-TW" sz="1200" kern="100" dirty="0">
                        <a:effectLst/>
                        <a:latin typeface="Calibri"/>
                        <a:ea typeface="新細明體"/>
                        <a:cs typeface="Times New Roman"/>
                      </a:endParaRPr>
                    </a:p>
                  </a:txBody>
                  <a:tcPr marL="68580" marR="68580" marT="0" marB="0" anchor="ctr"/>
                </a:tc>
              </a:tr>
              <a:tr h="649501">
                <a:tc>
                  <a:txBody>
                    <a:bodyPr/>
                    <a:lstStyle/>
                    <a:p>
                      <a:pPr algn="ctr">
                        <a:spcAft>
                          <a:spcPts val="0"/>
                        </a:spcAft>
                      </a:pPr>
                      <a:r>
                        <a:rPr lang="zh-TW" sz="1600" kern="100" dirty="0">
                          <a:effectLst/>
                        </a:rPr>
                        <a:t>九</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r>
                        <a:rPr lang="zh-TW" sz="1600" kern="100" dirty="0">
                          <a:effectLst/>
                        </a:rPr>
                        <a:t>德光輔導處家庭教育文章分享專欄</a:t>
                      </a:r>
                      <a:endParaRPr lang="zh-TW" sz="1200" kern="100" dirty="0">
                        <a:effectLst/>
                      </a:endParaRPr>
                    </a:p>
                    <a:p>
                      <a:pPr>
                        <a:spcAft>
                          <a:spcPts val="0"/>
                        </a:spcAft>
                      </a:pPr>
                      <a:r>
                        <a:rPr lang="en-US" sz="1600" u="sng" kern="100" dirty="0">
                          <a:effectLst/>
                          <a:hlinkClick r:id="rId9"/>
                        </a:rPr>
                        <a:t>http://www.tkgsh.tn.edu.tw/nss/p/familyedu</a:t>
                      </a:r>
                      <a:endParaRPr lang="zh-TW" sz="1200" kern="100" dirty="0">
                        <a:effectLst/>
                        <a:latin typeface="Calibri"/>
                        <a:ea typeface="新細明體"/>
                        <a:cs typeface="Times New Roman"/>
                      </a:endParaRPr>
                    </a:p>
                  </a:txBody>
                  <a:tcPr marL="68580" marR="68580" marT="0" marB="0" anchor="ctr"/>
                </a:tc>
                <a:tc>
                  <a:txBody>
                    <a:bodyPr/>
                    <a:lstStyle/>
                    <a:p>
                      <a:pPr>
                        <a:spcAft>
                          <a:spcPts val="0"/>
                        </a:spcAft>
                      </a:pPr>
                      <a:endParaRPr lang="zh-TW" sz="1200" kern="100" dirty="0">
                        <a:effectLst/>
                        <a:latin typeface="Calibri"/>
                        <a:ea typeface="新細明體"/>
                        <a:cs typeface="Times New Roman"/>
                      </a:endParaRPr>
                    </a:p>
                  </a:txBody>
                  <a:tcPr marL="68580" marR="68580" marT="0" marB="0" anchor="ctr"/>
                </a:tc>
              </a:tr>
            </a:tbl>
          </a:graphicData>
        </a:graphic>
      </p:graphicFrame>
      <p:pic>
        <p:nvPicPr>
          <p:cNvPr id="17" name="圖片 16" descr="D:\Users\User\Downloads\CameraImage"/>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2432682"/>
            <a:ext cx="565264" cy="577734"/>
          </a:xfrm>
          <a:prstGeom prst="rect">
            <a:avLst/>
          </a:prstGeom>
          <a:noFill/>
          <a:ln>
            <a:noFill/>
          </a:ln>
        </p:spPr>
      </p:pic>
      <p:pic>
        <p:nvPicPr>
          <p:cNvPr id="18" name="圖片 17" descr="D:\Users\User\Downloads\CameraImage (1)"/>
          <p:cNvPicPr/>
          <p:nvPr/>
        </p:nvPicPr>
        <p:blipFill>
          <a:blip r:embed="rId11">
            <a:extLst>
              <a:ext uri="{28A0092B-C50C-407E-A947-70E740481C1C}">
                <a14:useLocalDpi xmlns:a14="http://schemas.microsoft.com/office/drawing/2010/main" val="0"/>
              </a:ext>
            </a:extLst>
          </a:blip>
          <a:srcRect/>
          <a:stretch>
            <a:fillRect/>
          </a:stretch>
        </p:blipFill>
        <p:spPr bwMode="auto">
          <a:xfrm>
            <a:off x="6334297" y="3085230"/>
            <a:ext cx="540327" cy="511233"/>
          </a:xfrm>
          <a:prstGeom prst="rect">
            <a:avLst/>
          </a:prstGeom>
          <a:noFill/>
          <a:ln>
            <a:noFill/>
          </a:ln>
        </p:spPr>
      </p:pic>
      <p:pic>
        <p:nvPicPr>
          <p:cNvPr id="19" name="圖片 18" descr="D:\Users\User\Downloads\CameraImage (2)"/>
          <p:cNvPicPr/>
          <p:nvPr/>
        </p:nvPicPr>
        <p:blipFill>
          <a:blip r:embed="rId12">
            <a:extLst>
              <a:ext uri="{28A0092B-C50C-407E-A947-70E740481C1C}">
                <a14:useLocalDpi xmlns:a14="http://schemas.microsoft.com/office/drawing/2010/main" val="0"/>
              </a:ext>
            </a:extLst>
          </a:blip>
          <a:srcRect/>
          <a:stretch>
            <a:fillRect/>
          </a:stretch>
        </p:blipFill>
        <p:spPr bwMode="auto">
          <a:xfrm>
            <a:off x="6341224" y="3708687"/>
            <a:ext cx="514466" cy="532015"/>
          </a:xfrm>
          <a:prstGeom prst="rect">
            <a:avLst/>
          </a:prstGeom>
          <a:noFill/>
          <a:ln>
            <a:noFill/>
          </a:ln>
        </p:spPr>
      </p:pic>
      <p:pic>
        <p:nvPicPr>
          <p:cNvPr id="20" name="圖片 19" descr="D:\Users\User\Downloads\CameraImage (3)"/>
          <p:cNvPicPr/>
          <p:nvPr/>
        </p:nvPicPr>
        <p:blipFill>
          <a:blip r:embed="rId13">
            <a:extLst>
              <a:ext uri="{28A0092B-C50C-407E-A947-70E740481C1C}">
                <a14:useLocalDpi xmlns:a14="http://schemas.microsoft.com/office/drawing/2010/main" val="0"/>
              </a:ext>
            </a:extLst>
          </a:blip>
          <a:srcRect/>
          <a:stretch>
            <a:fillRect/>
          </a:stretch>
        </p:blipFill>
        <p:spPr bwMode="auto">
          <a:xfrm>
            <a:off x="6332451" y="4397433"/>
            <a:ext cx="523240" cy="580852"/>
          </a:xfrm>
          <a:prstGeom prst="rect">
            <a:avLst/>
          </a:prstGeom>
          <a:noFill/>
          <a:ln>
            <a:noFill/>
          </a:ln>
        </p:spPr>
      </p:pic>
      <p:pic>
        <p:nvPicPr>
          <p:cNvPr id="21" name="圖片 20" descr="D:\Users\User\Downloads\CameraImage (4)"/>
          <p:cNvPicPr/>
          <p:nvPr/>
        </p:nvPicPr>
        <p:blipFill>
          <a:blip r:embed="rId14">
            <a:extLst>
              <a:ext uri="{28A0092B-C50C-407E-A947-70E740481C1C}">
                <a14:useLocalDpi xmlns:a14="http://schemas.microsoft.com/office/drawing/2010/main" val="0"/>
              </a:ext>
            </a:extLst>
          </a:blip>
          <a:srcRect/>
          <a:stretch>
            <a:fillRect/>
          </a:stretch>
        </p:blipFill>
        <p:spPr bwMode="auto">
          <a:xfrm>
            <a:off x="6334297" y="5028162"/>
            <a:ext cx="546187" cy="565266"/>
          </a:xfrm>
          <a:prstGeom prst="rect">
            <a:avLst/>
          </a:prstGeom>
          <a:noFill/>
          <a:ln>
            <a:noFill/>
          </a:ln>
        </p:spPr>
      </p:pic>
      <p:pic>
        <p:nvPicPr>
          <p:cNvPr id="22" name="圖片 21" descr="D:\Users\User\Downloads\CameraImage (5)"/>
          <p:cNvPicPr/>
          <p:nvPr/>
        </p:nvPicPr>
        <p:blipFill>
          <a:blip r:embed="rId15">
            <a:extLst>
              <a:ext uri="{28A0092B-C50C-407E-A947-70E740481C1C}">
                <a14:useLocalDpi xmlns:a14="http://schemas.microsoft.com/office/drawing/2010/main" val="0"/>
              </a:ext>
            </a:extLst>
          </a:blip>
          <a:srcRect/>
          <a:stretch>
            <a:fillRect/>
          </a:stretch>
        </p:blipFill>
        <p:spPr bwMode="auto">
          <a:xfrm>
            <a:off x="6324600" y="5727468"/>
            <a:ext cx="528639" cy="532015"/>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pic>
        <p:nvPicPr>
          <p:cNvPr id="15"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769"/>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1113" name="Google Shape;1113;p70"/>
          <p:cNvSpPr txBox="1"/>
          <p:nvPr/>
        </p:nvSpPr>
        <p:spPr>
          <a:xfrm>
            <a:off x="-1" y="650354"/>
            <a:ext cx="9144000" cy="504825"/>
          </a:xfrm>
          <a:prstGeom prst="rect">
            <a:avLst/>
          </a:prstGeom>
          <a:solidFill>
            <a:srgbClr val="FFCCFF"/>
          </a:solidFill>
          <a:ln w="25400" cap="flat" cmpd="sng">
            <a:solidFill>
              <a:srgbClr val="FF33CC"/>
            </a:solidFill>
            <a:prstDash val="solid"/>
            <a:round/>
            <a:headEnd type="none" w="sm" len="sm"/>
            <a:tailEnd type="none" w="sm" len="sm"/>
          </a:ln>
        </p:spPr>
        <p:txBody>
          <a:bodyPr spcFirstLastPara="1" wrap="square" lIns="91425" tIns="45700" rIns="91425" bIns="45700" anchor="ctr" anchorCtr="0">
            <a:noAutofit/>
          </a:bodyPr>
          <a:lstStyle/>
          <a:p>
            <a:pPr>
              <a:lnSpc>
                <a:spcPct val="92857"/>
              </a:lnSpc>
              <a:buClr>
                <a:srgbClr val="C00000"/>
              </a:buClr>
              <a:buSzPts val="2800"/>
            </a:pPr>
            <a:r>
              <a:rPr lang="en-US" sz="2800" b="1" i="0" u="none" dirty="0" smtClean="0">
                <a:solidFill>
                  <a:srgbClr val="C00000"/>
                </a:solidFill>
                <a:latin typeface="BiauKai"/>
                <a:ea typeface="BiauKai"/>
                <a:cs typeface="BiauKai"/>
                <a:sym typeface="BiauKai"/>
              </a:rPr>
              <a:t>❖</a:t>
            </a:r>
            <a:r>
              <a:rPr lang="zh-TW" altLang="en-US" sz="2000" b="1" dirty="0">
                <a:solidFill>
                  <a:schemeClr val="dk1"/>
                </a:solidFill>
                <a:latin typeface="Microsoft JhengHei"/>
                <a:ea typeface="Microsoft JhengHei"/>
                <a:cs typeface="BiauKai"/>
                <a:sym typeface="Microsoft JhengHei"/>
              </a:rPr>
              <a:t>教育部十二年國民</a:t>
            </a:r>
            <a:r>
              <a:rPr lang="zh-TW" altLang="en-US" sz="2000" b="1" dirty="0" smtClean="0">
                <a:solidFill>
                  <a:schemeClr val="dk1"/>
                </a:solidFill>
                <a:latin typeface="Microsoft JhengHei"/>
                <a:ea typeface="Microsoft JhengHei"/>
                <a:cs typeface="BiauKai"/>
                <a:sym typeface="Microsoft JhengHei"/>
              </a:rPr>
              <a:t>基本教育網站</a:t>
            </a:r>
            <a:endParaRPr lang="zh-TW" altLang="en-US" sz="2000" dirty="0"/>
          </a:p>
          <a:p>
            <a:pPr marL="0" marR="0" lvl="0" indent="0" algn="l" rtl="0">
              <a:lnSpc>
                <a:spcPct val="92857"/>
              </a:lnSpc>
              <a:spcBef>
                <a:spcPts val="0"/>
              </a:spcBef>
              <a:spcAft>
                <a:spcPts val="0"/>
              </a:spcAft>
              <a:buClr>
                <a:srgbClr val="C00000"/>
              </a:buClr>
              <a:buSzPts val="2800"/>
              <a:buFont typeface="BiauKai"/>
              <a:buNone/>
            </a:pPr>
            <a:endParaRPr dirty="0"/>
          </a:p>
        </p:txBody>
      </p:sp>
      <p:pic>
        <p:nvPicPr>
          <p:cNvPr id="11" name="圖片 10"/>
          <p:cNvPicPr/>
          <p:nvPr/>
        </p:nvPicPr>
        <p:blipFill rotWithShape="1">
          <a:blip r:embed="rId4"/>
          <a:srcRect l="17513" t="9667" r="18569"/>
          <a:stretch/>
        </p:blipFill>
        <p:spPr bwMode="auto">
          <a:xfrm>
            <a:off x="799580" y="1415154"/>
            <a:ext cx="7770841" cy="5010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20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8"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37" name="Google Shape;437;p24"/>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438" name="Google Shape;438;p24"/>
          <p:cNvSpPr txBox="1"/>
          <p:nvPr/>
        </p:nvSpPr>
        <p:spPr>
          <a:xfrm>
            <a:off x="7937" y="620712"/>
            <a:ext cx="9144000" cy="504825"/>
          </a:xfrm>
          <a:prstGeom prst="rect">
            <a:avLst/>
          </a:prstGeom>
          <a:solidFill>
            <a:srgbClr val="CCFF99"/>
          </a:solidFill>
          <a:ln w="25400" cap="flat" cmpd="sng">
            <a:solidFill>
              <a:srgbClr val="669900"/>
            </a:solidFill>
            <a:prstDash val="solid"/>
            <a:round/>
            <a:headEnd type="none" w="sm" len="sm"/>
            <a:tailEnd type="none" w="sm" len="sm"/>
          </a:ln>
        </p:spPr>
        <p:txBody>
          <a:bodyPr spcFirstLastPara="1" wrap="square" lIns="91425" tIns="45700" rIns="91425" bIns="45700" anchor="ctr" anchorCtr="0">
            <a:noAutofit/>
          </a:bodyPr>
          <a:lstStyle/>
          <a:p>
            <a:pPr marL="165100" marR="0" lvl="0" indent="-165100" algn="just" rtl="0">
              <a:lnSpc>
                <a:spcPct val="100000"/>
              </a:lnSpc>
              <a:spcBef>
                <a:spcPts val="0"/>
              </a:spcBef>
              <a:spcAft>
                <a:spcPts val="0"/>
              </a:spcAft>
              <a:buClr>
                <a:srgbClr val="C00000"/>
              </a:buClr>
              <a:buSzPts val="2800"/>
              <a:buFont typeface="Microsoft JhengHei"/>
              <a:buNone/>
            </a:pPr>
            <a:r>
              <a:rPr lang="en-US" sz="2800" b="1" i="0" u="none" dirty="0" smtClean="0">
                <a:solidFill>
                  <a:srgbClr val="C00000"/>
                </a:solidFill>
                <a:latin typeface="Microsoft JhengHei"/>
                <a:ea typeface="Microsoft JhengHei"/>
                <a:cs typeface="Microsoft JhengHei"/>
                <a:sym typeface="Microsoft JhengHei"/>
              </a:rPr>
              <a:t>❖</a:t>
            </a:r>
            <a:r>
              <a:rPr lang="zh-TW" altLang="en-US" sz="2800" b="1" i="0" u="none" dirty="0" smtClean="0">
                <a:solidFill>
                  <a:srgbClr val="C00000"/>
                </a:solidFill>
                <a:latin typeface="Microsoft JhengHei"/>
                <a:ea typeface="Microsoft JhengHei"/>
                <a:cs typeface="Microsoft JhengHei"/>
                <a:sym typeface="Microsoft JhengHei"/>
              </a:rPr>
              <a:t>台南市十二年國民基本教育資訊網</a:t>
            </a:r>
            <a:endParaRPr dirty="0"/>
          </a:p>
        </p:txBody>
      </p:sp>
      <p:pic>
        <p:nvPicPr>
          <p:cNvPr id="439" name="Google Shape;439;p24"/>
          <p:cNvPicPr preferRelativeResize="0"/>
          <p:nvPr/>
        </p:nvPicPr>
        <p:blipFill rotWithShape="1">
          <a:blip r:embed="rId4">
            <a:alphaModFix/>
          </a:blip>
          <a:srcRect l="18101" t="6793" r="19461" b="37037"/>
          <a:stretch/>
        </p:blipFill>
        <p:spPr>
          <a:xfrm>
            <a:off x="238918" y="1346662"/>
            <a:ext cx="8678862" cy="5095702"/>
          </a:xfrm>
          <a:prstGeom prst="rect">
            <a:avLst/>
          </a:prstGeom>
          <a:noFill/>
          <a:ln>
            <a:noFill/>
          </a:ln>
          <a:effectLst>
            <a:outerShdw blurRad="63500" dist="17960" dir="2700000">
              <a:srgbClr val="2F4D71">
                <a:alpha val="49803"/>
              </a:srgbClr>
            </a:outerShdw>
          </a:effectLst>
        </p:spPr>
      </p:pic>
      <p:sp>
        <p:nvSpPr>
          <p:cNvPr id="440" name="Google Shape;440;p24"/>
          <p:cNvSpPr/>
          <p:nvPr/>
        </p:nvSpPr>
        <p:spPr>
          <a:xfrm>
            <a:off x="566216" y="5423997"/>
            <a:ext cx="1403900" cy="755650"/>
          </a:xfrm>
          <a:prstGeom prst="ellipse">
            <a:avLst/>
          </a:prstGeom>
          <a:noFill/>
          <a:ln w="25400" cap="flat" cmpd="sng">
            <a:solidFill>
              <a:srgbClr val="AE484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7"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47" name="Google Shape;447;p2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448" name="Google Shape;448;p25"/>
          <p:cNvSpPr txBox="1"/>
          <p:nvPr/>
        </p:nvSpPr>
        <p:spPr>
          <a:xfrm>
            <a:off x="7937" y="620712"/>
            <a:ext cx="9144000" cy="504825"/>
          </a:xfrm>
          <a:prstGeom prst="rect">
            <a:avLst/>
          </a:prstGeom>
          <a:solidFill>
            <a:srgbClr val="CCFF99"/>
          </a:solidFill>
          <a:ln w="25400" cap="flat" cmpd="sng">
            <a:solidFill>
              <a:srgbClr val="669900"/>
            </a:solidFill>
            <a:prstDash val="solid"/>
            <a:round/>
            <a:headEnd type="none" w="sm" len="sm"/>
            <a:tailEnd type="none" w="sm" len="sm"/>
          </a:ln>
        </p:spPr>
        <p:txBody>
          <a:bodyPr spcFirstLastPara="1" wrap="square" lIns="91425" tIns="45700" rIns="91425" bIns="45700" anchor="ctr" anchorCtr="0">
            <a:noAutofit/>
          </a:bodyPr>
          <a:lstStyle/>
          <a:p>
            <a:pPr marL="165100" marR="0" lvl="0" indent="-165100" algn="just" rtl="0">
              <a:lnSpc>
                <a:spcPct val="100000"/>
              </a:lnSpc>
              <a:spcBef>
                <a:spcPts val="0"/>
              </a:spcBef>
              <a:spcAft>
                <a:spcPts val="0"/>
              </a:spcAft>
              <a:buClr>
                <a:srgbClr val="C00000"/>
              </a:buClr>
              <a:buSzPts val="2800"/>
              <a:buFont typeface="Microsoft JhengHei"/>
              <a:buNone/>
            </a:pPr>
            <a:r>
              <a:rPr lang="en-US" sz="2800" b="1" i="0" u="none">
                <a:solidFill>
                  <a:srgbClr val="C00000"/>
                </a:solidFill>
                <a:latin typeface="Microsoft JhengHei"/>
                <a:ea typeface="Microsoft JhengHei"/>
                <a:cs typeface="Microsoft JhengHei"/>
                <a:sym typeface="Microsoft JhengHei"/>
              </a:rPr>
              <a:t>❖競賽採計項目查詢方法</a:t>
            </a:r>
            <a:endParaRPr/>
          </a:p>
        </p:txBody>
      </p:sp>
      <p:pic>
        <p:nvPicPr>
          <p:cNvPr id="449" name="Google Shape;449;p25"/>
          <p:cNvPicPr preferRelativeResize="0"/>
          <p:nvPr/>
        </p:nvPicPr>
        <p:blipFill rotWithShape="1">
          <a:blip r:embed="rId4">
            <a:alphaModFix/>
          </a:blip>
          <a:srcRect l="17318" t="7150" r="19499" b="7420"/>
          <a:stretch/>
        </p:blipFill>
        <p:spPr>
          <a:xfrm>
            <a:off x="755650" y="1268412"/>
            <a:ext cx="7200900" cy="5476875"/>
          </a:xfrm>
          <a:prstGeom prst="rect">
            <a:avLst/>
          </a:prstGeom>
          <a:noFill/>
          <a:ln>
            <a:noFill/>
          </a:ln>
          <a:effectLst>
            <a:outerShdw blurRad="63500" dist="17960" dir="2700000">
              <a:srgbClr val="2F4D71">
                <a:alpha val="49803"/>
              </a:srgbClr>
            </a:outerShdw>
          </a:effectLst>
        </p:spPr>
      </p:pic>
      <p:sp>
        <p:nvSpPr>
          <p:cNvPr id="450" name="Google Shape;450;p25"/>
          <p:cNvSpPr/>
          <p:nvPr/>
        </p:nvSpPr>
        <p:spPr>
          <a:xfrm>
            <a:off x="890587" y="5084762"/>
            <a:ext cx="1512887" cy="1584325"/>
          </a:xfrm>
          <a:prstGeom prst="ellipse">
            <a:avLst/>
          </a:prstGeom>
          <a:noFill/>
          <a:ln w="25400" cap="flat" cmpd="sng">
            <a:solidFill>
              <a:srgbClr val="AE484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451" name="Google Shape;451;p25"/>
          <p:cNvSpPr/>
          <p:nvPr/>
        </p:nvSpPr>
        <p:spPr>
          <a:xfrm>
            <a:off x="2703512" y="5070475"/>
            <a:ext cx="1876425" cy="661987"/>
          </a:xfrm>
          <a:prstGeom prst="wedgeRectCallout">
            <a:avLst>
              <a:gd name="adj1" fmla="val -5342"/>
              <a:gd name="adj2" fmla="val 22395"/>
            </a:avLst>
          </a:prstGeom>
          <a:solidFill>
            <a:srgbClr val="00B0F0"/>
          </a:solidFill>
          <a:ln w="38100"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Microsoft JhengHei"/>
              <a:buNone/>
            </a:pPr>
            <a:r>
              <a:rPr lang="en-US" sz="3200" b="1" i="0" u="none">
                <a:solidFill>
                  <a:schemeClr val="dk1"/>
                </a:solidFill>
                <a:latin typeface="Microsoft JhengHei"/>
                <a:ea typeface="Microsoft JhengHei"/>
                <a:cs typeface="Microsoft JhengHei"/>
                <a:sym typeface="Microsoft JhengHei"/>
              </a:rPr>
              <a:t>採計項目</a:t>
            </a:r>
            <a:endParaRPr/>
          </a:p>
        </p:txBody>
      </p:sp>
    </p:spTree>
    <p:extLst>
      <p:ext uri="{BB962C8B-B14F-4D97-AF65-F5344CB8AC3E}">
        <p14:creationId xmlns:p14="http://schemas.microsoft.com/office/powerpoint/2010/main" val="338866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7"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47" name="Google Shape;447;p2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448" name="Google Shape;448;p25"/>
          <p:cNvSpPr txBox="1"/>
          <p:nvPr/>
        </p:nvSpPr>
        <p:spPr>
          <a:xfrm>
            <a:off x="7937" y="620712"/>
            <a:ext cx="9144000" cy="504825"/>
          </a:xfrm>
          <a:prstGeom prst="rect">
            <a:avLst/>
          </a:prstGeom>
          <a:solidFill>
            <a:srgbClr val="CCFF99"/>
          </a:solidFill>
          <a:ln w="25400" cap="flat" cmpd="sng">
            <a:solidFill>
              <a:srgbClr val="669900"/>
            </a:solidFill>
            <a:prstDash val="solid"/>
            <a:round/>
            <a:headEnd type="none" w="sm" len="sm"/>
            <a:tailEnd type="none" w="sm" len="sm"/>
          </a:ln>
        </p:spPr>
        <p:txBody>
          <a:bodyPr spcFirstLastPara="1" wrap="square" lIns="91425" tIns="45700" rIns="91425" bIns="45700" anchor="ctr" anchorCtr="0">
            <a:noAutofit/>
          </a:bodyPr>
          <a:lstStyle/>
          <a:p>
            <a:r>
              <a:rPr lang="en-US" sz="2800" b="1" i="0" u="none" dirty="0" smtClean="0">
                <a:solidFill>
                  <a:srgbClr val="C00000"/>
                </a:solidFill>
                <a:latin typeface="Microsoft JhengHei"/>
                <a:ea typeface="Microsoft JhengHei"/>
                <a:cs typeface="Microsoft JhengHei"/>
                <a:sym typeface="Microsoft JhengHei"/>
              </a:rPr>
              <a:t>❖</a:t>
            </a:r>
            <a:r>
              <a:rPr lang="zh-TW" altLang="zh-TW" sz="2800" b="1" kern="100" dirty="0">
                <a:latin typeface="微軟正黑體" panose="020B0604030504040204" pitchFamily="34" charset="-120"/>
                <a:ea typeface="微軟正黑體" panose="020B0604030504040204" pitchFamily="34" charset="-120"/>
              </a:rPr>
              <a:t>德光高級中學輔導處</a:t>
            </a:r>
            <a:r>
              <a:rPr lang="en-US" altLang="zh-TW" sz="2800" b="1" kern="100" dirty="0">
                <a:latin typeface="微軟正黑體" panose="020B0604030504040204" pitchFamily="34" charset="-120"/>
                <a:ea typeface="微軟正黑體" panose="020B0604030504040204" pitchFamily="34" charset="-120"/>
              </a:rPr>
              <a:t>-</a:t>
            </a:r>
            <a:r>
              <a:rPr lang="zh-TW" altLang="zh-TW" sz="2800" b="1" kern="100" dirty="0">
                <a:latin typeface="微軟正黑體" panose="020B0604030504040204" pitchFamily="34" charset="-120"/>
                <a:ea typeface="微軟正黑體" panose="020B0604030504040204" pitchFamily="34" charset="-120"/>
              </a:rPr>
              <a:t>國中生涯輔導</a:t>
            </a:r>
            <a:endParaRPr lang="zh-TW" altLang="zh-TW" sz="2000" b="1" kern="100" dirty="0">
              <a:latin typeface="微軟正黑體" panose="020B0604030504040204" pitchFamily="34" charset="-120"/>
              <a:ea typeface="微軟正黑體" panose="020B0604030504040204" pitchFamily="34" charset="-120"/>
            </a:endParaRPr>
          </a:p>
        </p:txBody>
      </p:sp>
      <p:pic>
        <p:nvPicPr>
          <p:cNvPr id="8" name="圖片 7"/>
          <p:cNvPicPr/>
          <p:nvPr/>
        </p:nvPicPr>
        <p:blipFill rotWithShape="1">
          <a:blip r:embed="rId4"/>
          <a:srcRect t="20999" r="19111" b="5667"/>
          <a:stretch/>
        </p:blipFill>
        <p:spPr bwMode="auto">
          <a:xfrm>
            <a:off x="676101" y="1333500"/>
            <a:ext cx="7636625" cy="4925984"/>
          </a:xfrm>
          <a:prstGeom prst="rect">
            <a:avLst/>
          </a:prstGeom>
          <a:ln>
            <a:noFill/>
          </a:ln>
          <a:extLst>
            <a:ext uri="{53640926-AAD7-44D8-BBD7-CCE9431645EC}">
              <a14:shadowObscured xmlns:a14="http://schemas.microsoft.com/office/drawing/2010/main"/>
            </a:ext>
          </a:extLst>
        </p:spPr>
      </p:pic>
      <p:sp>
        <p:nvSpPr>
          <p:cNvPr id="450" name="Google Shape;450;p25"/>
          <p:cNvSpPr/>
          <p:nvPr/>
        </p:nvSpPr>
        <p:spPr>
          <a:xfrm>
            <a:off x="599641" y="2901142"/>
            <a:ext cx="1512887" cy="765984"/>
          </a:xfrm>
          <a:prstGeom prst="ellipse">
            <a:avLst/>
          </a:prstGeom>
          <a:noFill/>
          <a:ln w="25400" cap="flat" cmpd="sng">
            <a:solidFill>
              <a:srgbClr val="AE484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7"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47" name="Google Shape;447;p2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448" name="Google Shape;448;p25"/>
          <p:cNvSpPr txBox="1"/>
          <p:nvPr/>
        </p:nvSpPr>
        <p:spPr>
          <a:xfrm>
            <a:off x="7937" y="620712"/>
            <a:ext cx="9144000" cy="504825"/>
          </a:xfrm>
          <a:prstGeom prst="rect">
            <a:avLst/>
          </a:prstGeom>
          <a:solidFill>
            <a:srgbClr val="CCFF99"/>
          </a:solidFill>
          <a:ln w="25400" cap="flat" cmpd="sng">
            <a:solidFill>
              <a:srgbClr val="669900"/>
            </a:solidFill>
            <a:prstDash val="solid"/>
            <a:round/>
            <a:headEnd type="none" w="sm" len="sm"/>
            <a:tailEnd type="none" w="sm" len="sm"/>
          </a:ln>
        </p:spPr>
        <p:txBody>
          <a:bodyPr spcFirstLastPara="1" wrap="square" lIns="91425" tIns="45700" rIns="91425" bIns="45700" anchor="ctr" anchorCtr="0">
            <a:noAutofit/>
          </a:bodyPr>
          <a:lstStyle/>
          <a:p>
            <a:pPr marL="165100" indent="-165100" algn="just">
              <a:buClr>
                <a:srgbClr val="C00000"/>
              </a:buClr>
              <a:buSzPts val="2800"/>
            </a:pPr>
            <a:r>
              <a:rPr lang="en-US" sz="2800" b="1" i="0" u="none" dirty="0" smtClean="0">
                <a:solidFill>
                  <a:srgbClr val="C00000"/>
                </a:solidFill>
                <a:latin typeface="Microsoft JhengHei"/>
                <a:ea typeface="Microsoft JhengHei"/>
                <a:cs typeface="Microsoft JhengHei"/>
                <a:sym typeface="Microsoft JhengHei"/>
              </a:rPr>
              <a:t>❖</a:t>
            </a:r>
            <a:r>
              <a:rPr lang="zh-TW" altLang="zh-TW" sz="2400" b="1" kern="100" dirty="0">
                <a:latin typeface="微軟正黑體" panose="020B0604030504040204" pitchFamily="34" charset="-120"/>
                <a:ea typeface="微軟正黑體" panose="020B0604030504040204" pitchFamily="34" charset="-120"/>
              </a:rPr>
              <a:t>德光高級中學輔導處</a:t>
            </a:r>
            <a:r>
              <a:rPr lang="en-US" altLang="zh-TW" sz="2400" b="1" kern="100" dirty="0">
                <a:latin typeface="微軟正黑體" panose="020B0604030504040204" pitchFamily="34" charset="-120"/>
                <a:ea typeface="微軟正黑體" panose="020B0604030504040204" pitchFamily="34" charset="-120"/>
              </a:rPr>
              <a:t>-</a:t>
            </a:r>
            <a:r>
              <a:rPr lang="zh-TW" altLang="zh-TW" sz="2400" b="1" kern="100" dirty="0">
                <a:latin typeface="微軟正黑體" panose="020B0604030504040204" pitchFamily="34" charset="-120"/>
                <a:ea typeface="微軟正黑體" panose="020B0604030504040204" pitchFamily="34" charset="-120"/>
              </a:rPr>
              <a:t>國中生涯</a:t>
            </a:r>
            <a:r>
              <a:rPr lang="zh-TW" altLang="zh-TW" sz="2400" b="1" kern="100" dirty="0" smtClean="0">
                <a:latin typeface="微軟正黑體" panose="020B0604030504040204" pitchFamily="34" charset="-120"/>
                <a:ea typeface="微軟正黑體" panose="020B0604030504040204" pitchFamily="34" charset="-120"/>
              </a:rPr>
              <a:t>輔導</a:t>
            </a:r>
            <a:endParaRPr lang="zh-TW" altLang="zh-TW" sz="1800" b="1" kern="100" dirty="0">
              <a:latin typeface="微軟正黑體" panose="020B0604030504040204" pitchFamily="34" charset="-120"/>
              <a:ea typeface="微軟正黑體" panose="020B0604030504040204" pitchFamily="34" charset="-120"/>
            </a:endParaRPr>
          </a:p>
        </p:txBody>
      </p:sp>
      <p:pic>
        <p:nvPicPr>
          <p:cNvPr id="8" name="圖片 7"/>
          <p:cNvPicPr/>
          <p:nvPr/>
        </p:nvPicPr>
        <p:blipFill rotWithShape="1">
          <a:blip r:embed="rId4"/>
          <a:srcRect t="11333" r="38070"/>
          <a:stretch/>
        </p:blipFill>
        <p:spPr bwMode="auto">
          <a:xfrm>
            <a:off x="1028008" y="1350573"/>
            <a:ext cx="6591992" cy="5275377"/>
          </a:xfrm>
          <a:prstGeom prst="rect">
            <a:avLst/>
          </a:prstGeom>
          <a:ln>
            <a:noFill/>
          </a:ln>
          <a:extLst>
            <a:ext uri="{53640926-AAD7-44D8-BBD7-CCE9431645EC}">
              <a14:shadowObscured xmlns:a14="http://schemas.microsoft.com/office/drawing/2010/main"/>
            </a:ext>
          </a:extLst>
        </p:spPr>
      </p:pic>
      <p:sp>
        <p:nvSpPr>
          <p:cNvPr id="450" name="Google Shape;450;p25"/>
          <p:cNvSpPr/>
          <p:nvPr/>
        </p:nvSpPr>
        <p:spPr>
          <a:xfrm>
            <a:off x="3351154" y="2039389"/>
            <a:ext cx="2600758" cy="1948873"/>
          </a:xfrm>
          <a:prstGeom prst="ellipse">
            <a:avLst/>
          </a:prstGeom>
          <a:noFill/>
          <a:ln w="25400" cap="flat" cmpd="sng">
            <a:solidFill>
              <a:srgbClr val="AE484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772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7"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47" name="Google Shape;447;p2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448" name="Google Shape;448;p25"/>
          <p:cNvSpPr txBox="1"/>
          <p:nvPr/>
        </p:nvSpPr>
        <p:spPr>
          <a:xfrm>
            <a:off x="7937" y="620712"/>
            <a:ext cx="9144000" cy="504825"/>
          </a:xfrm>
          <a:prstGeom prst="rect">
            <a:avLst/>
          </a:prstGeom>
          <a:solidFill>
            <a:srgbClr val="CCFF99"/>
          </a:solidFill>
          <a:ln w="25400" cap="flat" cmpd="sng">
            <a:solidFill>
              <a:srgbClr val="669900"/>
            </a:solidFill>
            <a:prstDash val="solid"/>
            <a:round/>
            <a:headEnd type="none" w="sm" len="sm"/>
            <a:tailEnd type="none" w="sm" len="sm"/>
          </a:ln>
        </p:spPr>
        <p:txBody>
          <a:bodyPr spcFirstLastPara="1" wrap="square" lIns="91425" tIns="45700" rIns="91425" bIns="45700" anchor="ctr" anchorCtr="0">
            <a:noAutofit/>
          </a:bodyPr>
          <a:lstStyle/>
          <a:p>
            <a:pPr marL="165100" indent="-165100" algn="just">
              <a:buClr>
                <a:srgbClr val="C00000"/>
              </a:buClr>
              <a:buSzPts val="2800"/>
            </a:pPr>
            <a:r>
              <a:rPr lang="en-US" sz="2800" b="1" i="0" u="none" dirty="0" smtClean="0">
                <a:solidFill>
                  <a:srgbClr val="C00000"/>
                </a:solidFill>
                <a:latin typeface="Microsoft JhengHei"/>
                <a:ea typeface="Microsoft JhengHei"/>
                <a:cs typeface="Microsoft JhengHei"/>
                <a:sym typeface="Microsoft JhengHei"/>
              </a:rPr>
              <a:t>❖</a:t>
            </a:r>
            <a:r>
              <a:rPr lang="zh-TW" altLang="zh-TW" sz="2400" b="1" kern="100" dirty="0">
                <a:latin typeface="微軟正黑體" panose="020B0604030504040204" pitchFamily="34" charset="-120"/>
                <a:ea typeface="微軟正黑體" panose="020B0604030504040204" pitchFamily="34" charset="-120"/>
              </a:rPr>
              <a:t>德光</a:t>
            </a:r>
            <a:r>
              <a:rPr lang="zh-TW" altLang="zh-TW" sz="2400" b="1" kern="100" dirty="0" smtClean="0">
                <a:latin typeface="微軟正黑體" panose="020B0604030504040204" pitchFamily="34" charset="-120"/>
                <a:ea typeface="微軟正黑體" panose="020B0604030504040204" pitchFamily="34" charset="-120"/>
              </a:rPr>
              <a:t>高級中學</a:t>
            </a:r>
            <a:r>
              <a:rPr lang="en-US" altLang="zh-TW" sz="2400" b="1" kern="100" dirty="0" smtClean="0">
                <a:latin typeface="微軟正黑體" panose="020B0604030504040204" pitchFamily="34" charset="-120"/>
                <a:ea typeface="微軟正黑體" panose="020B0604030504040204" pitchFamily="34" charset="-120"/>
              </a:rPr>
              <a:t>-</a:t>
            </a:r>
            <a:endParaRPr lang="zh-TW" altLang="zh-TW" sz="1800" b="1" kern="100" dirty="0">
              <a:latin typeface="微軟正黑體" panose="020B0604030504040204" pitchFamily="34" charset="-120"/>
              <a:ea typeface="微軟正黑體" panose="020B0604030504040204" pitchFamily="34" charset="-120"/>
            </a:endParaRPr>
          </a:p>
        </p:txBody>
      </p:sp>
      <p:pic>
        <p:nvPicPr>
          <p:cNvPr id="9" name="圖片 8"/>
          <p:cNvPicPr/>
          <p:nvPr/>
        </p:nvPicPr>
        <p:blipFill rotWithShape="1">
          <a:blip r:embed="rId4"/>
          <a:srcRect t="10666" b="6999"/>
          <a:stretch/>
        </p:blipFill>
        <p:spPr bwMode="auto">
          <a:xfrm>
            <a:off x="556953" y="1405889"/>
            <a:ext cx="8129847" cy="5028162"/>
          </a:xfrm>
          <a:prstGeom prst="rect">
            <a:avLst/>
          </a:prstGeom>
          <a:ln>
            <a:noFill/>
          </a:ln>
          <a:extLst>
            <a:ext uri="{53640926-AAD7-44D8-BBD7-CCE9431645EC}">
              <a14:shadowObscured xmlns:a14="http://schemas.microsoft.com/office/drawing/2010/main"/>
            </a:ext>
          </a:extLst>
        </p:spPr>
      </p:pic>
      <p:sp>
        <p:nvSpPr>
          <p:cNvPr id="450" name="Google Shape;450;p25"/>
          <p:cNvSpPr/>
          <p:nvPr/>
        </p:nvSpPr>
        <p:spPr>
          <a:xfrm>
            <a:off x="2619633" y="2036618"/>
            <a:ext cx="1661421" cy="1529542"/>
          </a:xfrm>
          <a:prstGeom prst="ellipse">
            <a:avLst/>
          </a:prstGeom>
          <a:noFill/>
          <a:ln w="25400" cap="flat" cmpd="sng">
            <a:solidFill>
              <a:srgbClr val="AE484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841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7"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47" name="Google Shape;447;p2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448" name="Google Shape;448;p25"/>
          <p:cNvSpPr txBox="1"/>
          <p:nvPr/>
        </p:nvSpPr>
        <p:spPr>
          <a:xfrm>
            <a:off x="7937" y="620712"/>
            <a:ext cx="9144000" cy="504825"/>
          </a:xfrm>
          <a:prstGeom prst="rect">
            <a:avLst/>
          </a:prstGeom>
          <a:solidFill>
            <a:srgbClr val="CCFF99"/>
          </a:solidFill>
          <a:ln w="25400" cap="flat" cmpd="sng">
            <a:solidFill>
              <a:srgbClr val="669900"/>
            </a:solidFill>
            <a:prstDash val="solid"/>
            <a:round/>
            <a:headEnd type="none" w="sm" len="sm"/>
            <a:tailEnd type="none" w="sm" len="sm"/>
          </a:ln>
        </p:spPr>
        <p:txBody>
          <a:bodyPr spcFirstLastPara="1" wrap="square" lIns="91425" tIns="45700" rIns="91425" bIns="45700" anchor="ctr" anchorCtr="0">
            <a:noAutofit/>
          </a:bodyPr>
          <a:lstStyle/>
          <a:p>
            <a:pPr marL="165100" indent="-165100" algn="just">
              <a:buClr>
                <a:srgbClr val="C00000"/>
              </a:buClr>
              <a:buSzPts val="2800"/>
            </a:pPr>
            <a:r>
              <a:rPr lang="en-US" sz="2800" b="1" i="0" u="none" dirty="0" smtClean="0">
                <a:solidFill>
                  <a:srgbClr val="C00000"/>
                </a:solidFill>
                <a:latin typeface="Microsoft JhengHei"/>
                <a:ea typeface="Microsoft JhengHei"/>
                <a:cs typeface="Microsoft JhengHei"/>
                <a:sym typeface="Microsoft JhengHei"/>
              </a:rPr>
              <a:t>❖</a:t>
            </a:r>
            <a:r>
              <a:rPr lang="zh-TW" altLang="zh-TW" sz="2400" b="1" kern="100" dirty="0">
                <a:latin typeface="微軟正黑體" panose="020B0604030504040204" pitchFamily="34" charset="-120"/>
                <a:ea typeface="微軟正黑體" panose="020B0604030504040204" pitchFamily="34" charset="-120"/>
              </a:rPr>
              <a:t>德光</a:t>
            </a:r>
            <a:r>
              <a:rPr lang="zh-TW" altLang="zh-TW" sz="2400" b="1" kern="100" dirty="0" smtClean="0">
                <a:latin typeface="微軟正黑體" panose="020B0604030504040204" pitchFamily="34" charset="-120"/>
                <a:ea typeface="微軟正黑體" panose="020B0604030504040204" pitchFamily="34" charset="-120"/>
              </a:rPr>
              <a:t>高級中學</a:t>
            </a:r>
            <a:r>
              <a:rPr lang="en-US" altLang="zh-TW" sz="2400" b="1" kern="100" dirty="0" smtClean="0">
                <a:latin typeface="微軟正黑體" panose="020B0604030504040204" pitchFamily="34" charset="-120"/>
                <a:ea typeface="微軟正黑體" panose="020B0604030504040204" pitchFamily="34" charset="-120"/>
              </a:rPr>
              <a:t>-</a:t>
            </a:r>
            <a:endParaRPr lang="zh-TW" altLang="zh-TW" sz="1800" b="1" kern="100" dirty="0">
              <a:latin typeface="微軟正黑體" panose="020B0604030504040204" pitchFamily="34" charset="-120"/>
              <a:ea typeface="微軟正黑體" panose="020B0604030504040204" pitchFamily="34" charset="-120"/>
            </a:endParaRPr>
          </a:p>
        </p:txBody>
      </p:sp>
      <p:pic>
        <p:nvPicPr>
          <p:cNvPr id="8" name="圖片 7"/>
          <p:cNvPicPr/>
          <p:nvPr/>
        </p:nvPicPr>
        <p:blipFill rotWithShape="1">
          <a:blip r:embed="rId4"/>
          <a:srcRect t="9333"/>
          <a:stretch/>
        </p:blipFill>
        <p:spPr bwMode="auto">
          <a:xfrm>
            <a:off x="812870" y="1410392"/>
            <a:ext cx="7691050" cy="4599709"/>
          </a:xfrm>
          <a:prstGeom prst="rect">
            <a:avLst/>
          </a:prstGeom>
          <a:ln>
            <a:noFill/>
          </a:ln>
          <a:extLst>
            <a:ext uri="{53640926-AAD7-44D8-BBD7-CCE9431645EC}">
              <a14:shadowObscured xmlns:a14="http://schemas.microsoft.com/office/drawing/2010/main"/>
            </a:ext>
          </a:extLst>
        </p:spPr>
      </p:pic>
      <p:sp>
        <p:nvSpPr>
          <p:cNvPr id="450" name="Google Shape;450;p25"/>
          <p:cNvSpPr/>
          <p:nvPr/>
        </p:nvSpPr>
        <p:spPr>
          <a:xfrm>
            <a:off x="466636" y="2369127"/>
            <a:ext cx="1661421" cy="2560320"/>
          </a:xfrm>
          <a:prstGeom prst="ellipse">
            <a:avLst/>
          </a:prstGeom>
          <a:noFill/>
          <a:ln w="25400" cap="flat" cmpd="sng">
            <a:solidFill>
              <a:srgbClr val="AE484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60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4" name="Picture 4" descr="ç¸éå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488372"/>
            <a:ext cx="9167813" cy="6635329"/>
          </a:xfrm>
          <a:prstGeom prst="rect">
            <a:avLst/>
          </a:prstGeom>
          <a:noFill/>
          <a:extLst>
            <a:ext uri="{909E8E84-426E-40DD-AFC4-6F175D3DCCD1}">
              <a14:hiddenFill xmlns:a14="http://schemas.microsoft.com/office/drawing/2010/main">
                <a:solidFill>
                  <a:srgbClr val="FFFFFF"/>
                </a:solidFill>
              </a14:hiddenFill>
            </a:ext>
          </a:extLst>
        </p:spPr>
      </p:pic>
      <p:sp>
        <p:nvSpPr>
          <p:cNvPr id="166" name="Google Shape;166;p7"/>
          <p:cNvSpPr txBox="1">
            <a:spLocks noGrp="1"/>
          </p:cNvSpPr>
          <p:nvPr>
            <p:ph type="ctrTitle"/>
          </p:nvPr>
        </p:nvSpPr>
        <p:spPr>
          <a:xfrm>
            <a:off x="179386" y="1414462"/>
            <a:ext cx="8732837" cy="2767012"/>
          </a:xfrm>
          <a:prstGeom prst="rect">
            <a:avLst/>
          </a:prstGeom>
          <a:noFill/>
          <a:ln>
            <a:noFill/>
          </a:ln>
        </p:spPr>
        <p:txBody>
          <a:bodyPr spcFirstLastPara="1" wrap="square" lIns="91425" tIns="45700" rIns="91425" bIns="45700" anchor="ctr" anchorCtr="0">
            <a:noAutofit/>
          </a:bodyPr>
          <a:lstStyle/>
          <a:p>
            <a:pPr marL="0" lvl="0" indent="0" algn="ctr" rtl="0">
              <a:lnSpc>
                <a:spcPct val="94545"/>
              </a:lnSpc>
              <a:spcBef>
                <a:spcPts val="0"/>
              </a:spcBef>
              <a:spcAft>
                <a:spcPts val="0"/>
              </a:spcAft>
              <a:buClr>
                <a:srgbClr val="7030A0"/>
              </a:buClr>
              <a:buSzPts val="5500"/>
              <a:buFont typeface="Microsoft JhengHei"/>
              <a:buNone/>
            </a:pPr>
            <a:r>
              <a:rPr lang="zh-TW" altLang="en-US" sz="5500" b="1" i="0" u="none" dirty="0" smtClean="0">
                <a:solidFill>
                  <a:srgbClr val="0070C0"/>
                </a:solidFill>
                <a:latin typeface="Microsoft JhengHei"/>
                <a:ea typeface="Microsoft JhengHei"/>
                <a:cs typeface="Microsoft JhengHei"/>
                <a:sym typeface="Microsoft JhengHei"/>
              </a:rPr>
              <a:t>一、</a:t>
            </a:r>
            <a:r>
              <a:rPr lang="en-US" sz="4800" b="1" i="0" u="none" dirty="0" err="1" smtClean="0">
                <a:solidFill>
                  <a:srgbClr val="0070C0"/>
                </a:solidFill>
                <a:latin typeface="Microsoft JhengHei"/>
                <a:ea typeface="Microsoft JhengHei"/>
                <a:cs typeface="Microsoft JhengHei"/>
                <a:sym typeface="Microsoft JhengHei"/>
              </a:rPr>
              <a:t>十二年國民基本教育</a:t>
            </a:r>
            <a:r>
              <a:rPr lang="en-US" sz="4800" b="1" i="0" u="none" dirty="0" smtClean="0">
                <a:solidFill>
                  <a:srgbClr val="0070C0"/>
                </a:solidFill>
                <a:latin typeface="Microsoft JhengHei"/>
                <a:ea typeface="Microsoft JhengHei"/>
                <a:cs typeface="Microsoft JhengHei"/>
                <a:sym typeface="Microsoft JhengHei"/>
              </a:rPr>
              <a:t/>
            </a:r>
            <a:br>
              <a:rPr lang="en-US" sz="4800" b="1" i="0" u="none" dirty="0" smtClean="0">
                <a:solidFill>
                  <a:srgbClr val="0070C0"/>
                </a:solidFill>
                <a:latin typeface="Microsoft JhengHei"/>
                <a:ea typeface="Microsoft JhengHei"/>
                <a:cs typeface="Microsoft JhengHei"/>
                <a:sym typeface="Microsoft JhengHei"/>
              </a:rPr>
            </a:br>
            <a:r>
              <a:rPr lang="en-US" sz="4800" b="1" i="0" u="none" dirty="0" err="1" smtClean="0">
                <a:solidFill>
                  <a:srgbClr val="0070C0"/>
                </a:solidFill>
                <a:latin typeface="Microsoft JhengHei"/>
                <a:ea typeface="Microsoft JhengHei"/>
                <a:cs typeface="Microsoft JhengHei"/>
                <a:sym typeface="Microsoft JhengHei"/>
              </a:rPr>
              <a:t>內涵與升學方式</a:t>
            </a:r>
            <a:endParaRPr sz="3600" dirty="0">
              <a:solidFill>
                <a:srgbClr val="0070C0"/>
              </a:solidFill>
            </a:endParaRPr>
          </a:p>
        </p:txBody>
      </p:sp>
      <p:sp>
        <p:nvSpPr>
          <p:cNvPr id="167" name="Google Shape;167;p7"/>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pic>
        <p:nvPicPr>
          <p:cNvPr id="168" name="Google Shape;168;p7"/>
          <p:cNvPicPr preferRelativeResize="0"/>
          <p:nvPr/>
        </p:nvPicPr>
        <p:blipFill rotWithShape="1">
          <a:blip r:embed="rId4">
            <a:alphaModFix/>
          </a:blip>
          <a:srcRect l="51698" t="7546" r="26979" b="77359"/>
          <a:stretch/>
        </p:blipFill>
        <p:spPr>
          <a:xfrm>
            <a:off x="5292725" y="836612"/>
            <a:ext cx="1462087" cy="1035050"/>
          </a:xfrm>
          <a:prstGeom prst="rect">
            <a:avLst/>
          </a:prstGeom>
          <a:noFill/>
          <a:ln>
            <a:noFill/>
          </a:ln>
        </p:spPr>
      </p:pic>
      <p:pic>
        <p:nvPicPr>
          <p:cNvPr id="169" name="Google Shape;169;p7"/>
          <p:cNvPicPr preferRelativeResize="0"/>
          <p:nvPr/>
        </p:nvPicPr>
        <p:blipFill rotWithShape="1">
          <a:blip r:embed="rId5">
            <a:alphaModFix/>
          </a:blip>
          <a:srcRect l="54487" t="76405" r="36006"/>
          <a:stretch/>
        </p:blipFill>
        <p:spPr>
          <a:xfrm>
            <a:off x="2771775" y="6262687"/>
            <a:ext cx="506412" cy="463550"/>
          </a:xfrm>
          <a:prstGeom prst="rect">
            <a:avLst/>
          </a:prstGeom>
          <a:noFill/>
          <a:ln>
            <a:noFill/>
          </a:ln>
        </p:spPr>
      </p:pic>
      <p:pic>
        <p:nvPicPr>
          <p:cNvPr id="170" name="Google Shape;170;p7"/>
          <p:cNvPicPr preferRelativeResize="0"/>
          <p:nvPr/>
        </p:nvPicPr>
        <p:blipFill rotWithShape="1">
          <a:blip r:embed="rId5">
            <a:alphaModFix/>
          </a:blip>
          <a:srcRect l="54487" t="76405" r="36006"/>
          <a:stretch/>
        </p:blipFill>
        <p:spPr>
          <a:xfrm>
            <a:off x="2924175" y="6415087"/>
            <a:ext cx="506412" cy="463550"/>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7"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47" name="Google Shape;447;p2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448" name="Google Shape;448;p25"/>
          <p:cNvSpPr txBox="1"/>
          <p:nvPr/>
        </p:nvSpPr>
        <p:spPr>
          <a:xfrm>
            <a:off x="7937" y="620712"/>
            <a:ext cx="9144000" cy="504825"/>
          </a:xfrm>
          <a:prstGeom prst="rect">
            <a:avLst/>
          </a:prstGeom>
          <a:solidFill>
            <a:srgbClr val="CCFF99"/>
          </a:solidFill>
          <a:ln w="25400" cap="flat" cmpd="sng">
            <a:solidFill>
              <a:srgbClr val="669900"/>
            </a:solidFill>
            <a:prstDash val="solid"/>
            <a:round/>
            <a:headEnd type="none" w="sm" len="sm"/>
            <a:tailEnd type="none" w="sm" len="sm"/>
          </a:ln>
        </p:spPr>
        <p:txBody>
          <a:bodyPr spcFirstLastPara="1" wrap="square" lIns="91425" tIns="45700" rIns="91425" bIns="45700" anchor="ctr" anchorCtr="0">
            <a:noAutofit/>
          </a:bodyPr>
          <a:lstStyle/>
          <a:p>
            <a:pPr marL="165100" indent="-165100" algn="just">
              <a:buClr>
                <a:srgbClr val="C00000"/>
              </a:buClr>
              <a:buSzPts val="2800"/>
            </a:pPr>
            <a:r>
              <a:rPr lang="en-US" sz="2800" b="1" i="0" u="none" dirty="0" smtClean="0">
                <a:solidFill>
                  <a:srgbClr val="C00000"/>
                </a:solidFill>
                <a:latin typeface="Microsoft JhengHei"/>
                <a:ea typeface="Microsoft JhengHei"/>
                <a:cs typeface="Microsoft JhengHei"/>
                <a:sym typeface="Microsoft JhengHei"/>
              </a:rPr>
              <a:t>❖</a:t>
            </a:r>
            <a:r>
              <a:rPr lang="zh-TW" altLang="en-US" sz="2400" b="1" kern="100" dirty="0">
                <a:latin typeface="微軟正黑體" panose="020B0604030504040204" pitchFamily="34" charset="-120"/>
                <a:ea typeface="微軟正黑體" panose="020B0604030504040204" pitchFamily="34" charset="-120"/>
              </a:rPr>
              <a:t>國中畢業生適性入學宣導網站</a:t>
            </a:r>
            <a:endParaRPr lang="zh-TW" altLang="zh-TW" sz="1800" b="1" kern="100" dirty="0">
              <a:latin typeface="微軟正黑體" panose="020B0604030504040204" pitchFamily="34" charset="-120"/>
              <a:ea typeface="微軟正黑體" panose="020B0604030504040204" pitchFamily="34" charset="-120"/>
            </a:endParaRPr>
          </a:p>
        </p:txBody>
      </p:sp>
      <p:pic>
        <p:nvPicPr>
          <p:cNvPr id="9" name="圖片 8"/>
          <p:cNvPicPr/>
          <p:nvPr/>
        </p:nvPicPr>
        <p:blipFill rotWithShape="1">
          <a:blip r:embed="rId4"/>
          <a:srcRect t="10000"/>
          <a:stretch/>
        </p:blipFill>
        <p:spPr bwMode="auto">
          <a:xfrm>
            <a:off x="698268" y="1338350"/>
            <a:ext cx="7764087" cy="52005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7463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7"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47" name="Google Shape;447;p2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448" name="Google Shape;448;p25"/>
          <p:cNvSpPr txBox="1"/>
          <p:nvPr/>
        </p:nvSpPr>
        <p:spPr>
          <a:xfrm>
            <a:off x="7937" y="620712"/>
            <a:ext cx="9144000" cy="504825"/>
          </a:xfrm>
          <a:prstGeom prst="rect">
            <a:avLst/>
          </a:prstGeom>
          <a:solidFill>
            <a:srgbClr val="CCFF99"/>
          </a:solidFill>
          <a:ln w="25400" cap="flat" cmpd="sng">
            <a:solidFill>
              <a:srgbClr val="669900"/>
            </a:solidFill>
            <a:prstDash val="solid"/>
            <a:round/>
            <a:headEnd type="none" w="sm" len="sm"/>
            <a:tailEnd type="none" w="sm" len="sm"/>
          </a:ln>
        </p:spPr>
        <p:txBody>
          <a:bodyPr spcFirstLastPara="1" wrap="square" lIns="91425" tIns="45700" rIns="91425" bIns="45700" anchor="ctr" anchorCtr="0">
            <a:noAutofit/>
          </a:bodyPr>
          <a:lstStyle/>
          <a:p>
            <a:pPr marL="165100" indent="-165100" algn="just">
              <a:buClr>
                <a:srgbClr val="C00000"/>
              </a:buClr>
              <a:buSzPts val="2800"/>
            </a:pPr>
            <a:r>
              <a:rPr lang="en-US" sz="2800" b="1" i="0" u="none" dirty="0" smtClean="0">
                <a:solidFill>
                  <a:srgbClr val="C00000"/>
                </a:solidFill>
                <a:latin typeface="Microsoft JhengHei"/>
                <a:ea typeface="Microsoft JhengHei"/>
                <a:cs typeface="Microsoft JhengHei"/>
                <a:sym typeface="Microsoft JhengHei"/>
              </a:rPr>
              <a:t>❖</a:t>
            </a:r>
            <a:r>
              <a:rPr lang="zh-TW" altLang="en-US" sz="2400" b="1" kern="100" dirty="0">
                <a:latin typeface="微軟正黑體" panose="020B0604030504040204" pitchFamily="34" charset="-120"/>
                <a:ea typeface="微軟正黑體" panose="020B0604030504040204" pitchFamily="34" charset="-120"/>
              </a:rPr>
              <a:t>生涯及技藝教育資訊網</a:t>
            </a:r>
            <a:endParaRPr lang="zh-TW" altLang="zh-TW" sz="1800" b="1" kern="100" dirty="0">
              <a:latin typeface="微軟正黑體" panose="020B0604030504040204" pitchFamily="34" charset="-120"/>
              <a:ea typeface="微軟正黑體" panose="020B0604030504040204" pitchFamily="34" charset="-120"/>
            </a:endParaRPr>
          </a:p>
        </p:txBody>
      </p:sp>
      <p:pic>
        <p:nvPicPr>
          <p:cNvPr id="6" name="圖片 5"/>
          <p:cNvPicPr/>
          <p:nvPr/>
        </p:nvPicPr>
        <p:blipFill rotWithShape="1">
          <a:blip r:embed="rId4"/>
          <a:srcRect l="23292" t="9333" r="23986" b="3000"/>
          <a:stretch/>
        </p:blipFill>
        <p:spPr bwMode="auto">
          <a:xfrm>
            <a:off x="997527" y="1454727"/>
            <a:ext cx="7040880" cy="50841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7490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pic>
        <p:nvPicPr>
          <p:cNvPr id="15"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grpSp>
        <p:nvGrpSpPr>
          <p:cNvPr id="1172" name="Google Shape;1172;p72"/>
          <p:cNvGrpSpPr/>
          <p:nvPr/>
        </p:nvGrpSpPr>
        <p:grpSpPr>
          <a:xfrm>
            <a:off x="509587" y="1411287"/>
            <a:ext cx="7985125" cy="5041900"/>
            <a:chOff x="510232" y="1411481"/>
            <a:chExt cx="7984469" cy="5041855"/>
          </a:xfrm>
        </p:grpSpPr>
        <p:grpSp>
          <p:nvGrpSpPr>
            <p:cNvPr id="1173" name="Google Shape;1173;p72"/>
            <p:cNvGrpSpPr/>
            <p:nvPr/>
          </p:nvGrpSpPr>
          <p:grpSpPr>
            <a:xfrm>
              <a:off x="510232" y="1411481"/>
              <a:ext cx="7984469" cy="5041855"/>
              <a:chOff x="510232" y="1411481"/>
              <a:chExt cx="7984469" cy="5041855"/>
            </a:xfrm>
          </p:grpSpPr>
          <p:pic>
            <p:nvPicPr>
              <p:cNvPr id="1174" name="Google Shape;1174;p72"/>
              <p:cNvPicPr preferRelativeResize="0"/>
              <p:nvPr/>
            </p:nvPicPr>
            <p:blipFill rotWithShape="1">
              <a:blip r:embed="rId4">
                <a:alphaModFix/>
              </a:blip>
              <a:srcRect l="9570" t="7716" r="25511" b="19403"/>
              <a:stretch/>
            </p:blipFill>
            <p:spPr>
              <a:xfrm>
                <a:off x="510232" y="1411481"/>
                <a:ext cx="7984469" cy="5041855"/>
              </a:xfrm>
              <a:prstGeom prst="rect">
                <a:avLst/>
              </a:prstGeom>
              <a:noFill/>
              <a:ln>
                <a:noFill/>
              </a:ln>
            </p:spPr>
          </p:pic>
          <p:sp>
            <p:nvSpPr>
              <p:cNvPr id="1175" name="Google Shape;1175;p72"/>
              <p:cNvSpPr txBox="1"/>
              <p:nvPr/>
            </p:nvSpPr>
            <p:spPr>
              <a:xfrm>
                <a:off x="4609133" y="1485101"/>
                <a:ext cx="1655763" cy="217487"/>
              </a:xfrm>
              <a:prstGeom prst="rect">
                <a:avLst/>
              </a:prstGeom>
              <a:solidFill>
                <a:schemeClr val="accent1"/>
              </a:solidFill>
              <a:ln>
                <a:noFill/>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1176" name="Google Shape;1176;p72"/>
              <p:cNvSpPr txBox="1"/>
              <p:nvPr/>
            </p:nvSpPr>
            <p:spPr>
              <a:xfrm>
                <a:off x="1379538" y="1772443"/>
                <a:ext cx="4057476" cy="288405"/>
              </a:xfrm>
              <a:prstGeom prst="rect">
                <a:avLst/>
              </a:prstGeom>
              <a:solidFill>
                <a:schemeClr val="lt1"/>
              </a:solidFill>
              <a:ln w="254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pSp>
        <p:sp>
          <p:nvSpPr>
            <p:cNvPr id="1177" name="Google Shape;1177;p72"/>
            <p:cNvSpPr txBox="1"/>
            <p:nvPr/>
          </p:nvSpPr>
          <p:spPr>
            <a:xfrm>
              <a:off x="6156175" y="4924822"/>
              <a:ext cx="2338525" cy="1528514"/>
            </a:xfrm>
            <a:prstGeom prst="rect">
              <a:avLst/>
            </a:prstGeom>
            <a:solidFill>
              <a:schemeClr val="lt1"/>
            </a:solidFill>
            <a:ln w="9525" cap="flat" cmpd="sng">
              <a:solidFill>
                <a:schemeClr val="lt1"/>
              </a:solidFill>
              <a:prstDash val="solid"/>
              <a:round/>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pSp>
      <p:sp>
        <p:nvSpPr>
          <p:cNvPr id="1178" name="Google Shape;1178;p72"/>
          <p:cNvSpPr txBox="1"/>
          <p:nvPr/>
        </p:nvSpPr>
        <p:spPr>
          <a:xfrm>
            <a:off x="9525" y="781050"/>
            <a:ext cx="9144000" cy="504825"/>
          </a:xfrm>
          <a:prstGeom prst="rect">
            <a:avLst/>
          </a:prstGeom>
          <a:solidFill>
            <a:srgbClr val="FFCCFF"/>
          </a:solidFill>
          <a:ln w="25400" cap="flat" cmpd="sng">
            <a:solidFill>
              <a:srgbClr val="FF33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2857"/>
              </a:lnSpc>
              <a:spcBef>
                <a:spcPts val="0"/>
              </a:spcBef>
              <a:spcAft>
                <a:spcPts val="0"/>
              </a:spcAft>
              <a:buClr>
                <a:srgbClr val="7030A0"/>
              </a:buClr>
              <a:buSzPts val="2800"/>
              <a:buFont typeface="BiauKai"/>
              <a:buNone/>
            </a:pPr>
            <a:r>
              <a:rPr lang="en-US" sz="2800" b="1" i="0" u="none">
                <a:solidFill>
                  <a:srgbClr val="7030A0"/>
                </a:solidFill>
                <a:latin typeface="BiauKai"/>
                <a:ea typeface="BiauKai"/>
                <a:cs typeface="BiauKai"/>
                <a:sym typeface="BiauKai"/>
              </a:rPr>
              <a:t>❖德光中學輔導處粉絲專頁</a:t>
            </a:r>
            <a:endParaRPr/>
          </a:p>
        </p:txBody>
      </p:sp>
      <p:sp>
        <p:nvSpPr>
          <p:cNvPr id="1179" name="Google Shape;1179;p72"/>
          <p:cNvSpPr/>
          <p:nvPr/>
        </p:nvSpPr>
        <p:spPr>
          <a:xfrm rot="7740000">
            <a:off x="8358187" y="1627187"/>
            <a:ext cx="693737" cy="290512"/>
          </a:xfrm>
          <a:prstGeom prst="homePlate">
            <a:avLst>
              <a:gd name="adj" fmla="val 17077"/>
            </a:avLst>
          </a:prstGeom>
          <a:solidFill>
            <a:srgbClr val="92D050"/>
          </a:solidFill>
          <a:ln>
            <a:noFill/>
          </a:ln>
          <a:effectLst>
            <a:outerShdw blurRad="63500" dist="50800" dir="5400000">
              <a:srgbClr val="595959"/>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1180" name="Google Shape;1180;p72"/>
          <p:cNvSpPr/>
          <p:nvPr/>
        </p:nvSpPr>
        <p:spPr>
          <a:xfrm flipH="1">
            <a:off x="2268537" y="188912"/>
            <a:ext cx="6875462" cy="576262"/>
          </a:xfrm>
          <a:prstGeom prst="homePlate">
            <a:avLst>
              <a:gd name="adj" fmla="val 20695"/>
            </a:avLst>
          </a:prstGeom>
          <a:solidFill>
            <a:srgbClr val="FFFF99"/>
          </a:solidFill>
          <a:ln w="25400" cap="flat" cmpd="sng">
            <a:solidFill>
              <a:srgbClr val="FFC000"/>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3200"/>
              <a:buFont typeface="Microsoft JhengHei"/>
              <a:buNone/>
            </a:pPr>
            <a:r>
              <a:rPr lang="en-US" sz="3200" b="1" i="0" u="none">
                <a:solidFill>
                  <a:schemeClr val="dk1"/>
                </a:solidFill>
                <a:latin typeface="Microsoft JhengHei"/>
                <a:ea typeface="Microsoft JhengHei"/>
                <a:cs typeface="Microsoft JhengHei"/>
                <a:sym typeface="Microsoft JhengHei"/>
              </a:rPr>
              <a:t>廣告時間</a:t>
            </a:r>
            <a:endParaRPr/>
          </a:p>
        </p:txBody>
      </p:sp>
      <p:pic>
        <p:nvPicPr>
          <p:cNvPr id="1181" name="Google Shape;1181;p72"/>
          <p:cNvPicPr preferRelativeResize="0"/>
          <p:nvPr/>
        </p:nvPicPr>
        <p:blipFill rotWithShape="1">
          <a:blip r:embed="rId5">
            <a:alphaModFix/>
          </a:blip>
          <a:srcRect/>
          <a:stretch/>
        </p:blipFill>
        <p:spPr>
          <a:xfrm>
            <a:off x="7524750" y="4854575"/>
            <a:ext cx="1320800" cy="1670050"/>
          </a:xfrm>
          <a:prstGeom prst="rect">
            <a:avLst/>
          </a:prstGeom>
          <a:noFill/>
          <a:ln>
            <a:noFill/>
          </a:ln>
        </p:spPr>
      </p:pic>
      <p:pic>
        <p:nvPicPr>
          <p:cNvPr id="1182" name="Google Shape;1182;p72"/>
          <p:cNvPicPr preferRelativeResize="0"/>
          <p:nvPr/>
        </p:nvPicPr>
        <p:blipFill rotWithShape="1">
          <a:blip r:embed="rId6">
            <a:alphaModFix/>
          </a:blip>
          <a:srcRect/>
          <a:stretch/>
        </p:blipFill>
        <p:spPr>
          <a:xfrm>
            <a:off x="735012" y="5278437"/>
            <a:ext cx="1289050" cy="1552575"/>
          </a:xfrm>
          <a:prstGeom prst="rect">
            <a:avLst/>
          </a:prstGeom>
          <a:noFill/>
          <a:ln>
            <a:noFill/>
          </a:ln>
        </p:spPr>
      </p:pic>
      <p:sp>
        <p:nvSpPr>
          <p:cNvPr id="1183" name="Google Shape;1183;p72"/>
          <p:cNvSpPr/>
          <p:nvPr/>
        </p:nvSpPr>
        <p:spPr>
          <a:xfrm>
            <a:off x="4502150" y="3935412"/>
            <a:ext cx="2697162" cy="2647950"/>
          </a:xfrm>
          <a:prstGeom prst="wedgeEllipseCallout">
            <a:avLst>
              <a:gd name="adj1" fmla="val 25832"/>
              <a:gd name="adj2" fmla="val 16510"/>
            </a:avLst>
          </a:prstGeom>
          <a:solidFill>
            <a:srgbClr val="CCECFF"/>
          </a:solidFill>
          <a:ln w="38100" cap="flat" cmpd="sng">
            <a:solidFill>
              <a:srgbClr val="00B0F0"/>
            </a:solidFill>
            <a:prstDash val="solid"/>
            <a:round/>
            <a:headEnd type="none" w="sm" len="sm"/>
            <a:tailEnd type="none" w="sm" len="sm"/>
          </a:ln>
          <a:effectLst>
            <a:outerShdw blurRad="63500" dist="17960" dir="2700000">
              <a:srgbClr val="000000"/>
            </a:outerShdw>
          </a:effectLst>
        </p:spPr>
        <p:txBody>
          <a:bodyPr spcFirstLastPara="1" wrap="square" lIns="18000" tIns="18000" rIns="18000" bIns="18000" anchor="ctr" anchorCtr="0">
            <a:spAutoFit/>
          </a:bodyPr>
          <a:lstStyle/>
          <a:p>
            <a:pPr marL="0" marR="0" lvl="0" indent="0" algn="l" rtl="0">
              <a:lnSpc>
                <a:spcPct val="100000"/>
              </a:lnSpc>
              <a:spcBef>
                <a:spcPts val="0"/>
              </a:spcBef>
              <a:spcAft>
                <a:spcPts val="0"/>
              </a:spcAft>
              <a:buClr>
                <a:srgbClr val="FF0000"/>
              </a:buClr>
              <a:buSzPts val="2400"/>
              <a:buFont typeface="Microsoft JhengHei"/>
              <a:buNone/>
            </a:pPr>
            <a:r>
              <a:rPr lang="en-US" sz="2400" b="1" i="0" u="sng">
                <a:solidFill>
                  <a:srgbClr val="FF0000"/>
                </a:solidFill>
                <a:latin typeface="Microsoft JhengHei"/>
                <a:ea typeface="Microsoft JhengHei"/>
                <a:cs typeface="Microsoft JhengHei"/>
                <a:sym typeface="Microsoft JhengHei"/>
              </a:rPr>
              <a:t>歡迎大家按讚!!</a:t>
            </a:r>
            <a:r>
              <a:rPr lang="en-US" sz="2400" b="1" i="0" u="none">
                <a:solidFill>
                  <a:schemeClr val="dk1"/>
                </a:solidFill>
                <a:latin typeface="Microsoft JhengHei"/>
                <a:ea typeface="Microsoft JhengHei"/>
                <a:cs typeface="Microsoft JhengHei"/>
                <a:sym typeface="Microsoft JhengHei"/>
              </a:rPr>
              <a:t>許多活動照片與相關訊息都會發布在粉絲專頁唷!</a:t>
            </a:r>
            <a:endParaRPr/>
          </a:p>
        </p:txBody>
      </p:sp>
      <p:sp>
        <p:nvSpPr>
          <p:cNvPr id="1184" name="Google Shape;1184;p72"/>
          <p:cNvSpPr/>
          <p:nvPr/>
        </p:nvSpPr>
        <p:spPr>
          <a:xfrm>
            <a:off x="2109787" y="4241800"/>
            <a:ext cx="2232025" cy="2127250"/>
          </a:xfrm>
          <a:prstGeom prst="wedgeEllipseCallout">
            <a:avLst>
              <a:gd name="adj1" fmla="val -1226"/>
              <a:gd name="adj2" fmla="val 16153"/>
            </a:avLst>
          </a:prstGeom>
          <a:solidFill>
            <a:srgbClr val="FFFF99"/>
          </a:solidFill>
          <a:ln w="38100" cap="flat" cmpd="sng">
            <a:solidFill>
              <a:srgbClr val="FF0000"/>
            </a:solidFill>
            <a:prstDash val="solid"/>
            <a:round/>
            <a:headEnd type="none" w="sm" len="sm"/>
            <a:tailEnd type="none" w="sm" len="sm"/>
          </a:ln>
          <a:effectLst>
            <a:outerShdw blurRad="63500" dist="17960" dir="2700000">
              <a:srgbClr val="000000"/>
            </a:outerShdw>
          </a:effectLst>
        </p:spPr>
        <p:txBody>
          <a:bodyPr spcFirstLastPara="1" wrap="square" lIns="18000" tIns="18000" rIns="18000" bIns="18000" anchor="ctr" anchorCtr="0">
            <a:spAutoFit/>
          </a:bodyPr>
          <a:lstStyle/>
          <a:p>
            <a:pPr marL="0" marR="0" lvl="0" indent="0" algn="l" rtl="0">
              <a:lnSpc>
                <a:spcPct val="100000"/>
              </a:lnSpc>
              <a:spcBef>
                <a:spcPts val="0"/>
              </a:spcBef>
              <a:spcAft>
                <a:spcPts val="0"/>
              </a:spcAft>
              <a:buClr>
                <a:schemeClr val="dk1"/>
              </a:buClr>
              <a:buSzPts val="2400"/>
              <a:buFont typeface="Microsoft JhengHei"/>
              <a:buNone/>
            </a:pPr>
            <a:r>
              <a:rPr lang="en-US" sz="2400" b="0" i="0" u="none">
                <a:solidFill>
                  <a:schemeClr val="dk1"/>
                </a:solidFill>
                <a:latin typeface="Microsoft JhengHei"/>
                <a:ea typeface="Microsoft JhengHei"/>
                <a:cs typeface="Microsoft JhengHei"/>
                <a:sym typeface="Microsoft JhengHei"/>
              </a:rPr>
              <a:t>在臉書搜尋欄輸入</a:t>
            </a:r>
            <a:r>
              <a:rPr lang="en-US" sz="2400" b="1" i="0" u="sng">
                <a:solidFill>
                  <a:srgbClr val="FF0000"/>
                </a:solidFill>
                <a:latin typeface="Microsoft JhengHei"/>
                <a:ea typeface="Microsoft JhengHei"/>
                <a:cs typeface="Microsoft JhengHei"/>
                <a:sym typeface="Microsoft JhengHei"/>
              </a:rPr>
              <a:t>天主教德光中學輔導處</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84"/>
                                        </p:tgtEl>
                                        <p:attrNameLst>
                                          <p:attrName>style.visibility</p:attrName>
                                        </p:attrNameLst>
                                      </p:cBhvr>
                                      <p:to>
                                        <p:strVal val="visible"/>
                                      </p:to>
                                    </p:set>
                                    <p:anim calcmode="lin" valueType="num">
                                      <p:cBhvr additive="base">
                                        <p:cTn id="7" dur="500"/>
                                        <p:tgtEl>
                                          <p:spTgt spid="118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10" name="Picture 4" descr="ç¸éå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
            <a:ext cx="9167813" cy="6635329"/>
          </a:xfrm>
          <a:prstGeom prst="rect">
            <a:avLst/>
          </a:prstGeom>
          <a:noFill/>
          <a:extLst>
            <a:ext uri="{909E8E84-426E-40DD-AFC4-6F175D3DCCD1}">
              <a14:hiddenFill xmlns:a14="http://schemas.microsoft.com/office/drawing/2010/main">
                <a:solidFill>
                  <a:srgbClr val="FFFFFF"/>
                </a:solidFill>
              </a14:hiddenFill>
            </a:ext>
          </a:extLst>
        </p:spPr>
      </p:pic>
      <p:sp>
        <p:nvSpPr>
          <p:cNvPr id="606" name="Google Shape;606;p3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7" name="標題 1"/>
          <p:cNvSpPr txBox="1">
            <a:spLocks/>
          </p:cNvSpPr>
          <p:nvPr/>
        </p:nvSpPr>
        <p:spPr bwMode="auto">
          <a:xfrm>
            <a:off x="217487" y="1854260"/>
            <a:ext cx="8732838"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eaLnBrk="0" fontAlgn="base" hangingPunct="0">
              <a:spcBef>
                <a:spcPct val="0"/>
              </a:spcBef>
              <a:spcAft>
                <a:spcPct val="0"/>
              </a:spcAft>
              <a:defRPr sz="4400">
                <a:solidFill>
                  <a:schemeClr val="tx1"/>
                </a:solidFill>
                <a:latin typeface="Calibri" pitchFamily="34" charset="0"/>
                <a:ea typeface="新細明體" pitchFamily="18" charset="-120"/>
              </a:defRPr>
            </a:lvl6pPr>
            <a:lvl7pPr marL="914400" algn="ctr" rtl="0" eaLnBrk="0" fontAlgn="base" hangingPunct="0">
              <a:spcBef>
                <a:spcPct val="0"/>
              </a:spcBef>
              <a:spcAft>
                <a:spcPct val="0"/>
              </a:spcAft>
              <a:defRPr sz="4400">
                <a:solidFill>
                  <a:schemeClr val="tx1"/>
                </a:solidFill>
                <a:latin typeface="Calibri" pitchFamily="34" charset="0"/>
                <a:ea typeface="新細明體" pitchFamily="18" charset="-120"/>
              </a:defRPr>
            </a:lvl7pPr>
            <a:lvl8pPr marL="1371600" algn="ctr" rtl="0" eaLnBrk="0" fontAlgn="base" hangingPunct="0">
              <a:spcBef>
                <a:spcPct val="0"/>
              </a:spcBef>
              <a:spcAft>
                <a:spcPct val="0"/>
              </a:spcAft>
              <a:defRPr sz="4400">
                <a:solidFill>
                  <a:schemeClr val="tx1"/>
                </a:solidFill>
                <a:latin typeface="Calibri" pitchFamily="34" charset="0"/>
                <a:ea typeface="新細明體" pitchFamily="18" charset="-120"/>
              </a:defRPr>
            </a:lvl8pPr>
            <a:lvl9pPr marL="1828800" algn="ctr" rtl="0" eaLnBrk="0" fontAlgn="base" hangingPunct="0">
              <a:spcBef>
                <a:spcPct val="0"/>
              </a:spcBef>
              <a:spcAft>
                <a:spcPct val="0"/>
              </a:spcAft>
              <a:defRPr sz="4400">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5900"/>
              </a:lnSpc>
              <a:spcBef>
                <a:spcPts val="600"/>
              </a:spcBef>
              <a:spcAft>
                <a:spcPct val="0"/>
              </a:spcAft>
              <a:buClrTx/>
              <a:buSzTx/>
              <a:buFontTx/>
              <a:buNone/>
              <a:tabLst/>
              <a:defRPr/>
            </a:pPr>
            <a:r>
              <a:rPr kumimoji="0" lang="zh-TW" altLang="en-US" sz="4800" b="1" i="0" u="none" strike="noStrike" kern="0" cap="none" spc="0" normalizeH="0" baseline="0" noProof="0" dirty="0" smtClean="0">
                <a:ln>
                  <a:noFill/>
                </a:ln>
                <a:solidFill>
                  <a:srgbClr val="0070C0"/>
                </a:solidFill>
                <a:effectLst/>
                <a:uLnTx/>
                <a:uFillTx/>
                <a:latin typeface="微軟正黑體" panose="020B0604030504040204" pitchFamily="34" charset="-120"/>
                <a:ea typeface="微軟正黑體" panose="020B0604030504040204" pitchFamily="34" charset="-120"/>
                <a:cs typeface="+mj-cs"/>
              </a:rPr>
              <a:t>四、</a:t>
            </a:r>
            <a:r>
              <a:rPr kumimoji="0" lang="zh-TW" altLang="en-US" sz="4800" b="1" i="0" u="none" strike="noStrike" kern="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j-cs"/>
              </a:rPr>
              <a:t>抽離式</a:t>
            </a:r>
            <a:r>
              <a:rPr kumimoji="0" lang="zh-TW" altLang="en-US" sz="4800" b="1" i="0" u="none" strike="noStrike" kern="0" cap="none" spc="0" normalizeH="0" baseline="0" noProof="0" dirty="0" smtClean="0">
                <a:ln>
                  <a:noFill/>
                </a:ln>
                <a:solidFill>
                  <a:srgbClr val="0070C0"/>
                </a:solidFill>
                <a:effectLst/>
                <a:uLnTx/>
                <a:uFillTx/>
                <a:latin typeface="微軟正黑體" panose="020B0604030504040204" pitchFamily="34" charset="-120"/>
                <a:ea typeface="微軟正黑體" panose="020B0604030504040204" pitchFamily="34" charset="-120"/>
                <a:cs typeface="+mj-cs"/>
              </a:rPr>
              <a:t>技藝教育學程宣導</a:t>
            </a:r>
            <a:r>
              <a:rPr kumimoji="0" lang="en-US" altLang="zh-TW" sz="4800" b="1" i="0" u="none" strike="noStrike" kern="0" cap="none" spc="0" normalizeH="0" baseline="0" noProof="0" dirty="0" smtClean="0">
                <a:ln>
                  <a:noFill/>
                </a:ln>
                <a:solidFill>
                  <a:srgbClr val="0070C0"/>
                </a:solidFill>
                <a:effectLst/>
                <a:uLnTx/>
                <a:uFillTx/>
                <a:latin typeface="微軟正黑體" panose="020B0604030504040204" pitchFamily="34" charset="-120"/>
                <a:ea typeface="微軟正黑體" panose="020B0604030504040204" pitchFamily="34" charset="-120"/>
                <a:cs typeface="+mj-cs"/>
              </a:rPr>
              <a:t/>
            </a:r>
            <a:br>
              <a:rPr kumimoji="0" lang="en-US" altLang="zh-TW" sz="4800" b="1" i="0" u="none" strike="noStrike" kern="0" cap="none" spc="0" normalizeH="0" baseline="0" noProof="0" dirty="0" smtClean="0">
                <a:ln>
                  <a:noFill/>
                </a:ln>
                <a:solidFill>
                  <a:srgbClr val="0070C0"/>
                </a:solidFill>
                <a:effectLst/>
                <a:uLnTx/>
                <a:uFillTx/>
                <a:latin typeface="微軟正黑體" panose="020B0604030504040204" pitchFamily="34" charset="-120"/>
                <a:ea typeface="微軟正黑體" panose="020B0604030504040204" pitchFamily="34" charset="-120"/>
                <a:cs typeface="+mj-cs"/>
              </a:rPr>
            </a:br>
            <a:r>
              <a:rPr kumimoji="0" lang="en-US" altLang="zh-TW" sz="1800" b="1" i="0" u="none" strike="noStrike" kern="0" cap="none"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cs typeface="+mj-cs"/>
              </a:rPr>
              <a:t> </a:t>
            </a:r>
            <a:r>
              <a:rPr kumimoji="0" lang="zh-TW" altLang="en-US" sz="3600" b="1" i="0" u="none" strike="noStrike" kern="0" cap="none" spc="0" normalizeH="0" baseline="0" noProof="0" dirty="0" smtClean="0">
                <a:ln>
                  <a:noFill/>
                </a:ln>
                <a:solidFill>
                  <a:srgbClr val="C0504D">
                    <a:lumMod val="75000"/>
                  </a:srgbClr>
                </a:solidFill>
                <a:effectLst/>
                <a:uLnTx/>
                <a:uFillTx/>
                <a:latin typeface="微軟正黑體" pitchFamily="34" charset="-120"/>
                <a:ea typeface="微軟正黑體" pitchFamily="34" charset="-120"/>
                <a:cs typeface="+mj-cs"/>
              </a:rPr>
              <a:t/>
            </a:r>
            <a:br>
              <a:rPr kumimoji="0" lang="zh-TW" altLang="en-US" sz="3600" b="1" i="0" u="none" strike="noStrike" kern="0" cap="none" spc="0" normalizeH="0" baseline="0" noProof="0" dirty="0" smtClean="0">
                <a:ln>
                  <a:noFill/>
                </a:ln>
                <a:solidFill>
                  <a:srgbClr val="C0504D">
                    <a:lumMod val="75000"/>
                  </a:srgbClr>
                </a:solidFill>
                <a:effectLst/>
                <a:uLnTx/>
                <a:uFillTx/>
                <a:latin typeface="微軟正黑體" pitchFamily="34" charset="-120"/>
                <a:ea typeface="微軟正黑體" pitchFamily="34" charset="-120"/>
                <a:cs typeface="+mj-cs"/>
              </a:rPr>
            </a:br>
            <a:endParaRPr kumimoji="0" lang="zh-TW" altLang="en-US" sz="3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8643354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å¯ç±çå¡éå¾çèæ¯ç´ 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3891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spcBef>
                <a:spcPct val="0"/>
              </a:spcBef>
              <a:buFontTx/>
              <a:buNone/>
            </a:pPr>
            <a:endParaRPr lang="zh-TW" altLang="en-US" sz="1400" smtClean="0">
              <a:solidFill>
                <a:srgbClr val="000000"/>
              </a:solidFill>
              <a:latin typeface="Arial" charset="0"/>
            </a:endParaRPr>
          </a:p>
        </p:txBody>
      </p:sp>
      <p:sp>
        <p:nvSpPr>
          <p:cNvPr id="38915" name="文字方塊 11265"/>
          <p:cNvSpPr txBox="1">
            <a:spLocks noChangeArrowheads="1"/>
          </p:cNvSpPr>
          <p:nvPr/>
        </p:nvSpPr>
        <p:spPr bwMode="auto">
          <a:xfrm>
            <a:off x="6107113" y="536575"/>
            <a:ext cx="2351087"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spcBef>
                <a:spcPct val="0"/>
              </a:spcBef>
              <a:spcAft>
                <a:spcPct val="0"/>
              </a:spcAft>
              <a:buClrTx/>
              <a:buFontTx/>
              <a:buNone/>
            </a:pPr>
            <a:r>
              <a:rPr kumimoji="1" lang="zh-TW" altLang="en-US" kern="1200" smtClean="0">
                <a:solidFill>
                  <a:srgbClr val="FFFFFF"/>
                </a:solidFill>
                <a:cs typeface="+mn-cs"/>
              </a:rPr>
              <a:t>高中</a:t>
            </a:r>
            <a:endParaRPr kumimoji="1" lang="en-US" altLang="zh-TW" kern="1200" smtClean="0">
              <a:solidFill>
                <a:srgbClr val="FFFFFF"/>
              </a:solidFill>
              <a:cs typeface="+mn-cs"/>
            </a:endParaRPr>
          </a:p>
          <a:p>
            <a:pPr eaLnBrk="0" fontAlgn="base" hangingPunct="0">
              <a:spcBef>
                <a:spcPct val="0"/>
              </a:spcBef>
              <a:spcAft>
                <a:spcPct val="0"/>
              </a:spcAft>
              <a:buClrTx/>
              <a:buFontTx/>
              <a:buNone/>
            </a:pPr>
            <a:endParaRPr kumimoji="1" lang="zh-TW" altLang="en-US" kern="1200" smtClean="0">
              <a:solidFill>
                <a:srgbClr val="FFFFFF"/>
              </a:solidFill>
              <a:cs typeface="+mn-cs"/>
            </a:endParaRP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l="43053" t="18684" r="45564" b="77788"/>
          <a:stretch>
            <a:fillRect/>
          </a:stretch>
        </p:blipFill>
        <p:spPr bwMode="auto">
          <a:xfrm>
            <a:off x="15875" y="6350"/>
            <a:ext cx="9128125" cy="53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7" name="五邊形 17"/>
          <p:cNvSpPr>
            <a:spLocks noChangeArrowheads="1"/>
          </p:cNvSpPr>
          <p:nvPr/>
        </p:nvSpPr>
        <p:spPr bwMode="auto">
          <a:xfrm>
            <a:off x="709613" y="482600"/>
            <a:ext cx="5157787" cy="592138"/>
          </a:xfrm>
          <a:prstGeom prst="homePlate">
            <a:avLst>
              <a:gd name="adj" fmla="val 50045"/>
            </a:avLst>
          </a:prstGeom>
          <a:solidFill>
            <a:srgbClr val="FFFF00"/>
          </a:solidFill>
          <a:ln w="25400" algn="ctr">
            <a:solidFill>
              <a:srgbClr val="D97D93"/>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fontAlgn="base">
              <a:spcBef>
                <a:spcPct val="0"/>
              </a:spcBef>
              <a:spcAft>
                <a:spcPct val="0"/>
              </a:spcAft>
              <a:buClrTx/>
              <a:buFontTx/>
              <a:buNone/>
            </a:pPr>
            <a:r>
              <a:rPr kumimoji="1" lang="zh-TW" altLang="en-US" b="1" kern="1200" dirty="0" smtClean="0">
                <a:solidFill>
                  <a:srgbClr val="000000"/>
                </a:solidFill>
                <a:latin typeface="微軟正黑體" pitchFamily="34" charset="-120"/>
                <a:ea typeface="微軟正黑體" pitchFamily="34" charset="-120"/>
                <a:cs typeface="+mn-cs"/>
              </a:rPr>
              <a:t>何謂抽離式技藝教育學程？</a:t>
            </a:r>
          </a:p>
        </p:txBody>
      </p:sp>
      <p:pic>
        <p:nvPicPr>
          <p:cNvPr id="11" name="內容版面配置區 6"/>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rot="20738496">
            <a:off x="88900" y="109538"/>
            <a:ext cx="1008063" cy="1012825"/>
          </a:xfrm>
        </p:spPr>
      </p:pic>
      <p:sp>
        <p:nvSpPr>
          <p:cNvPr id="25" name="圓角矩形 24"/>
          <p:cNvSpPr/>
          <p:nvPr/>
        </p:nvSpPr>
        <p:spPr bwMode="auto">
          <a:xfrm>
            <a:off x="1123950" y="1497013"/>
            <a:ext cx="6911975" cy="2663825"/>
          </a:xfrm>
          <a:prstGeom prst="roundRect">
            <a:avLst/>
          </a:prstGeom>
          <a:solidFill>
            <a:srgbClr val="FFF2C9"/>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fontAlgn="base">
              <a:spcBef>
                <a:spcPct val="0"/>
              </a:spcBef>
              <a:spcAft>
                <a:spcPct val="0"/>
              </a:spcAft>
              <a:buClrTx/>
              <a:buFontTx/>
              <a:buNone/>
              <a:defRPr/>
            </a:pPr>
            <a:r>
              <a:rPr kumimoji="1" lang="zh-TW" altLang="en-US" sz="3600" kern="1200" dirty="0">
                <a:latin typeface="微軟正黑體" pitchFamily="34" charset="-120"/>
                <a:ea typeface="微軟正黑體" pitchFamily="34" charset="-120"/>
                <a:cs typeface="+mn-cs"/>
              </a:rPr>
              <a:t>針對對</a:t>
            </a:r>
            <a:r>
              <a:rPr kumimoji="1" lang="zh-TW" altLang="en-US" sz="3600" b="1" kern="1200" dirty="0">
                <a:solidFill>
                  <a:srgbClr val="FF0000"/>
                </a:solidFill>
                <a:latin typeface="微軟正黑體" pitchFamily="34" charset="-120"/>
                <a:ea typeface="微軟正黑體" pitchFamily="34" charset="-120"/>
                <a:cs typeface="+mn-cs"/>
              </a:rPr>
              <a:t>職業類科</a:t>
            </a:r>
            <a:r>
              <a:rPr kumimoji="1" lang="zh-TW" altLang="en-US" sz="3600" kern="1200" dirty="0">
                <a:latin typeface="微軟正黑體" pitchFamily="34" charset="-120"/>
                <a:ea typeface="微軟正黑體" pitchFamily="34" charset="-120"/>
                <a:cs typeface="+mn-cs"/>
              </a:rPr>
              <a:t>有興趣或已計劃念高職、五專的同學所設計的職業類科探索課程，以利其未來生涯發展。</a:t>
            </a:r>
          </a:p>
        </p:txBody>
      </p:sp>
    </p:spTree>
    <p:extLst>
      <p:ext uri="{BB962C8B-B14F-4D97-AF65-F5344CB8AC3E}">
        <p14:creationId xmlns:p14="http://schemas.microsoft.com/office/powerpoint/2010/main" val="2528871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å¯ç±çå¡éå¾çèæ¯ç´ 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39938" name="文字方塊 11265"/>
          <p:cNvSpPr txBox="1">
            <a:spLocks noChangeArrowheads="1"/>
          </p:cNvSpPr>
          <p:nvPr/>
        </p:nvSpPr>
        <p:spPr bwMode="auto">
          <a:xfrm>
            <a:off x="6107113" y="536575"/>
            <a:ext cx="2351087"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spcBef>
                <a:spcPct val="0"/>
              </a:spcBef>
              <a:spcAft>
                <a:spcPct val="0"/>
              </a:spcAft>
              <a:buClrTx/>
              <a:buFontTx/>
              <a:buNone/>
            </a:pPr>
            <a:r>
              <a:rPr kumimoji="1" lang="zh-TW" altLang="en-US" kern="1200" smtClean="0">
                <a:solidFill>
                  <a:srgbClr val="FFFFFF"/>
                </a:solidFill>
                <a:cs typeface="+mn-cs"/>
              </a:rPr>
              <a:t>高中</a:t>
            </a:r>
            <a:endParaRPr kumimoji="1" lang="en-US" altLang="zh-TW" kern="1200" smtClean="0">
              <a:solidFill>
                <a:srgbClr val="FFFFFF"/>
              </a:solidFill>
              <a:cs typeface="+mn-cs"/>
            </a:endParaRPr>
          </a:p>
          <a:p>
            <a:pPr eaLnBrk="0" fontAlgn="base" hangingPunct="0">
              <a:spcBef>
                <a:spcPct val="0"/>
              </a:spcBef>
              <a:spcAft>
                <a:spcPct val="0"/>
              </a:spcAft>
              <a:buClrTx/>
              <a:buFontTx/>
              <a:buNone/>
            </a:pPr>
            <a:endParaRPr kumimoji="1" lang="zh-TW" altLang="en-US" kern="1200" smtClean="0">
              <a:solidFill>
                <a:srgbClr val="FFFFFF"/>
              </a:solidFill>
              <a:cs typeface="+mn-cs"/>
            </a:endParaRPr>
          </a:p>
        </p:txBody>
      </p:sp>
      <p:sp>
        <p:nvSpPr>
          <p:cNvPr id="39939"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spcBef>
                <a:spcPct val="0"/>
              </a:spcBef>
              <a:buFontTx/>
              <a:buNone/>
            </a:pPr>
            <a:endParaRPr lang="zh-TW" altLang="en-US" sz="1400" smtClean="0">
              <a:solidFill>
                <a:srgbClr val="000000"/>
              </a:solidFill>
              <a:latin typeface="Arial" charset="0"/>
            </a:endParaRPr>
          </a:p>
        </p:txBody>
      </p:sp>
      <p:graphicFrame>
        <p:nvGraphicFramePr>
          <p:cNvPr id="12" name="資料庫圖表 11"/>
          <p:cNvGraphicFramePr/>
          <p:nvPr/>
        </p:nvGraphicFramePr>
        <p:xfrm>
          <a:off x="799788" y="974484"/>
          <a:ext cx="756084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941" name="Picture 2"/>
          <p:cNvPicPr>
            <a:picLocks noChangeAspect="1" noChangeArrowheads="1"/>
          </p:cNvPicPr>
          <p:nvPr/>
        </p:nvPicPr>
        <p:blipFill>
          <a:blip r:embed="rId8">
            <a:extLst>
              <a:ext uri="{28A0092B-C50C-407E-A947-70E740481C1C}">
                <a14:useLocalDpi xmlns:a14="http://schemas.microsoft.com/office/drawing/2010/main" val="0"/>
              </a:ext>
            </a:extLst>
          </a:blip>
          <a:srcRect l="43053" t="18684" r="45564" b="77788"/>
          <a:stretch>
            <a:fillRect/>
          </a:stretch>
        </p:blipFill>
        <p:spPr bwMode="auto">
          <a:xfrm>
            <a:off x="15875" y="6350"/>
            <a:ext cx="9128125" cy="53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42" name="五邊形 17"/>
          <p:cNvSpPr>
            <a:spLocks noChangeArrowheads="1"/>
          </p:cNvSpPr>
          <p:nvPr/>
        </p:nvSpPr>
        <p:spPr bwMode="auto">
          <a:xfrm>
            <a:off x="715963" y="465138"/>
            <a:ext cx="4654550" cy="476250"/>
          </a:xfrm>
          <a:prstGeom prst="homePlate">
            <a:avLst>
              <a:gd name="adj" fmla="val 49998"/>
            </a:avLst>
          </a:prstGeom>
          <a:solidFill>
            <a:srgbClr val="FFFF00"/>
          </a:solidFill>
          <a:ln w="25400" algn="ctr">
            <a:solidFill>
              <a:srgbClr val="D97D93"/>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fontAlgn="base">
              <a:spcBef>
                <a:spcPct val="0"/>
              </a:spcBef>
              <a:spcAft>
                <a:spcPct val="0"/>
              </a:spcAft>
              <a:buClrTx/>
              <a:buFontTx/>
              <a:buNone/>
            </a:pPr>
            <a:r>
              <a:rPr kumimoji="1" lang="zh-TW" altLang="en-US" sz="3000" b="1" kern="1200" smtClean="0">
                <a:solidFill>
                  <a:srgbClr val="000000"/>
                </a:solidFill>
                <a:latin typeface="微軟正黑體" pitchFamily="34" charset="-120"/>
                <a:ea typeface="微軟正黑體" pitchFamily="34" charset="-120"/>
                <a:cs typeface="+mn-cs"/>
              </a:rPr>
              <a:t>國中技藝教育理念與目標</a:t>
            </a:r>
          </a:p>
        </p:txBody>
      </p:sp>
      <p:pic>
        <p:nvPicPr>
          <p:cNvPr id="15" name="內容版面配置區 6"/>
          <p:cNvPicPr>
            <a:picLocks noGrp="1" noChangeAspect="1"/>
          </p:cNvPicPr>
          <p:nvPr>
            <p:ph sz="half" idx="1"/>
          </p:nvPr>
        </p:nvPicPr>
        <p:blipFill>
          <a:blip r:embed="rId9">
            <a:extLst>
              <a:ext uri="{28A0092B-C50C-407E-A947-70E740481C1C}">
                <a14:useLocalDpi xmlns:a14="http://schemas.microsoft.com/office/drawing/2010/main" val="0"/>
              </a:ext>
            </a:extLst>
          </a:blip>
          <a:srcRect/>
          <a:stretch>
            <a:fillRect/>
          </a:stretch>
        </p:blipFill>
        <p:spPr>
          <a:xfrm rot="20738496">
            <a:off x="96838" y="84138"/>
            <a:ext cx="887412" cy="892175"/>
          </a:xfrm>
        </p:spPr>
      </p:pic>
    </p:spTree>
    <p:extLst>
      <p:ext uri="{BB962C8B-B14F-4D97-AF65-F5344CB8AC3E}">
        <p14:creationId xmlns:p14="http://schemas.microsoft.com/office/powerpoint/2010/main" val="3080827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å¯ç±çå¡éå¾çèæ¯ç´ 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0962" name="文字方塊 11265"/>
          <p:cNvSpPr txBox="1">
            <a:spLocks noChangeArrowheads="1"/>
          </p:cNvSpPr>
          <p:nvPr/>
        </p:nvSpPr>
        <p:spPr bwMode="auto">
          <a:xfrm>
            <a:off x="6107113" y="536575"/>
            <a:ext cx="2351087"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spcBef>
                <a:spcPct val="0"/>
              </a:spcBef>
              <a:spcAft>
                <a:spcPct val="0"/>
              </a:spcAft>
              <a:buClrTx/>
              <a:buFontTx/>
              <a:buNone/>
            </a:pPr>
            <a:r>
              <a:rPr kumimoji="1" lang="zh-TW" altLang="en-US" kern="1200" smtClean="0">
                <a:solidFill>
                  <a:srgbClr val="FFFFFF"/>
                </a:solidFill>
                <a:cs typeface="+mn-cs"/>
              </a:rPr>
              <a:t>高中</a:t>
            </a:r>
            <a:endParaRPr kumimoji="1" lang="en-US" altLang="zh-TW" kern="1200" smtClean="0">
              <a:solidFill>
                <a:srgbClr val="FFFFFF"/>
              </a:solidFill>
              <a:cs typeface="+mn-cs"/>
            </a:endParaRPr>
          </a:p>
          <a:p>
            <a:pPr eaLnBrk="0" fontAlgn="base" hangingPunct="0">
              <a:spcBef>
                <a:spcPct val="0"/>
              </a:spcBef>
              <a:spcAft>
                <a:spcPct val="0"/>
              </a:spcAft>
              <a:buClrTx/>
              <a:buFontTx/>
              <a:buNone/>
            </a:pPr>
            <a:endParaRPr kumimoji="1" lang="zh-TW" altLang="en-US" kern="1200" smtClean="0">
              <a:solidFill>
                <a:srgbClr val="FFFFFF"/>
              </a:solidFill>
              <a:cs typeface="+mn-cs"/>
            </a:endParaRPr>
          </a:p>
        </p:txBody>
      </p:sp>
      <p:sp>
        <p:nvSpPr>
          <p:cNvPr id="8" name="矩形 7"/>
          <p:cNvSpPr/>
          <p:nvPr/>
        </p:nvSpPr>
        <p:spPr bwMode="auto">
          <a:xfrm>
            <a:off x="312738" y="692150"/>
            <a:ext cx="8569325" cy="5257800"/>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fontAlgn="base">
              <a:spcBef>
                <a:spcPct val="0"/>
              </a:spcBef>
              <a:spcAft>
                <a:spcPct val="0"/>
              </a:spcAft>
              <a:buClrTx/>
              <a:buFontTx/>
              <a:buNone/>
              <a:defRPr/>
            </a:pPr>
            <a:endParaRPr kumimoji="1" lang="zh-TW" altLang="en-US" sz="3200" kern="1200">
              <a:latin typeface="Calibri" pitchFamily="34" charset="0"/>
              <a:ea typeface="新細明體" pitchFamily="18" charset="-120"/>
              <a:cs typeface="+mn-cs"/>
            </a:endParaRPr>
          </a:p>
        </p:txBody>
      </p:sp>
      <p:sp>
        <p:nvSpPr>
          <p:cNvPr id="4096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spcBef>
                <a:spcPct val="0"/>
              </a:spcBef>
              <a:buFontTx/>
              <a:buNone/>
            </a:pPr>
            <a:endParaRPr lang="zh-TW" altLang="en-US" sz="1400" smtClean="0">
              <a:solidFill>
                <a:srgbClr val="000000"/>
              </a:solidFill>
              <a:latin typeface="Arial" charset="0"/>
            </a:endParaRPr>
          </a:p>
        </p:txBody>
      </p:sp>
      <p:pic>
        <p:nvPicPr>
          <p:cNvPr id="40965" name="Picture 8"/>
          <p:cNvPicPr>
            <a:picLocks noChangeAspect="1" noChangeArrowheads="1"/>
          </p:cNvPicPr>
          <p:nvPr/>
        </p:nvPicPr>
        <p:blipFill>
          <a:blip r:embed="rId3">
            <a:extLst>
              <a:ext uri="{28A0092B-C50C-407E-A947-70E740481C1C}">
                <a14:useLocalDpi xmlns:a14="http://schemas.microsoft.com/office/drawing/2010/main" val="0"/>
              </a:ext>
            </a:extLst>
          </a:blip>
          <a:srcRect l="12883" t="17305" r="10442" b="18156"/>
          <a:stretch>
            <a:fillRect/>
          </a:stretch>
        </p:blipFill>
        <p:spPr bwMode="auto">
          <a:xfrm>
            <a:off x="560388" y="1412875"/>
            <a:ext cx="8061325"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6" name="Picture 2"/>
          <p:cNvPicPr>
            <a:picLocks noChangeAspect="1" noChangeArrowheads="1"/>
          </p:cNvPicPr>
          <p:nvPr/>
        </p:nvPicPr>
        <p:blipFill>
          <a:blip r:embed="rId4">
            <a:extLst>
              <a:ext uri="{28A0092B-C50C-407E-A947-70E740481C1C}">
                <a14:useLocalDpi xmlns:a14="http://schemas.microsoft.com/office/drawing/2010/main" val="0"/>
              </a:ext>
            </a:extLst>
          </a:blip>
          <a:srcRect l="43053" t="18684" r="45564" b="77788"/>
          <a:stretch>
            <a:fillRect/>
          </a:stretch>
        </p:blipFill>
        <p:spPr bwMode="auto">
          <a:xfrm>
            <a:off x="15875" y="6350"/>
            <a:ext cx="9128125" cy="53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7" name="五邊形 17"/>
          <p:cNvSpPr>
            <a:spLocks noChangeArrowheads="1"/>
          </p:cNvSpPr>
          <p:nvPr/>
        </p:nvSpPr>
        <p:spPr bwMode="auto">
          <a:xfrm>
            <a:off x="560388" y="536575"/>
            <a:ext cx="4443412" cy="592138"/>
          </a:xfrm>
          <a:prstGeom prst="homePlate">
            <a:avLst>
              <a:gd name="adj" fmla="val 50062"/>
            </a:avLst>
          </a:prstGeom>
          <a:solidFill>
            <a:srgbClr val="FFFF00"/>
          </a:solidFill>
          <a:ln w="25400" algn="ctr">
            <a:solidFill>
              <a:srgbClr val="D97D93"/>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fontAlgn="base">
              <a:spcBef>
                <a:spcPct val="0"/>
              </a:spcBef>
              <a:spcAft>
                <a:spcPct val="0"/>
              </a:spcAft>
              <a:buClrTx/>
              <a:buFontTx/>
              <a:buNone/>
            </a:pPr>
            <a:r>
              <a:rPr kumimoji="1" lang="zh-TW" altLang="en-US" b="1" kern="1200" smtClean="0">
                <a:solidFill>
                  <a:srgbClr val="000000"/>
                </a:solidFill>
                <a:latin typeface="微軟正黑體" pitchFamily="34" charset="-120"/>
                <a:ea typeface="微軟正黑體" pitchFamily="34" charset="-120"/>
                <a:cs typeface="+mn-cs"/>
              </a:rPr>
              <a:t>技藝教育學程規劃職群</a:t>
            </a:r>
          </a:p>
        </p:txBody>
      </p:sp>
      <p:pic>
        <p:nvPicPr>
          <p:cNvPr id="11" name="內容版面配置區 6"/>
          <p:cNvPicPr>
            <a:picLocks noGrp="1" noChangeAspect="1"/>
          </p:cNvPicPr>
          <p:nvPr>
            <p:ph sz="half" idx="1"/>
          </p:nvPr>
        </p:nvPicPr>
        <p:blipFill>
          <a:blip r:embed="rId5">
            <a:extLst>
              <a:ext uri="{28A0092B-C50C-407E-A947-70E740481C1C}">
                <a14:useLocalDpi xmlns:a14="http://schemas.microsoft.com/office/drawing/2010/main" val="0"/>
              </a:ext>
            </a:extLst>
          </a:blip>
          <a:srcRect/>
          <a:stretch>
            <a:fillRect/>
          </a:stretch>
        </p:blipFill>
        <p:spPr>
          <a:xfrm rot="20738496">
            <a:off x="-60325" y="163513"/>
            <a:ext cx="1008063" cy="1012825"/>
          </a:xfrm>
        </p:spPr>
      </p:pic>
    </p:spTree>
    <p:extLst>
      <p:ext uri="{BB962C8B-B14F-4D97-AF65-F5344CB8AC3E}">
        <p14:creationId xmlns:p14="http://schemas.microsoft.com/office/powerpoint/2010/main" val="511961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å¯ç±çå¡éå¾çèæ¯ç´ 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1986"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spcBef>
                <a:spcPct val="0"/>
              </a:spcBef>
              <a:buFontTx/>
              <a:buNone/>
            </a:pPr>
            <a:endParaRPr lang="zh-TW" altLang="en-US" sz="1400" smtClean="0">
              <a:solidFill>
                <a:srgbClr val="000000"/>
              </a:solidFill>
              <a:latin typeface="Arial" charset="0"/>
            </a:endParaRPr>
          </a:p>
        </p:txBody>
      </p:sp>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l="43053" t="18684" r="45564" b="77788"/>
          <a:stretch>
            <a:fillRect/>
          </a:stretch>
        </p:blipFill>
        <p:spPr bwMode="auto">
          <a:xfrm>
            <a:off x="15875" y="6350"/>
            <a:ext cx="9128125" cy="53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8" name="五邊形 17"/>
          <p:cNvSpPr>
            <a:spLocks noChangeArrowheads="1"/>
          </p:cNvSpPr>
          <p:nvPr/>
        </p:nvSpPr>
        <p:spPr bwMode="auto">
          <a:xfrm>
            <a:off x="827088" y="454025"/>
            <a:ext cx="4654550" cy="476250"/>
          </a:xfrm>
          <a:prstGeom prst="homePlate">
            <a:avLst>
              <a:gd name="adj" fmla="val 49998"/>
            </a:avLst>
          </a:prstGeom>
          <a:solidFill>
            <a:srgbClr val="FFFF00"/>
          </a:solidFill>
          <a:ln w="25400" algn="ctr">
            <a:solidFill>
              <a:srgbClr val="D97D93"/>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fontAlgn="base">
              <a:spcBef>
                <a:spcPct val="0"/>
              </a:spcBef>
              <a:spcAft>
                <a:spcPct val="0"/>
              </a:spcAft>
              <a:buClrTx/>
              <a:buFontTx/>
              <a:buNone/>
            </a:pPr>
            <a:r>
              <a:rPr kumimoji="1" lang="zh-TW" altLang="en-US" sz="3000" b="1" kern="1200" smtClean="0">
                <a:solidFill>
                  <a:srgbClr val="000000"/>
                </a:solidFill>
                <a:latin typeface="微軟正黑體" pitchFamily="34" charset="-120"/>
                <a:ea typeface="微軟正黑體" pitchFamily="34" charset="-120"/>
                <a:cs typeface="+mn-cs"/>
              </a:rPr>
              <a:t>國中技藝教育辦理模式</a:t>
            </a:r>
          </a:p>
        </p:txBody>
      </p:sp>
      <p:pic>
        <p:nvPicPr>
          <p:cNvPr id="15" name="內容版面配置區 6"/>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rot="20738496">
            <a:off x="96838" y="84138"/>
            <a:ext cx="887412" cy="892175"/>
          </a:xfrm>
        </p:spPr>
      </p:pic>
      <p:sp>
        <p:nvSpPr>
          <p:cNvPr id="2" name="減號 1"/>
          <p:cNvSpPr/>
          <p:nvPr/>
        </p:nvSpPr>
        <p:spPr bwMode="auto">
          <a:xfrm>
            <a:off x="1079500" y="1624013"/>
            <a:ext cx="7632700" cy="242887"/>
          </a:xfrm>
          <a:prstGeom prst="mathMinus">
            <a:avLst/>
          </a:prstGeom>
          <a:solidFill>
            <a:srgbClr val="D97D93"/>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fontAlgn="base">
              <a:spcBef>
                <a:spcPct val="0"/>
              </a:spcBef>
              <a:spcAft>
                <a:spcPct val="0"/>
              </a:spcAft>
              <a:buClrTx/>
              <a:buFontTx/>
              <a:buNone/>
              <a:defRPr/>
            </a:pPr>
            <a:endParaRPr kumimoji="1" lang="zh-TW" altLang="en-US" sz="3200" kern="1200">
              <a:latin typeface="Calibri" pitchFamily="34" charset="0"/>
              <a:ea typeface="新細明體" pitchFamily="18" charset="-120"/>
              <a:cs typeface="+mn-cs"/>
            </a:endParaRPr>
          </a:p>
        </p:txBody>
      </p:sp>
      <p:grpSp>
        <p:nvGrpSpPr>
          <p:cNvPr id="41991" name="群組 18"/>
          <p:cNvGrpSpPr>
            <a:grpSpLocks/>
          </p:cNvGrpSpPr>
          <p:nvPr/>
        </p:nvGrpSpPr>
        <p:grpSpPr bwMode="auto">
          <a:xfrm>
            <a:off x="690563" y="1290638"/>
            <a:ext cx="1520825" cy="2279650"/>
            <a:chOff x="530118" y="1428661"/>
            <a:chExt cx="1007484" cy="1665556"/>
          </a:xfrm>
        </p:grpSpPr>
        <p:sp>
          <p:nvSpPr>
            <p:cNvPr id="9" name="橢圓 8"/>
            <p:cNvSpPr/>
            <p:nvPr/>
          </p:nvSpPr>
          <p:spPr bwMode="auto">
            <a:xfrm>
              <a:off x="530118" y="1428661"/>
              <a:ext cx="1007484" cy="988199"/>
            </a:xfrm>
            <a:prstGeom prst="ellipse">
              <a:avLst/>
            </a:prstGeom>
            <a:solidFill>
              <a:srgbClr val="D97D93"/>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fontAlgn="base">
                <a:spcBef>
                  <a:spcPct val="0"/>
                </a:spcBef>
                <a:spcAft>
                  <a:spcPct val="0"/>
                </a:spcAft>
                <a:buClrTx/>
                <a:buFontTx/>
                <a:buNone/>
                <a:defRPr/>
              </a:pPr>
              <a:endParaRPr kumimoji="1" lang="zh-TW" altLang="en-US" sz="3200" kern="1200">
                <a:solidFill>
                  <a:srgbClr val="000000"/>
                </a:solidFill>
              </a:endParaRPr>
            </a:p>
          </p:txBody>
        </p:sp>
        <p:sp>
          <p:nvSpPr>
            <p:cNvPr id="41998" name="文字方塊 17"/>
            <p:cNvSpPr txBox="1">
              <a:spLocks noChangeArrowheads="1"/>
            </p:cNvSpPr>
            <p:nvPr/>
          </p:nvSpPr>
          <p:spPr bwMode="auto">
            <a:xfrm>
              <a:off x="601969" y="1707969"/>
              <a:ext cx="882649" cy="138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spcBef>
                  <a:spcPct val="0"/>
                </a:spcBef>
                <a:spcAft>
                  <a:spcPct val="0"/>
                </a:spcAft>
                <a:buClrTx/>
                <a:buFontTx/>
                <a:buNone/>
              </a:pPr>
              <a:r>
                <a:rPr kumimoji="1" lang="zh-TW" altLang="en-US" sz="2800" b="1" kern="1200" smtClean="0">
                  <a:solidFill>
                    <a:srgbClr val="FFFFFF"/>
                  </a:solidFill>
                  <a:latin typeface="微軟正黑體" pitchFamily="34" charset="-120"/>
                  <a:ea typeface="微軟正黑體" pitchFamily="34" charset="-120"/>
                  <a:cs typeface="+mn-cs"/>
                </a:rPr>
                <a:t>自辦式</a:t>
              </a:r>
            </a:p>
          </p:txBody>
        </p:sp>
      </p:grpSp>
      <p:sp>
        <p:nvSpPr>
          <p:cNvPr id="41992" name="文字方塊 2"/>
          <p:cNvSpPr txBox="1">
            <a:spLocks noChangeArrowheads="1"/>
          </p:cNvSpPr>
          <p:nvPr/>
        </p:nvSpPr>
        <p:spPr bwMode="auto">
          <a:xfrm>
            <a:off x="2411413" y="1866900"/>
            <a:ext cx="4340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spcBef>
                <a:spcPct val="0"/>
              </a:spcBef>
              <a:spcAft>
                <a:spcPct val="0"/>
              </a:spcAft>
              <a:buClrTx/>
              <a:buFont typeface="Wingdings" pitchFamily="2" charset="2"/>
              <a:buChar char="l"/>
            </a:pPr>
            <a:r>
              <a:rPr kumimoji="1" lang="zh-TW" altLang="en-US" kern="1200" smtClean="0">
                <a:solidFill>
                  <a:srgbClr val="4D4D4D"/>
                </a:solidFill>
                <a:latin typeface="微軟正黑體" pitchFamily="34" charset="-120"/>
                <a:ea typeface="微軟正黑體" pitchFamily="34" charset="-120"/>
                <a:cs typeface="+mn-cs"/>
              </a:rPr>
              <a:t>由德光獨立辦理</a:t>
            </a:r>
            <a:endParaRPr kumimoji="1" lang="en-US" altLang="zh-TW" kern="1200" smtClean="0">
              <a:solidFill>
                <a:srgbClr val="4D4D4D"/>
              </a:solidFill>
              <a:latin typeface="微軟正黑體" pitchFamily="34" charset="-120"/>
              <a:ea typeface="微軟正黑體" pitchFamily="34" charset="-120"/>
              <a:cs typeface="+mn-cs"/>
            </a:endParaRPr>
          </a:p>
          <a:p>
            <a:pPr eaLnBrk="0" fontAlgn="base" hangingPunct="0">
              <a:spcBef>
                <a:spcPct val="0"/>
              </a:spcBef>
              <a:spcAft>
                <a:spcPct val="0"/>
              </a:spcAft>
              <a:buClrTx/>
              <a:buFont typeface="Wingdings" pitchFamily="2" charset="2"/>
              <a:buChar char="l"/>
            </a:pPr>
            <a:r>
              <a:rPr kumimoji="1" lang="zh-TW" altLang="en-US" kern="1200" smtClean="0">
                <a:solidFill>
                  <a:srgbClr val="4D4D4D"/>
                </a:solidFill>
                <a:latin typeface="微軟正黑體" pitchFamily="34" charset="-120"/>
                <a:ea typeface="微軟正黑體" pitchFamily="34" charset="-120"/>
                <a:cs typeface="+mn-cs"/>
              </a:rPr>
              <a:t>上課地點在</a:t>
            </a:r>
            <a:r>
              <a:rPr kumimoji="1" lang="zh-TW" altLang="en-US" kern="1200" smtClean="0">
                <a:solidFill>
                  <a:srgbClr val="FF0000"/>
                </a:solidFill>
                <a:latin typeface="微軟正黑體" pitchFamily="34" charset="-120"/>
                <a:ea typeface="微軟正黑體" pitchFamily="34" charset="-120"/>
                <a:cs typeface="+mn-cs"/>
              </a:rPr>
              <a:t>德光中學</a:t>
            </a:r>
          </a:p>
        </p:txBody>
      </p:sp>
      <p:grpSp>
        <p:nvGrpSpPr>
          <p:cNvPr id="4" name="群組 3"/>
          <p:cNvGrpSpPr/>
          <p:nvPr/>
        </p:nvGrpSpPr>
        <p:grpSpPr>
          <a:xfrm flipH="1">
            <a:off x="-21372" y="2892961"/>
            <a:ext cx="8022023" cy="1352550"/>
            <a:chOff x="666979" y="3732709"/>
            <a:chExt cx="8022023" cy="1352550"/>
          </a:xfrm>
          <a:solidFill>
            <a:srgbClr val="3366FF"/>
          </a:solidFill>
        </p:grpSpPr>
        <p:sp>
          <p:nvSpPr>
            <p:cNvPr id="14" name="減號 13"/>
            <p:cNvSpPr/>
            <p:nvPr/>
          </p:nvSpPr>
          <p:spPr bwMode="auto">
            <a:xfrm>
              <a:off x="1056154" y="4065836"/>
              <a:ext cx="7632848" cy="243905"/>
            </a:xfrm>
            <a:prstGeom prst="mathMinus">
              <a:avLst/>
            </a:prstGeom>
            <a:grp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fontAlgn="base">
                <a:spcBef>
                  <a:spcPct val="0"/>
                </a:spcBef>
                <a:spcAft>
                  <a:spcPct val="0"/>
                </a:spcAft>
                <a:buClrTx/>
                <a:buFontTx/>
                <a:buNone/>
                <a:defRPr/>
              </a:pPr>
              <a:endParaRPr kumimoji="1" lang="zh-TW" altLang="en-US" sz="3200" kern="1200">
                <a:latin typeface="Calibri" pitchFamily="34" charset="0"/>
                <a:ea typeface="新細明體" pitchFamily="18" charset="-120"/>
                <a:cs typeface="+mn-cs"/>
              </a:endParaRPr>
            </a:p>
          </p:txBody>
        </p:sp>
        <p:grpSp>
          <p:nvGrpSpPr>
            <p:cNvPr id="16" name="群組 18"/>
            <p:cNvGrpSpPr>
              <a:grpSpLocks/>
            </p:cNvGrpSpPr>
            <p:nvPr/>
          </p:nvGrpSpPr>
          <p:grpSpPr bwMode="auto">
            <a:xfrm>
              <a:off x="666979" y="3732709"/>
              <a:ext cx="1520825" cy="1352550"/>
              <a:chOff x="530118" y="1428661"/>
              <a:chExt cx="1007484" cy="988199"/>
            </a:xfrm>
            <a:grpFill/>
          </p:grpSpPr>
          <p:sp>
            <p:nvSpPr>
              <p:cNvPr id="17" name="橢圓 16"/>
              <p:cNvSpPr/>
              <p:nvPr/>
            </p:nvSpPr>
            <p:spPr bwMode="auto">
              <a:xfrm>
                <a:off x="530118" y="1428661"/>
                <a:ext cx="1007484" cy="988199"/>
              </a:xfrm>
              <a:prstGeom prst="ellipse">
                <a:avLst/>
              </a:prstGeom>
              <a:grp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fontAlgn="base">
                  <a:spcBef>
                    <a:spcPct val="0"/>
                  </a:spcBef>
                  <a:spcAft>
                    <a:spcPct val="0"/>
                  </a:spcAft>
                  <a:buClrTx/>
                  <a:buFontTx/>
                  <a:buNone/>
                  <a:defRPr/>
                </a:pPr>
                <a:endParaRPr kumimoji="1" lang="zh-TW" altLang="en-US" sz="3200" kern="1200">
                  <a:solidFill>
                    <a:srgbClr val="000000"/>
                  </a:solidFill>
                </a:endParaRPr>
              </a:p>
            </p:txBody>
          </p:sp>
          <p:sp>
            <p:nvSpPr>
              <p:cNvPr id="18" name="文字方塊 17"/>
              <p:cNvSpPr txBox="1">
                <a:spLocks noChangeArrowheads="1"/>
              </p:cNvSpPr>
              <p:nvPr/>
            </p:nvSpPr>
            <p:spPr bwMode="auto">
              <a:xfrm>
                <a:off x="567742" y="1761150"/>
                <a:ext cx="882649" cy="38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spcBef>
                    <a:spcPct val="0"/>
                  </a:spcBef>
                  <a:spcAft>
                    <a:spcPct val="0"/>
                  </a:spcAft>
                  <a:buClrTx/>
                  <a:buFontTx/>
                  <a:buNone/>
                  <a:defRPr/>
                </a:pPr>
                <a:r>
                  <a:rPr kumimoji="1" lang="zh-TW" altLang="en-US" sz="2800" b="1" kern="1200" dirty="0" smtClean="0">
                    <a:solidFill>
                      <a:srgbClr val="FFFFFF"/>
                    </a:solidFill>
                    <a:latin typeface="微軟正黑體" pitchFamily="34" charset="-120"/>
                    <a:ea typeface="微軟正黑體" pitchFamily="34" charset="-120"/>
                    <a:cs typeface="+mn-cs"/>
                  </a:rPr>
                  <a:t>合作式</a:t>
                </a:r>
              </a:p>
            </p:txBody>
          </p:sp>
        </p:grpSp>
      </p:grpSp>
      <p:sp>
        <p:nvSpPr>
          <p:cNvPr id="19" name="文字方塊 18"/>
          <p:cNvSpPr txBox="1"/>
          <p:nvPr/>
        </p:nvSpPr>
        <p:spPr>
          <a:xfrm>
            <a:off x="1076325" y="3570288"/>
            <a:ext cx="5160963" cy="1077912"/>
          </a:xfrm>
          <a:prstGeom prst="rect">
            <a:avLst/>
          </a:prstGeom>
          <a:noFill/>
        </p:spPr>
        <p:txBody>
          <a:bodyPr wrap="none">
            <a:spAutoFit/>
          </a:bodyPr>
          <a:lstStyle/>
          <a:p>
            <a:pPr marL="457200" indent="-457200" eaLnBrk="0" fontAlgn="base" hangingPunct="0">
              <a:spcBef>
                <a:spcPct val="0"/>
              </a:spcBef>
              <a:spcAft>
                <a:spcPct val="0"/>
              </a:spcAft>
              <a:buClrTx/>
              <a:buFont typeface="Wingdings" panose="05000000000000000000" pitchFamily="2" charset="2"/>
              <a:buChar char="l"/>
              <a:defRPr/>
            </a:pPr>
            <a:r>
              <a:rPr kumimoji="1" lang="zh-TW" altLang="en-US" sz="3200" kern="1200" dirty="0">
                <a:solidFill>
                  <a:srgbClr val="4D4D4D"/>
                </a:solidFill>
                <a:latin typeface="微軟正黑體" panose="020B0604030504040204" pitchFamily="34" charset="-120"/>
                <a:ea typeface="微軟正黑體" panose="020B0604030504040204" pitchFamily="34" charset="-120"/>
                <a:cs typeface="+mn-cs"/>
              </a:rPr>
              <a:t>由德光與鄰近之技職學校</a:t>
            </a:r>
            <a:endParaRPr kumimoji="1" lang="en-US" altLang="zh-TW" sz="3200" kern="1200" dirty="0">
              <a:solidFill>
                <a:srgbClr val="4D4D4D"/>
              </a:solidFill>
              <a:latin typeface="微軟正黑體" panose="020B0604030504040204" pitchFamily="34" charset="-120"/>
              <a:ea typeface="微軟正黑體" panose="020B0604030504040204" pitchFamily="34" charset="-120"/>
              <a:cs typeface="+mn-cs"/>
            </a:endParaRPr>
          </a:p>
          <a:p>
            <a:pPr eaLnBrk="0" fontAlgn="base" hangingPunct="0">
              <a:spcBef>
                <a:spcPct val="0"/>
              </a:spcBef>
              <a:spcAft>
                <a:spcPct val="0"/>
              </a:spcAft>
              <a:buClrTx/>
              <a:buFontTx/>
              <a:buNone/>
              <a:defRPr/>
            </a:pPr>
            <a:r>
              <a:rPr kumimoji="1" lang="zh-TW" altLang="en-US" sz="3200" kern="1200" dirty="0">
                <a:solidFill>
                  <a:srgbClr val="4D4D4D"/>
                </a:solidFill>
                <a:latin typeface="微軟正黑體" panose="020B0604030504040204" pitchFamily="34" charset="-120"/>
                <a:ea typeface="微軟正黑體" panose="020B0604030504040204" pitchFamily="34" charset="-120"/>
                <a:cs typeface="+mn-cs"/>
              </a:rPr>
              <a:t>     或民間機構合作辦理</a:t>
            </a:r>
            <a:endParaRPr kumimoji="1" lang="zh-TW" altLang="en-US" sz="3200" kern="1200" dirty="0">
              <a:solidFill>
                <a:srgbClr val="FF0000"/>
              </a:solidFill>
              <a:latin typeface="微軟正黑體" panose="020B0604030504040204" pitchFamily="34" charset="-120"/>
              <a:ea typeface="微軟正黑體" panose="020B0604030504040204" pitchFamily="34" charset="-120"/>
              <a:cs typeface="+mn-cs"/>
            </a:endParaRPr>
          </a:p>
        </p:txBody>
      </p:sp>
      <p:sp>
        <p:nvSpPr>
          <p:cNvPr id="41995" name="文字方塊 19"/>
          <p:cNvSpPr txBox="1">
            <a:spLocks noChangeArrowheads="1"/>
          </p:cNvSpPr>
          <p:nvPr/>
        </p:nvSpPr>
        <p:spPr bwMode="auto">
          <a:xfrm>
            <a:off x="1076325" y="4581525"/>
            <a:ext cx="5570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spcBef>
                <a:spcPct val="0"/>
              </a:spcBef>
              <a:spcAft>
                <a:spcPct val="0"/>
              </a:spcAft>
              <a:buClrTx/>
              <a:buFont typeface="Wingdings" pitchFamily="2" charset="2"/>
              <a:buChar char="l"/>
            </a:pPr>
            <a:r>
              <a:rPr kumimoji="1" lang="zh-TW" altLang="en-US" kern="1200" smtClean="0">
                <a:solidFill>
                  <a:srgbClr val="4D4D4D"/>
                </a:solidFill>
                <a:latin typeface="微軟正黑體" pitchFamily="34" charset="-120"/>
                <a:ea typeface="微軟正黑體" pitchFamily="34" charset="-120"/>
                <a:cs typeface="+mn-cs"/>
              </a:rPr>
              <a:t>上課地點在</a:t>
            </a:r>
            <a:r>
              <a:rPr kumimoji="1" lang="zh-TW" altLang="en-US" kern="1200" smtClean="0">
                <a:solidFill>
                  <a:srgbClr val="FF0000"/>
                </a:solidFill>
                <a:latin typeface="微軟正黑體" pitchFamily="34" charset="-120"/>
                <a:ea typeface="微軟正黑體" pitchFamily="34" charset="-120"/>
                <a:cs typeface="+mn-cs"/>
              </a:rPr>
              <a:t>校外合作單位內</a:t>
            </a:r>
            <a:endParaRPr kumimoji="1" lang="zh-TW" altLang="en-US" kern="1200" smtClean="0">
              <a:solidFill>
                <a:srgbClr val="4D4D4D"/>
              </a:solidFill>
              <a:latin typeface="微軟正黑體" pitchFamily="34" charset="-120"/>
              <a:ea typeface="微軟正黑體" pitchFamily="34" charset="-120"/>
              <a:cs typeface="+mn-cs"/>
            </a:endParaRPr>
          </a:p>
        </p:txBody>
      </p:sp>
      <p:sp>
        <p:nvSpPr>
          <p:cNvPr id="41996" name="文字方塊 11265"/>
          <p:cNvSpPr txBox="1">
            <a:spLocks noChangeArrowheads="1"/>
          </p:cNvSpPr>
          <p:nvPr/>
        </p:nvSpPr>
        <p:spPr bwMode="auto">
          <a:xfrm>
            <a:off x="6107113" y="536575"/>
            <a:ext cx="2351087"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spcBef>
                <a:spcPct val="0"/>
              </a:spcBef>
              <a:spcAft>
                <a:spcPct val="0"/>
              </a:spcAft>
              <a:buClrTx/>
              <a:buFontTx/>
              <a:buNone/>
            </a:pPr>
            <a:r>
              <a:rPr kumimoji="1" lang="zh-TW" altLang="en-US" kern="1200" smtClean="0">
                <a:solidFill>
                  <a:srgbClr val="FFFFFF"/>
                </a:solidFill>
                <a:cs typeface="+mn-cs"/>
              </a:rPr>
              <a:t>高中</a:t>
            </a:r>
            <a:endParaRPr kumimoji="1" lang="en-US" altLang="zh-TW" kern="1200" smtClean="0">
              <a:solidFill>
                <a:srgbClr val="FFFFFF"/>
              </a:solidFill>
              <a:cs typeface="+mn-cs"/>
            </a:endParaRPr>
          </a:p>
          <a:p>
            <a:pPr eaLnBrk="0" fontAlgn="base" hangingPunct="0">
              <a:spcBef>
                <a:spcPct val="0"/>
              </a:spcBef>
              <a:spcAft>
                <a:spcPct val="0"/>
              </a:spcAft>
              <a:buClrTx/>
              <a:buFontTx/>
              <a:buNone/>
            </a:pPr>
            <a:endParaRPr kumimoji="1" lang="zh-TW" altLang="en-US" kern="1200" smtClean="0">
              <a:solidFill>
                <a:srgbClr val="FFFFFF"/>
              </a:solidFill>
              <a:cs typeface="+mn-cs"/>
            </a:endParaRPr>
          </a:p>
        </p:txBody>
      </p:sp>
    </p:spTree>
    <p:extLst>
      <p:ext uri="{BB962C8B-B14F-4D97-AF65-F5344CB8AC3E}">
        <p14:creationId xmlns:p14="http://schemas.microsoft.com/office/powerpoint/2010/main" val="1381288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å¯ç±çå¡éå¾çèæ¯ç´ 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3010" name="文字方塊 11265"/>
          <p:cNvSpPr txBox="1">
            <a:spLocks noChangeArrowheads="1"/>
          </p:cNvSpPr>
          <p:nvPr/>
        </p:nvSpPr>
        <p:spPr bwMode="auto">
          <a:xfrm>
            <a:off x="6107113" y="536575"/>
            <a:ext cx="2351087"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spcBef>
                <a:spcPct val="0"/>
              </a:spcBef>
              <a:spcAft>
                <a:spcPct val="0"/>
              </a:spcAft>
              <a:buClrTx/>
              <a:buFontTx/>
              <a:buNone/>
            </a:pPr>
            <a:r>
              <a:rPr kumimoji="1" lang="zh-TW" altLang="en-US" kern="1200" smtClean="0">
                <a:solidFill>
                  <a:srgbClr val="FFFFFF"/>
                </a:solidFill>
                <a:cs typeface="+mn-cs"/>
              </a:rPr>
              <a:t>高中</a:t>
            </a:r>
            <a:endParaRPr kumimoji="1" lang="en-US" altLang="zh-TW" kern="1200" smtClean="0">
              <a:solidFill>
                <a:srgbClr val="FFFFFF"/>
              </a:solidFill>
              <a:cs typeface="+mn-cs"/>
            </a:endParaRPr>
          </a:p>
          <a:p>
            <a:pPr eaLnBrk="0" fontAlgn="base" hangingPunct="0">
              <a:spcBef>
                <a:spcPct val="0"/>
              </a:spcBef>
              <a:spcAft>
                <a:spcPct val="0"/>
              </a:spcAft>
              <a:buClrTx/>
              <a:buFontTx/>
              <a:buNone/>
            </a:pPr>
            <a:endParaRPr kumimoji="1" lang="zh-TW" altLang="en-US" kern="1200" smtClean="0">
              <a:solidFill>
                <a:srgbClr val="FFFFFF"/>
              </a:solidFill>
              <a:cs typeface="+mn-cs"/>
            </a:endParaRPr>
          </a:p>
        </p:txBody>
      </p:sp>
      <p:sp>
        <p:nvSpPr>
          <p:cNvPr id="4301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spcBef>
                <a:spcPct val="0"/>
              </a:spcBef>
              <a:buFontTx/>
              <a:buNone/>
            </a:pPr>
            <a:endParaRPr lang="zh-TW" altLang="en-US" sz="1400" smtClean="0">
              <a:solidFill>
                <a:srgbClr val="000000"/>
              </a:solidFill>
              <a:latin typeface="Arial" charset="0"/>
            </a:endParaRPr>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l="43053" t="18684" r="45564" b="77788"/>
          <a:stretch>
            <a:fillRect/>
          </a:stretch>
        </p:blipFill>
        <p:spPr bwMode="auto">
          <a:xfrm>
            <a:off x="15875" y="6350"/>
            <a:ext cx="9128125" cy="53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3" name="五邊形 17"/>
          <p:cNvSpPr>
            <a:spLocks noChangeArrowheads="1"/>
          </p:cNvSpPr>
          <p:nvPr/>
        </p:nvSpPr>
        <p:spPr bwMode="auto">
          <a:xfrm>
            <a:off x="539750" y="366713"/>
            <a:ext cx="5472113" cy="476250"/>
          </a:xfrm>
          <a:prstGeom prst="homePlate">
            <a:avLst>
              <a:gd name="adj" fmla="val 50003"/>
            </a:avLst>
          </a:prstGeom>
          <a:solidFill>
            <a:srgbClr val="FFFF00"/>
          </a:solidFill>
          <a:ln w="25400" algn="ctr">
            <a:solidFill>
              <a:srgbClr val="D97D93"/>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fontAlgn="base">
              <a:spcBef>
                <a:spcPct val="0"/>
              </a:spcBef>
              <a:spcAft>
                <a:spcPct val="0"/>
              </a:spcAft>
              <a:buClrTx/>
              <a:buFontTx/>
              <a:buNone/>
            </a:pPr>
            <a:r>
              <a:rPr kumimoji="1" lang="zh-TW" altLang="en-US" sz="3000" b="1" kern="1200" smtClean="0">
                <a:solidFill>
                  <a:srgbClr val="000000"/>
                </a:solidFill>
                <a:latin typeface="微軟正黑體" pitchFamily="34" charset="-120"/>
                <a:ea typeface="微軟正黑體" pitchFamily="34" charset="-120"/>
                <a:cs typeface="+mn-cs"/>
              </a:rPr>
              <a:t>抽離式技藝教育課程上課方式</a:t>
            </a:r>
          </a:p>
        </p:txBody>
      </p:sp>
      <p:pic>
        <p:nvPicPr>
          <p:cNvPr id="15" name="內容版面配置區 6"/>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rot="20738496">
            <a:off x="96838" y="4763"/>
            <a:ext cx="887412" cy="892175"/>
          </a:xfrm>
        </p:spPr>
      </p:pic>
      <p:grpSp>
        <p:nvGrpSpPr>
          <p:cNvPr id="43015" name="群組 5"/>
          <p:cNvGrpSpPr>
            <a:grpSpLocks/>
          </p:cNvGrpSpPr>
          <p:nvPr/>
        </p:nvGrpSpPr>
        <p:grpSpPr bwMode="auto">
          <a:xfrm>
            <a:off x="755650" y="1046163"/>
            <a:ext cx="7631113" cy="5521325"/>
            <a:chOff x="1916414" y="1236446"/>
            <a:chExt cx="5327043" cy="5072875"/>
          </a:xfrm>
        </p:grpSpPr>
        <p:sp>
          <p:nvSpPr>
            <p:cNvPr id="22" name="圓角矩形 21"/>
            <p:cNvSpPr/>
            <p:nvPr/>
          </p:nvSpPr>
          <p:spPr bwMode="auto">
            <a:xfrm>
              <a:off x="1916414" y="1281661"/>
              <a:ext cx="5327043" cy="5027660"/>
            </a:xfrm>
            <a:prstGeom prst="rect">
              <a:avLst/>
            </a:prstGeom>
            <a:solidFill>
              <a:schemeClr val="tx2">
                <a:lumMod val="20000"/>
                <a:lumOff val="80000"/>
              </a:schemeClr>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fontAlgn="base">
                <a:spcBef>
                  <a:spcPct val="0"/>
                </a:spcBef>
                <a:spcAft>
                  <a:spcPct val="0"/>
                </a:spcAft>
                <a:buClrTx/>
                <a:buFontTx/>
                <a:buNone/>
                <a:defRPr/>
              </a:pPr>
              <a:endParaRPr kumimoji="1" lang="zh-TW" altLang="en-US" sz="3200" kern="1200">
                <a:latin typeface="Calibri" pitchFamily="34" charset="0"/>
                <a:ea typeface="新細明體" pitchFamily="18" charset="-120"/>
                <a:cs typeface="+mn-cs"/>
              </a:endParaRPr>
            </a:p>
          </p:txBody>
        </p:sp>
        <p:sp>
          <p:nvSpPr>
            <p:cNvPr id="5" name="圓角矩形 4"/>
            <p:cNvSpPr/>
            <p:nvPr/>
          </p:nvSpPr>
          <p:spPr bwMode="auto">
            <a:xfrm>
              <a:off x="1916414" y="1236446"/>
              <a:ext cx="5327043" cy="668021"/>
            </a:xfrm>
            <a:prstGeom prst="rect">
              <a:avLst/>
            </a:prstGeom>
            <a:solidFill>
              <a:schemeClr val="accent3">
                <a:lumMod val="95000"/>
              </a:schemeClr>
            </a:solidFill>
            <a:ln w="9525" cap="flat" cmpd="sng" algn="ctr">
              <a:solidFill>
                <a:srgbClr val="EBF8FD"/>
              </a:solidFill>
              <a:prstDash val="solid"/>
              <a:round/>
              <a:headEnd type="none" w="med" len="med"/>
              <a:tailEnd type="none" w="med" len="med"/>
            </a:ln>
            <a:effectLst>
              <a:prstShdw prst="shdw17" dist="17961" dir="2700000">
                <a:schemeClr val="tx1">
                  <a:gamma/>
                  <a:shade val="60000"/>
                  <a:invGamma/>
                </a:schemeClr>
              </a:prstShdw>
            </a:effectLst>
          </p:spPr>
          <p:txBody>
            <a:bodyPr/>
            <a:lstStyle/>
            <a:p>
              <a:pPr fontAlgn="base">
                <a:spcBef>
                  <a:spcPct val="0"/>
                </a:spcBef>
                <a:spcAft>
                  <a:spcPct val="0"/>
                </a:spcAft>
                <a:buClrTx/>
                <a:buFontTx/>
                <a:buNone/>
                <a:defRPr/>
              </a:pPr>
              <a:endParaRPr kumimoji="1" lang="zh-TW" altLang="en-US" sz="3200" kern="1200">
                <a:latin typeface="Calibri" pitchFamily="34" charset="0"/>
                <a:ea typeface="新細明體" pitchFamily="18" charset="-120"/>
                <a:cs typeface="+mn-cs"/>
              </a:endParaRPr>
            </a:p>
          </p:txBody>
        </p:sp>
      </p:grpSp>
      <p:sp>
        <p:nvSpPr>
          <p:cNvPr id="23" name="文字方塊 22"/>
          <p:cNvSpPr txBox="1"/>
          <p:nvPr/>
        </p:nvSpPr>
        <p:spPr>
          <a:xfrm>
            <a:off x="3124200" y="1036638"/>
            <a:ext cx="2492375" cy="784225"/>
          </a:xfrm>
          <a:prstGeom prst="rect">
            <a:avLst/>
          </a:prstGeom>
          <a:noFill/>
        </p:spPr>
        <p:txBody>
          <a:bodyPr wrap="none">
            <a:spAutoFit/>
          </a:bodyPr>
          <a:lstStyle/>
          <a:p>
            <a:pPr algn="r" eaLnBrk="0" fontAlgn="base" hangingPunct="0">
              <a:spcBef>
                <a:spcPct val="0"/>
              </a:spcBef>
              <a:spcAft>
                <a:spcPct val="0"/>
              </a:spcAft>
              <a:buClrTx/>
              <a:buFontTx/>
              <a:buNone/>
              <a:defRPr/>
            </a:pPr>
            <a:r>
              <a:rPr kumimoji="1" lang="zh-TW" altLang="en-US" sz="4500" b="1" kern="1200" dirty="0">
                <a:solidFill>
                  <a:srgbClr val="1F497D">
                    <a:lumMod val="60000"/>
                    <a:lumOff val="40000"/>
                  </a:srgbClr>
                </a:solidFill>
                <a:latin typeface="微軟正黑體" panose="020B0604030504040204" pitchFamily="34" charset="-120"/>
                <a:ea typeface="微軟正黑體" panose="020B0604030504040204" pitchFamily="34" charset="-120"/>
                <a:cs typeface="+mn-cs"/>
              </a:rPr>
              <a:t>上課時間</a:t>
            </a:r>
          </a:p>
        </p:txBody>
      </p:sp>
      <p:sp>
        <p:nvSpPr>
          <p:cNvPr id="24" name="矩形 23"/>
          <p:cNvSpPr/>
          <p:nvPr/>
        </p:nvSpPr>
        <p:spPr>
          <a:xfrm>
            <a:off x="1027113" y="1841500"/>
            <a:ext cx="7129462" cy="5016500"/>
          </a:xfrm>
          <a:prstGeom prst="rect">
            <a:avLst/>
          </a:prstGeom>
        </p:spPr>
        <p:txBody>
          <a:bodyPr>
            <a:spAutoFit/>
          </a:bodyPr>
          <a:lstStyle/>
          <a:p>
            <a:pPr marL="457200" indent="-457200" eaLnBrk="0" fontAlgn="base" hangingPunct="0">
              <a:spcBef>
                <a:spcPct val="0"/>
              </a:spcBef>
              <a:spcAft>
                <a:spcPct val="0"/>
              </a:spcAft>
              <a:buClrTx/>
              <a:buFont typeface="Wingdings" panose="05000000000000000000" pitchFamily="2" charset="2"/>
              <a:buChar char="p"/>
              <a:defRPr/>
            </a:pPr>
            <a:r>
              <a:rPr kumimoji="1" lang="zh-TW" altLang="en-US" sz="3200" kern="1200" dirty="0">
                <a:latin typeface="微軟正黑體" panose="020B0604030504040204" pitchFamily="34" charset="-120"/>
                <a:ea typeface="微軟正黑體" panose="020B0604030504040204" pitchFamily="34" charset="-120"/>
                <a:cs typeface="+mn-cs"/>
              </a:rPr>
              <a:t>於</a:t>
            </a:r>
            <a:r>
              <a:rPr kumimoji="1" lang="zh-TW" altLang="en-US" sz="3200" b="1" kern="1200" dirty="0">
                <a:solidFill>
                  <a:srgbClr val="FF0000"/>
                </a:solidFill>
                <a:latin typeface="微軟正黑體" panose="020B0604030504040204" pitchFamily="34" charset="-120"/>
                <a:ea typeface="微軟正黑體" panose="020B0604030504040204" pitchFamily="34" charset="-120"/>
                <a:cs typeface="+mn-cs"/>
              </a:rPr>
              <a:t>每周五第六節至第八節</a:t>
            </a:r>
            <a:r>
              <a:rPr kumimoji="1" lang="zh-TW" altLang="en-US" sz="3200" kern="1200" dirty="0">
                <a:latin typeface="微軟正黑體" panose="020B0604030504040204" pitchFamily="34" charset="-120"/>
                <a:ea typeface="微軟正黑體" panose="020B0604030504040204" pitchFamily="34" charset="-120"/>
                <a:cs typeface="+mn-cs"/>
              </a:rPr>
              <a:t>，將參加技藝教育課程之學生單獨 抽出至其他地點上課。</a:t>
            </a:r>
            <a:r>
              <a:rPr kumimoji="1" lang="en-US" altLang="zh-TW" sz="3200" kern="1200" dirty="0">
                <a:latin typeface="微軟正黑體" panose="020B0604030504040204" pitchFamily="34" charset="-120"/>
                <a:ea typeface="微軟正黑體" panose="020B0604030504040204" pitchFamily="34" charset="-120"/>
                <a:cs typeface="+mn-cs"/>
              </a:rPr>
              <a:t>(</a:t>
            </a:r>
            <a:r>
              <a:rPr kumimoji="1" lang="zh-TW" altLang="en-US" sz="3200" kern="1200" dirty="0">
                <a:latin typeface="微軟正黑體" panose="020B0604030504040204" pitchFamily="34" charset="-120"/>
                <a:ea typeface="微軟正黑體" panose="020B0604030504040204" pitchFamily="34" charset="-120"/>
                <a:cs typeface="+mn-cs"/>
              </a:rPr>
              <a:t>每周</a:t>
            </a:r>
            <a:r>
              <a:rPr kumimoji="1" lang="en-US" altLang="zh-TW" sz="3200" kern="1200" dirty="0">
                <a:latin typeface="微軟正黑體" panose="020B0604030504040204" pitchFamily="34" charset="-120"/>
                <a:ea typeface="微軟正黑體" panose="020B0604030504040204" pitchFamily="34" charset="-120"/>
                <a:cs typeface="+mn-cs"/>
              </a:rPr>
              <a:t>3</a:t>
            </a:r>
            <a:r>
              <a:rPr kumimoji="1" lang="zh-TW" altLang="en-US" sz="3200" kern="1200" dirty="0">
                <a:latin typeface="微軟正黑體" panose="020B0604030504040204" pitchFamily="34" charset="-120"/>
                <a:ea typeface="微軟正黑體" panose="020B0604030504040204" pitchFamily="34" charset="-120"/>
                <a:cs typeface="+mn-cs"/>
              </a:rPr>
              <a:t>節課</a:t>
            </a:r>
            <a:r>
              <a:rPr kumimoji="1" lang="en-US" altLang="zh-TW" sz="3200" kern="1200" dirty="0">
                <a:latin typeface="微軟正黑體" panose="020B0604030504040204" pitchFamily="34" charset="-120"/>
                <a:ea typeface="微軟正黑體" panose="020B0604030504040204" pitchFamily="34" charset="-120"/>
                <a:cs typeface="+mn-cs"/>
              </a:rPr>
              <a:t>)</a:t>
            </a:r>
            <a:r>
              <a:rPr kumimoji="1" lang="zh-TW" altLang="en-US" sz="3200" kern="1200" dirty="0">
                <a:latin typeface="微軟正黑體" panose="020B0604030504040204" pitchFamily="34" charset="-120"/>
                <a:ea typeface="微軟正黑體" panose="020B0604030504040204" pitchFamily="34" charset="-120"/>
                <a:cs typeface="+mn-cs"/>
              </a:rPr>
              <a:t> </a:t>
            </a:r>
            <a:endParaRPr kumimoji="1" lang="en-US" altLang="zh-TW" sz="3200" kern="1200" dirty="0">
              <a:latin typeface="微軟正黑體" panose="020B0604030504040204" pitchFamily="34" charset="-120"/>
              <a:ea typeface="微軟正黑體" panose="020B0604030504040204" pitchFamily="34" charset="-120"/>
              <a:cs typeface="+mn-cs"/>
            </a:endParaRPr>
          </a:p>
          <a:p>
            <a:pPr eaLnBrk="0" fontAlgn="base" hangingPunct="0">
              <a:spcBef>
                <a:spcPct val="0"/>
              </a:spcBef>
              <a:spcAft>
                <a:spcPct val="0"/>
              </a:spcAft>
              <a:buClrTx/>
              <a:buFontTx/>
              <a:buNone/>
              <a:defRPr/>
            </a:pPr>
            <a:r>
              <a:rPr kumimoji="1" lang="zh-TW" altLang="en-US" sz="3200" kern="1200" dirty="0">
                <a:latin typeface="微軟正黑體" panose="020B0604030504040204" pitchFamily="34" charset="-120"/>
                <a:ea typeface="微軟正黑體" panose="020B0604030504040204" pitchFamily="34" charset="-120"/>
                <a:cs typeface="+mn-cs"/>
              </a:rPr>
              <a:t></a:t>
            </a:r>
            <a:endParaRPr kumimoji="1" lang="en-US" altLang="zh-TW" sz="3200" kern="1200" dirty="0">
              <a:latin typeface="微軟正黑體" panose="020B0604030504040204" pitchFamily="34" charset="-120"/>
              <a:ea typeface="微軟正黑體" panose="020B0604030504040204" pitchFamily="34" charset="-120"/>
              <a:cs typeface="+mn-cs"/>
            </a:endParaRPr>
          </a:p>
          <a:p>
            <a:pPr marL="457200" indent="-457200" eaLnBrk="0" fontAlgn="base" hangingPunct="0">
              <a:spcBef>
                <a:spcPct val="0"/>
              </a:spcBef>
              <a:spcAft>
                <a:spcPct val="0"/>
              </a:spcAft>
              <a:buClrTx/>
              <a:buFont typeface="Wingdings" panose="05000000000000000000" pitchFamily="2" charset="2"/>
              <a:buChar char="p"/>
              <a:defRPr/>
            </a:pPr>
            <a:r>
              <a:rPr kumimoji="1" lang="zh-TW" altLang="zh-TW" sz="3200" kern="1200" dirty="0">
                <a:latin typeface="微軟正黑體" panose="020B0604030504040204" pitchFamily="34" charset="-120"/>
                <a:ea typeface="微軟正黑體" panose="020B0604030504040204" pitchFamily="34" charset="-120"/>
                <a:cs typeface="+mn-cs"/>
              </a:rPr>
              <a:t>該時段六、七節為社團課，</a:t>
            </a:r>
            <a:r>
              <a:rPr kumimoji="1" lang="zh-TW" altLang="zh-TW" sz="3200" b="1" kern="1200" dirty="0">
                <a:solidFill>
                  <a:srgbClr val="FF0000"/>
                </a:solidFill>
                <a:latin typeface="微軟正黑體" panose="020B0604030504040204" pitchFamily="34" charset="-120"/>
                <a:ea typeface="微軟正黑體" panose="020B0604030504040204" pitchFamily="34" charset="-120"/>
                <a:cs typeface="+mn-cs"/>
              </a:rPr>
              <a:t>學生國三的社團即為本學程</a:t>
            </a:r>
            <a:endParaRPr kumimoji="1" lang="en-US" altLang="zh-TW" sz="3200" b="1" kern="1200" dirty="0">
              <a:solidFill>
                <a:srgbClr val="FF0000"/>
              </a:solidFill>
              <a:latin typeface="微軟正黑體" panose="020B0604030504040204" pitchFamily="34" charset="-120"/>
              <a:ea typeface="微軟正黑體" panose="020B0604030504040204" pitchFamily="34" charset="-120"/>
              <a:cs typeface="+mn-cs"/>
            </a:endParaRPr>
          </a:p>
          <a:p>
            <a:pPr marL="457200" indent="-457200" eaLnBrk="0" fontAlgn="base" hangingPunct="0">
              <a:spcBef>
                <a:spcPct val="0"/>
              </a:spcBef>
              <a:spcAft>
                <a:spcPct val="0"/>
              </a:spcAft>
              <a:buClrTx/>
              <a:buFont typeface="Wingdings" panose="05000000000000000000" pitchFamily="2" charset="2"/>
              <a:buChar char="p"/>
              <a:defRPr/>
            </a:pPr>
            <a:endParaRPr kumimoji="1" lang="en-US" altLang="zh-TW" sz="3200" kern="1200" dirty="0">
              <a:latin typeface="微軟正黑體" panose="020B0604030504040204" pitchFamily="34" charset="-120"/>
              <a:ea typeface="微軟正黑體" panose="020B0604030504040204" pitchFamily="34" charset="-120"/>
              <a:cs typeface="+mn-cs"/>
            </a:endParaRPr>
          </a:p>
          <a:p>
            <a:pPr marL="457200" indent="-457200" eaLnBrk="0" fontAlgn="base" hangingPunct="0">
              <a:spcBef>
                <a:spcPct val="0"/>
              </a:spcBef>
              <a:spcAft>
                <a:spcPct val="0"/>
              </a:spcAft>
              <a:buClrTx/>
              <a:buFont typeface="Wingdings" panose="05000000000000000000" pitchFamily="2" charset="2"/>
              <a:buChar char="p"/>
              <a:defRPr/>
            </a:pPr>
            <a:r>
              <a:rPr kumimoji="1" lang="zh-TW" altLang="zh-TW" sz="3200" b="1" kern="1200" dirty="0">
                <a:solidFill>
                  <a:srgbClr val="FF0000"/>
                </a:solidFill>
                <a:latin typeface="微軟正黑體" panose="020B0604030504040204" pitchFamily="34" charset="-120"/>
                <a:ea typeface="微軟正黑體" panose="020B0604030504040204" pitchFamily="34" charset="-120"/>
                <a:cs typeface="+mn-cs"/>
              </a:rPr>
              <a:t>第八節為正課時間</a:t>
            </a:r>
            <a:r>
              <a:rPr kumimoji="1" lang="zh-TW" altLang="en-US" sz="3200" b="1" kern="1200" dirty="0">
                <a:solidFill>
                  <a:srgbClr val="FF0000"/>
                </a:solidFill>
                <a:latin typeface="微軟正黑體" panose="020B0604030504040204" pitchFamily="34" charset="-120"/>
                <a:ea typeface="微軟正黑體" panose="020B0604030504040204" pitchFamily="34" charset="-120"/>
                <a:cs typeface="+mn-cs"/>
              </a:rPr>
              <a:t>，原班級學生仍依課表上課。</a:t>
            </a:r>
            <a:endParaRPr kumimoji="1" lang="en-US" altLang="zh-TW" sz="3200" b="1" kern="1200" dirty="0">
              <a:solidFill>
                <a:srgbClr val="FF0000"/>
              </a:solidFill>
              <a:latin typeface="微軟正黑體" panose="020B0604030504040204" pitchFamily="34" charset="-120"/>
              <a:ea typeface="微軟正黑體" panose="020B0604030504040204" pitchFamily="34" charset="-120"/>
              <a:cs typeface="+mn-cs"/>
            </a:endParaRPr>
          </a:p>
          <a:p>
            <a:pPr eaLnBrk="0" fontAlgn="base" hangingPunct="0">
              <a:spcBef>
                <a:spcPct val="0"/>
              </a:spcBef>
              <a:spcAft>
                <a:spcPct val="0"/>
              </a:spcAft>
              <a:buClrTx/>
              <a:buFontTx/>
              <a:buNone/>
              <a:defRPr/>
            </a:pPr>
            <a:endParaRPr kumimoji="1" lang="en-US" altLang="zh-TW" sz="3200" kern="1200" dirty="0">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893446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4" descr="å¯ç±çå¡éå¾çèæ¯ç´ 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grpSp>
        <p:nvGrpSpPr>
          <p:cNvPr id="44034" name="Group 61"/>
          <p:cNvGrpSpPr>
            <a:grpSpLocks/>
          </p:cNvGrpSpPr>
          <p:nvPr/>
        </p:nvGrpSpPr>
        <p:grpSpPr bwMode="auto">
          <a:xfrm>
            <a:off x="457200" y="1165225"/>
            <a:ext cx="8035925" cy="4765675"/>
            <a:chOff x="177" y="557"/>
            <a:chExt cx="5062" cy="3139"/>
          </a:xfrm>
        </p:grpSpPr>
        <p:sp>
          <p:nvSpPr>
            <p:cNvPr id="44039" name="AutoShape 58"/>
            <p:cNvSpPr>
              <a:spLocks/>
            </p:cNvSpPr>
            <p:nvPr/>
          </p:nvSpPr>
          <p:spPr bwMode="black">
            <a:xfrm>
              <a:off x="4139" y="1100"/>
              <a:ext cx="1100" cy="677"/>
            </a:xfrm>
            <a:prstGeom prst="accentCallout2">
              <a:avLst>
                <a:gd name="adj1" fmla="val 20991"/>
                <a:gd name="adj2" fmla="val -4014"/>
                <a:gd name="adj3" fmla="val 20991"/>
                <a:gd name="adj4" fmla="val -12375"/>
                <a:gd name="adj5" fmla="val 102773"/>
                <a:gd name="adj6" fmla="val -18111"/>
              </a:avLst>
            </a:prstGeom>
            <a:solidFill>
              <a:srgbClr val="FFC000"/>
            </a:solidFill>
            <a:ln w="9525">
              <a:solidFill>
                <a:schemeClr val="accent2"/>
              </a:solidFill>
              <a:miter lim="800000"/>
              <a:headEnd/>
              <a:tailEnd/>
            </a:ln>
          </p:spPr>
          <p:txBody>
            <a:bodyPr lIns="0" rIns="0"/>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fontAlgn="base">
                <a:lnSpc>
                  <a:spcPct val="90000"/>
                </a:lnSpc>
                <a:spcBef>
                  <a:spcPct val="0"/>
                </a:spcBef>
                <a:spcAft>
                  <a:spcPct val="0"/>
                </a:spcAft>
                <a:buClrTx/>
                <a:buFontTx/>
                <a:buNone/>
              </a:pPr>
              <a:r>
                <a:rPr kumimoji="1" lang="zh-TW" altLang="en-US" b="1" kern="1200" smtClean="0">
                  <a:solidFill>
                    <a:srgbClr val="FFFFFF"/>
                  </a:solidFill>
                  <a:latin typeface="微軟正黑體" pitchFamily="34" charset="-120"/>
                  <a:ea typeface="微軟正黑體" pitchFamily="34" charset="-120"/>
                  <a:cs typeface="+mn-cs"/>
                </a:rPr>
                <a:t>學科學習較吃力</a:t>
              </a:r>
            </a:p>
          </p:txBody>
        </p:sp>
        <p:sp>
          <p:nvSpPr>
            <p:cNvPr id="44040" name="Arc 50"/>
            <p:cNvSpPr>
              <a:spLocks/>
            </p:cNvSpPr>
            <p:nvPr/>
          </p:nvSpPr>
          <p:spPr bwMode="gray">
            <a:xfrm rot="692470">
              <a:off x="2716" y="2039"/>
              <a:ext cx="1316" cy="371"/>
            </a:xfrm>
            <a:custGeom>
              <a:avLst/>
              <a:gdLst>
                <a:gd name="T0" fmla="*/ 0 w 21600"/>
                <a:gd name="T1" fmla="*/ 0 h 13223"/>
                <a:gd name="T2" fmla="*/ 0 w 21600"/>
                <a:gd name="T3" fmla="*/ 0 h 13223"/>
                <a:gd name="T4" fmla="*/ 0 w 21600"/>
                <a:gd name="T5" fmla="*/ 0 h 13223"/>
                <a:gd name="T6" fmla="*/ 0 60000 65536"/>
                <a:gd name="T7" fmla="*/ 0 60000 65536"/>
                <a:gd name="T8" fmla="*/ 0 60000 65536"/>
                <a:gd name="T9" fmla="*/ 0 w 21600"/>
                <a:gd name="T10" fmla="*/ 0 h 13223"/>
                <a:gd name="T11" fmla="*/ 21600 w 21600"/>
                <a:gd name="T12" fmla="*/ 13223 h 13223"/>
              </a:gdLst>
              <a:ahLst/>
              <a:cxnLst>
                <a:cxn ang="T6">
                  <a:pos x="T0" y="T1"/>
                </a:cxn>
                <a:cxn ang="T7">
                  <a:pos x="T2" y="T3"/>
                </a:cxn>
                <a:cxn ang="T8">
                  <a:pos x="T4" y="T5"/>
                </a:cxn>
              </a:cxnLst>
              <a:rect l="T9" t="T10" r="T11" b="T12"/>
              <a:pathLst>
                <a:path w="21600" h="13223" fill="none" extrusionOk="0">
                  <a:moveTo>
                    <a:pt x="21574" y="0"/>
                  </a:moveTo>
                  <a:cubicBezTo>
                    <a:pt x="21591" y="347"/>
                    <a:pt x="21600" y="694"/>
                    <a:pt x="21600" y="1042"/>
                  </a:cubicBezTo>
                  <a:cubicBezTo>
                    <a:pt x="21600" y="5388"/>
                    <a:pt x="20288" y="9633"/>
                    <a:pt x="17837" y="13223"/>
                  </a:cubicBezTo>
                </a:path>
                <a:path w="21600" h="13223" stroke="0" extrusionOk="0">
                  <a:moveTo>
                    <a:pt x="21574" y="0"/>
                  </a:moveTo>
                  <a:cubicBezTo>
                    <a:pt x="21591" y="347"/>
                    <a:pt x="21600" y="694"/>
                    <a:pt x="21600" y="1042"/>
                  </a:cubicBezTo>
                  <a:cubicBezTo>
                    <a:pt x="21600" y="5388"/>
                    <a:pt x="20288" y="9633"/>
                    <a:pt x="17837" y="13223"/>
                  </a:cubicBezTo>
                  <a:lnTo>
                    <a:pt x="0" y="1042"/>
                  </a:lnTo>
                  <a:lnTo>
                    <a:pt x="21574" y="0"/>
                  </a:lnTo>
                  <a:close/>
                </a:path>
              </a:pathLst>
            </a:custGeom>
            <a:noFill/>
            <a:ln w="12700">
              <a:solidFill>
                <a:schemeClr val="tx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kumimoji="1" lang="zh-TW" altLang="en-US" sz="3200" kern="1200" smtClean="0">
                <a:latin typeface="Calibri" pitchFamily="34" charset="0"/>
                <a:ea typeface="新細明體" charset="-120"/>
                <a:cs typeface="+mn-cs"/>
              </a:endParaRPr>
            </a:p>
          </p:txBody>
        </p:sp>
        <p:sp>
          <p:nvSpPr>
            <p:cNvPr id="44041" name="Arc 14"/>
            <p:cNvSpPr>
              <a:spLocks/>
            </p:cNvSpPr>
            <p:nvPr/>
          </p:nvSpPr>
          <p:spPr bwMode="gray">
            <a:xfrm rot="692470">
              <a:off x="2446" y="1342"/>
              <a:ext cx="781" cy="607"/>
            </a:xfrm>
            <a:custGeom>
              <a:avLst/>
              <a:gdLst>
                <a:gd name="T0" fmla="*/ 0 w 12831"/>
                <a:gd name="T1" fmla="*/ 0 h 21600"/>
                <a:gd name="T2" fmla="*/ 0 w 12831"/>
                <a:gd name="T3" fmla="*/ 0 h 21600"/>
                <a:gd name="T4" fmla="*/ 0 w 12831"/>
                <a:gd name="T5" fmla="*/ 0 h 21600"/>
                <a:gd name="T6" fmla="*/ 0 60000 65536"/>
                <a:gd name="T7" fmla="*/ 0 60000 65536"/>
                <a:gd name="T8" fmla="*/ 0 60000 65536"/>
                <a:gd name="T9" fmla="*/ 0 w 12831"/>
                <a:gd name="T10" fmla="*/ 0 h 21600"/>
                <a:gd name="T11" fmla="*/ 12831 w 12831"/>
                <a:gd name="T12" fmla="*/ 21600 h 21600"/>
              </a:gdLst>
              <a:ahLst/>
              <a:cxnLst>
                <a:cxn ang="T6">
                  <a:pos x="T0" y="T1"/>
                </a:cxn>
                <a:cxn ang="T7">
                  <a:pos x="T2" y="T3"/>
                </a:cxn>
                <a:cxn ang="T8">
                  <a:pos x="T4" y="T5"/>
                </a:cxn>
              </a:cxnLst>
              <a:rect l="T9" t="T10" r="T11" b="T12"/>
              <a:pathLst>
                <a:path w="12831" h="21600" fill="none" extrusionOk="0">
                  <a:moveTo>
                    <a:pt x="-1" y="895"/>
                  </a:moveTo>
                  <a:cubicBezTo>
                    <a:pt x="1997" y="301"/>
                    <a:pt x="4070" y="-1"/>
                    <a:pt x="6155" y="0"/>
                  </a:cubicBezTo>
                  <a:cubicBezTo>
                    <a:pt x="8422" y="0"/>
                    <a:pt x="10675" y="356"/>
                    <a:pt x="12831" y="1057"/>
                  </a:cubicBezTo>
                </a:path>
                <a:path w="12831" h="21600" stroke="0" extrusionOk="0">
                  <a:moveTo>
                    <a:pt x="-1" y="895"/>
                  </a:moveTo>
                  <a:cubicBezTo>
                    <a:pt x="1997" y="301"/>
                    <a:pt x="4070" y="-1"/>
                    <a:pt x="6155" y="0"/>
                  </a:cubicBezTo>
                  <a:cubicBezTo>
                    <a:pt x="8422" y="0"/>
                    <a:pt x="10675" y="356"/>
                    <a:pt x="12831" y="1057"/>
                  </a:cubicBezTo>
                  <a:lnTo>
                    <a:pt x="6155" y="21600"/>
                  </a:lnTo>
                  <a:lnTo>
                    <a:pt x="-1" y="895"/>
                  </a:lnTo>
                  <a:close/>
                </a:path>
              </a:pathLst>
            </a:custGeom>
            <a:noFill/>
            <a:ln w="9525">
              <a:solidFill>
                <a:schemeClr val="tx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kumimoji="1" lang="zh-TW" altLang="en-US" sz="3200" kern="1200" smtClean="0">
                <a:latin typeface="Calibri" pitchFamily="34" charset="0"/>
                <a:ea typeface="新細明體" charset="-120"/>
                <a:cs typeface="+mn-cs"/>
              </a:endParaRPr>
            </a:p>
          </p:txBody>
        </p:sp>
        <p:grpSp>
          <p:nvGrpSpPr>
            <p:cNvPr id="44042" name="Group 15"/>
            <p:cNvGrpSpPr>
              <a:grpSpLocks/>
            </p:cNvGrpSpPr>
            <p:nvPr/>
          </p:nvGrpSpPr>
          <p:grpSpPr bwMode="auto">
            <a:xfrm>
              <a:off x="1805" y="3179"/>
              <a:ext cx="2024" cy="517"/>
              <a:chOff x="2309" y="1872"/>
              <a:chExt cx="1915" cy="749"/>
            </a:xfrm>
          </p:grpSpPr>
          <p:pic>
            <p:nvPicPr>
              <p:cNvPr id="44091" name="Picture 16" descr="shadow_1_m"/>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gray">
              <a:xfrm>
                <a:off x="2309" y="2352"/>
                <a:ext cx="191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92" name="Group 17"/>
              <p:cNvGrpSpPr>
                <a:grpSpLocks/>
              </p:cNvGrpSpPr>
              <p:nvPr/>
            </p:nvGrpSpPr>
            <p:grpSpPr bwMode="auto">
              <a:xfrm>
                <a:off x="2310" y="1872"/>
                <a:ext cx="1901" cy="645"/>
                <a:chOff x="2310" y="1872"/>
                <a:chExt cx="1901" cy="645"/>
              </a:xfrm>
            </p:grpSpPr>
            <p:sp>
              <p:nvSpPr>
                <p:cNvPr id="440338" name="Oval 18"/>
                <p:cNvSpPr>
                  <a:spLocks noChangeArrowheads="1"/>
                </p:cNvSpPr>
                <p:nvPr/>
              </p:nvSpPr>
              <p:spPr bwMode="gray">
                <a:xfrm>
                  <a:off x="2316" y="1874"/>
                  <a:ext cx="1895" cy="641"/>
                </a:xfrm>
                <a:prstGeom prst="ellipse">
                  <a:avLst/>
                </a:prstGeom>
                <a:gradFill rotWithShape="1">
                  <a:gsLst>
                    <a:gs pos="0">
                      <a:schemeClr val="hlink">
                        <a:gamma/>
                        <a:shade val="23529"/>
                        <a:invGamma/>
                      </a:schemeClr>
                    </a:gs>
                    <a:gs pos="50000">
                      <a:schemeClr val="hlink"/>
                    </a:gs>
                    <a:gs pos="100000">
                      <a:schemeClr val="hlink">
                        <a:gamma/>
                        <a:shade val="23529"/>
                        <a:invGamma/>
                      </a:schemeClr>
                    </a:gs>
                  </a:gsLst>
                  <a:lin ang="0" scaled="1"/>
                </a:gradFill>
                <a:ln w="9525" algn="ctr">
                  <a:noFill/>
                  <a:round/>
                  <a:headEnd/>
                  <a:tailEnd/>
                </a:ln>
                <a:effectLst/>
              </p:spPr>
              <p:txBody>
                <a:bodyPr wrap="none" anchor="ctr"/>
                <a:lstStyle/>
                <a:p>
                  <a:pPr fontAlgn="base">
                    <a:spcBef>
                      <a:spcPct val="0"/>
                    </a:spcBef>
                    <a:spcAft>
                      <a:spcPct val="0"/>
                    </a:spcAft>
                    <a:buClrTx/>
                    <a:buFontTx/>
                    <a:buNone/>
                    <a:defRPr/>
                  </a:pPr>
                  <a:endParaRPr kumimoji="1" lang="zh-TW" altLang="en-US" sz="3200" kern="1200">
                    <a:latin typeface="Calibri" pitchFamily="34" charset="0"/>
                    <a:ea typeface="新細明體" charset="-120"/>
                    <a:cs typeface="+mn-cs"/>
                  </a:endParaRPr>
                </a:p>
              </p:txBody>
            </p:sp>
            <p:sp>
              <p:nvSpPr>
                <p:cNvPr id="440339" name="Oval 19"/>
                <p:cNvSpPr>
                  <a:spLocks noChangeArrowheads="1"/>
                </p:cNvSpPr>
                <p:nvPr/>
              </p:nvSpPr>
              <p:spPr bwMode="gray">
                <a:xfrm>
                  <a:off x="2310" y="1874"/>
                  <a:ext cx="1901" cy="553"/>
                </a:xfrm>
                <a:prstGeom prst="ellipse">
                  <a:avLst/>
                </a:prstGeom>
                <a:gradFill rotWithShape="1">
                  <a:gsLst>
                    <a:gs pos="0">
                      <a:schemeClr val="hlink"/>
                    </a:gs>
                    <a:gs pos="100000">
                      <a:schemeClr val="hlink">
                        <a:gamma/>
                        <a:tint val="33725"/>
                        <a:invGamma/>
                      </a:schemeClr>
                    </a:gs>
                  </a:gsLst>
                  <a:lin ang="5400000" scaled="1"/>
                </a:gradFill>
                <a:ln w="9525" algn="ctr">
                  <a:solidFill>
                    <a:srgbClr val="FFFFFF">
                      <a:alpha val="50000"/>
                    </a:srgbClr>
                  </a:solidFill>
                  <a:round/>
                  <a:headEnd/>
                  <a:tailEnd/>
                </a:ln>
                <a:effectLst/>
              </p:spPr>
              <p:txBody>
                <a:bodyPr wrap="none" anchor="ctr"/>
                <a:lstStyle/>
                <a:p>
                  <a:pPr fontAlgn="base">
                    <a:spcBef>
                      <a:spcPct val="0"/>
                    </a:spcBef>
                    <a:spcAft>
                      <a:spcPct val="0"/>
                    </a:spcAft>
                    <a:buClrTx/>
                    <a:buFontTx/>
                    <a:buNone/>
                    <a:defRPr/>
                  </a:pPr>
                  <a:endParaRPr kumimoji="1" lang="zh-TW" altLang="en-US" sz="3200" kern="1200">
                    <a:latin typeface="Calibri" pitchFamily="34" charset="0"/>
                    <a:ea typeface="新細明體" charset="-120"/>
                    <a:cs typeface="+mn-cs"/>
                  </a:endParaRPr>
                </a:p>
              </p:txBody>
            </p:sp>
          </p:grpSp>
        </p:grpSp>
        <p:sp>
          <p:nvSpPr>
            <p:cNvPr id="44043" name="Freeform 20"/>
            <p:cNvSpPr>
              <a:spLocks/>
            </p:cNvSpPr>
            <p:nvPr/>
          </p:nvSpPr>
          <p:spPr bwMode="gray">
            <a:xfrm>
              <a:off x="2279" y="724"/>
              <a:ext cx="1243" cy="2714"/>
            </a:xfrm>
            <a:custGeom>
              <a:avLst/>
              <a:gdLst>
                <a:gd name="T0" fmla="*/ 275 w 1416"/>
                <a:gd name="T1" fmla="*/ 140 h 3094"/>
                <a:gd name="T2" fmla="*/ 290 w 1416"/>
                <a:gd name="T3" fmla="*/ 96 h 3094"/>
                <a:gd name="T4" fmla="*/ 265 w 1416"/>
                <a:gd name="T5" fmla="*/ 16 h 3094"/>
                <a:gd name="T6" fmla="*/ 164 w 1416"/>
                <a:gd name="T7" fmla="*/ 47 h 3094"/>
                <a:gd name="T8" fmla="*/ 133 w 1416"/>
                <a:gd name="T9" fmla="*/ 139 h 3094"/>
                <a:gd name="T10" fmla="*/ 129 w 1416"/>
                <a:gd name="T11" fmla="*/ 180 h 3094"/>
                <a:gd name="T12" fmla="*/ 17 w 1416"/>
                <a:gd name="T13" fmla="*/ 330 h 3094"/>
                <a:gd name="T14" fmla="*/ 51 w 1416"/>
                <a:gd name="T15" fmla="*/ 398 h 3094"/>
                <a:gd name="T16" fmla="*/ 159 w 1416"/>
                <a:gd name="T17" fmla="*/ 442 h 3094"/>
                <a:gd name="T18" fmla="*/ 51 w 1416"/>
                <a:gd name="T19" fmla="*/ 351 h 3094"/>
                <a:gd name="T20" fmla="*/ 140 w 1416"/>
                <a:gd name="T21" fmla="*/ 261 h 3094"/>
                <a:gd name="T22" fmla="*/ 192 w 1416"/>
                <a:gd name="T23" fmla="*/ 382 h 3094"/>
                <a:gd name="T24" fmla="*/ 135 w 1416"/>
                <a:gd name="T25" fmla="*/ 485 h 3094"/>
                <a:gd name="T26" fmla="*/ 138 w 1416"/>
                <a:gd name="T27" fmla="*/ 673 h 3094"/>
                <a:gd name="T28" fmla="*/ 186 w 1416"/>
                <a:gd name="T29" fmla="*/ 806 h 3094"/>
                <a:gd name="T30" fmla="*/ 172 w 1416"/>
                <a:gd name="T31" fmla="*/ 1085 h 3094"/>
                <a:gd name="T32" fmla="*/ 142 w 1416"/>
                <a:gd name="T33" fmla="*/ 1112 h 3094"/>
                <a:gd name="T34" fmla="*/ 152 w 1416"/>
                <a:gd name="T35" fmla="*/ 1203 h 3094"/>
                <a:gd name="T36" fmla="*/ 162 w 1416"/>
                <a:gd name="T37" fmla="*/ 1182 h 3094"/>
                <a:gd name="T38" fmla="*/ 173 w 1416"/>
                <a:gd name="T39" fmla="*/ 1168 h 3094"/>
                <a:gd name="T40" fmla="*/ 252 w 1416"/>
                <a:gd name="T41" fmla="*/ 1237 h 3094"/>
                <a:gd name="T42" fmla="*/ 255 w 1416"/>
                <a:gd name="T43" fmla="*/ 1212 h 3094"/>
                <a:gd name="T44" fmla="*/ 242 w 1416"/>
                <a:gd name="T45" fmla="*/ 1164 h 3094"/>
                <a:gd name="T46" fmla="*/ 249 w 1416"/>
                <a:gd name="T47" fmla="*/ 857 h 3094"/>
                <a:gd name="T48" fmla="*/ 256 w 1416"/>
                <a:gd name="T49" fmla="*/ 786 h 3094"/>
                <a:gd name="T50" fmla="*/ 291 w 1416"/>
                <a:gd name="T51" fmla="*/ 676 h 3094"/>
                <a:gd name="T52" fmla="*/ 310 w 1416"/>
                <a:gd name="T53" fmla="*/ 454 h 3094"/>
                <a:gd name="T54" fmla="*/ 286 w 1416"/>
                <a:gd name="T55" fmla="*/ 326 h 3094"/>
                <a:gd name="T56" fmla="*/ 330 w 1416"/>
                <a:gd name="T57" fmla="*/ 373 h 3094"/>
                <a:gd name="T58" fmla="*/ 426 w 1416"/>
                <a:gd name="T59" fmla="*/ 335 h 3094"/>
                <a:gd name="T60" fmla="*/ 528 w 1416"/>
                <a:gd name="T61" fmla="*/ 236 h 3094"/>
                <a:gd name="T62" fmla="*/ 567 w 1416"/>
                <a:gd name="T63" fmla="*/ 178 h 3094"/>
                <a:gd name="T64" fmla="*/ 518 w 1416"/>
                <a:gd name="T65" fmla="*/ 200 h 3094"/>
                <a:gd name="T66" fmla="*/ 495 w 1416"/>
                <a:gd name="T67" fmla="*/ 178 h 3094"/>
                <a:gd name="T68" fmla="*/ 469 w 1416"/>
                <a:gd name="T69" fmla="*/ 229 h 3094"/>
                <a:gd name="T70" fmla="*/ 312 w 1416"/>
                <a:gd name="T71" fmla="*/ 243 h 3094"/>
                <a:gd name="T72" fmla="*/ 267 w 1416"/>
                <a:gd name="T73" fmla="*/ 175 h 3094"/>
                <a:gd name="T74" fmla="*/ 246 w 1416"/>
                <a:gd name="T75" fmla="*/ 151 h 30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16" h="3094">
                  <a:moveTo>
                    <a:pt x="609" y="378"/>
                  </a:moveTo>
                  <a:cubicBezTo>
                    <a:pt x="609" y="378"/>
                    <a:pt x="645" y="364"/>
                    <a:pt x="682" y="350"/>
                  </a:cubicBezTo>
                  <a:cubicBezTo>
                    <a:pt x="672" y="314"/>
                    <a:pt x="692" y="278"/>
                    <a:pt x="692" y="278"/>
                  </a:cubicBezTo>
                  <a:cubicBezTo>
                    <a:pt x="698" y="260"/>
                    <a:pt x="715" y="264"/>
                    <a:pt x="720" y="242"/>
                  </a:cubicBezTo>
                  <a:cubicBezTo>
                    <a:pt x="746" y="212"/>
                    <a:pt x="730" y="180"/>
                    <a:pt x="720" y="146"/>
                  </a:cubicBezTo>
                  <a:cubicBezTo>
                    <a:pt x="732" y="106"/>
                    <a:pt x="703" y="61"/>
                    <a:pt x="660" y="39"/>
                  </a:cubicBezTo>
                  <a:cubicBezTo>
                    <a:pt x="617" y="10"/>
                    <a:pt x="531" y="0"/>
                    <a:pt x="483" y="16"/>
                  </a:cubicBezTo>
                  <a:cubicBezTo>
                    <a:pt x="435" y="32"/>
                    <a:pt x="422" y="83"/>
                    <a:pt x="409" y="118"/>
                  </a:cubicBezTo>
                  <a:lnTo>
                    <a:pt x="384" y="223"/>
                  </a:lnTo>
                  <a:cubicBezTo>
                    <a:pt x="384" y="223"/>
                    <a:pt x="376" y="324"/>
                    <a:pt x="330" y="348"/>
                  </a:cubicBezTo>
                  <a:cubicBezTo>
                    <a:pt x="386" y="358"/>
                    <a:pt x="415" y="391"/>
                    <a:pt x="415" y="391"/>
                  </a:cubicBezTo>
                  <a:lnTo>
                    <a:pt x="319" y="450"/>
                  </a:lnTo>
                  <a:lnTo>
                    <a:pt x="244" y="550"/>
                  </a:lnTo>
                  <a:lnTo>
                    <a:pt x="42" y="826"/>
                  </a:lnTo>
                  <a:cubicBezTo>
                    <a:pt x="2" y="886"/>
                    <a:pt x="0" y="892"/>
                    <a:pt x="4" y="907"/>
                  </a:cubicBezTo>
                  <a:cubicBezTo>
                    <a:pt x="8" y="922"/>
                    <a:pt x="70" y="943"/>
                    <a:pt x="126" y="994"/>
                  </a:cubicBezTo>
                  <a:lnTo>
                    <a:pt x="368" y="1150"/>
                  </a:lnTo>
                  <a:lnTo>
                    <a:pt x="397" y="1105"/>
                  </a:lnTo>
                  <a:lnTo>
                    <a:pt x="265" y="1008"/>
                  </a:lnTo>
                  <a:lnTo>
                    <a:pt x="126" y="879"/>
                  </a:lnTo>
                  <a:lnTo>
                    <a:pt x="147" y="841"/>
                  </a:lnTo>
                  <a:cubicBezTo>
                    <a:pt x="147" y="841"/>
                    <a:pt x="247" y="748"/>
                    <a:pt x="348" y="655"/>
                  </a:cubicBezTo>
                  <a:cubicBezTo>
                    <a:pt x="384" y="708"/>
                    <a:pt x="404" y="724"/>
                    <a:pt x="426" y="774"/>
                  </a:cubicBezTo>
                  <a:cubicBezTo>
                    <a:pt x="448" y="824"/>
                    <a:pt x="484" y="902"/>
                    <a:pt x="480" y="957"/>
                  </a:cubicBezTo>
                  <a:lnTo>
                    <a:pt x="399" y="1102"/>
                  </a:lnTo>
                  <a:lnTo>
                    <a:pt x="336" y="1212"/>
                  </a:lnTo>
                  <a:cubicBezTo>
                    <a:pt x="322" y="1244"/>
                    <a:pt x="314" y="1268"/>
                    <a:pt x="315" y="1293"/>
                  </a:cubicBezTo>
                  <a:cubicBezTo>
                    <a:pt x="316" y="1318"/>
                    <a:pt x="334" y="1618"/>
                    <a:pt x="343" y="1683"/>
                  </a:cubicBezTo>
                  <a:lnTo>
                    <a:pt x="367" y="1686"/>
                  </a:lnTo>
                  <a:cubicBezTo>
                    <a:pt x="367" y="1686"/>
                    <a:pt x="414" y="1852"/>
                    <a:pt x="462" y="2019"/>
                  </a:cubicBezTo>
                  <a:cubicBezTo>
                    <a:pt x="417" y="2130"/>
                    <a:pt x="413" y="2159"/>
                    <a:pt x="409" y="2274"/>
                  </a:cubicBezTo>
                  <a:cubicBezTo>
                    <a:pt x="405" y="2389"/>
                    <a:pt x="430" y="2635"/>
                    <a:pt x="427" y="2716"/>
                  </a:cubicBezTo>
                  <a:lnTo>
                    <a:pt x="402" y="2755"/>
                  </a:lnTo>
                  <a:lnTo>
                    <a:pt x="354" y="2784"/>
                  </a:lnTo>
                  <a:cubicBezTo>
                    <a:pt x="354" y="2784"/>
                    <a:pt x="347" y="2819"/>
                    <a:pt x="340" y="2854"/>
                  </a:cubicBezTo>
                  <a:cubicBezTo>
                    <a:pt x="375" y="2899"/>
                    <a:pt x="376" y="3013"/>
                    <a:pt x="376" y="3013"/>
                  </a:cubicBezTo>
                  <a:lnTo>
                    <a:pt x="393" y="3009"/>
                  </a:lnTo>
                  <a:lnTo>
                    <a:pt x="402" y="2959"/>
                  </a:lnTo>
                  <a:lnTo>
                    <a:pt x="424" y="2961"/>
                  </a:lnTo>
                  <a:lnTo>
                    <a:pt x="430" y="2925"/>
                  </a:lnTo>
                  <a:lnTo>
                    <a:pt x="487" y="3058"/>
                  </a:lnTo>
                  <a:cubicBezTo>
                    <a:pt x="520" y="3086"/>
                    <a:pt x="599" y="3091"/>
                    <a:pt x="628" y="3094"/>
                  </a:cubicBezTo>
                  <a:lnTo>
                    <a:pt x="661" y="3075"/>
                  </a:lnTo>
                  <a:lnTo>
                    <a:pt x="636" y="3036"/>
                  </a:lnTo>
                  <a:lnTo>
                    <a:pt x="690" y="3021"/>
                  </a:lnTo>
                  <a:lnTo>
                    <a:pt x="604" y="2913"/>
                  </a:lnTo>
                  <a:cubicBezTo>
                    <a:pt x="578" y="2861"/>
                    <a:pt x="574" y="2833"/>
                    <a:pt x="532" y="2710"/>
                  </a:cubicBezTo>
                  <a:cubicBezTo>
                    <a:pt x="534" y="2582"/>
                    <a:pt x="602" y="2260"/>
                    <a:pt x="619" y="2146"/>
                  </a:cubicBezTo>
                  <a:cubicBezTo>
                    <a:pt x="635" y="2031"/>
                    <a:pt x="634" y="2055"/>
                    <a:pt x="637" y="2025"/>
                  </a:cubicBezTo>
                  <a:cubicBezTo>
                    <a:pt x="640" y="1995"/>
                    <a:pt x="642" y="1980"/>
                    <a:pt x="639" y="1968"/>
                  </a:cubicBezTo>
                  <a:cubicBezTo>
                    <a:pt x="670" y="1830"/>
                    <a:pt x="702" y="1693"/>
                    <a:pt x="702" y="1693"/>
                  </a:cubicBezTo>
                  <a:lnTo>
                    <a:pt x="724" y="1692"/>
                  </a:lnTo>
                  <a:cubicBezTo>
                    <a:pt x="724" y="1692"/>
                    <a:pt x="763" y="1505"/>
                    <a:pt x="771" y="1413"/>
                  </a:cubicBezTo>
                  <a:cubicBezTo>
                    <a:pt x="779" y="1321"/>
                    <a:pt x="778" y="1218"/>
                    <a:pt x="772" y="1138"/>
                  </a:cubicBezTo>
                  <a:cubicBezTo>
                    <a:pt x="766" y="1082"/>
                    <a:pt x="745" y="994"/>
                    <a:pt x="735" y="934"/>
                  </a:cubicBezTo>
                  <a:lnTo>
                    <a:pt x="712" y="816"/>
                  </a:lnTo>
                  <a:lnTo>
                    <a:pt x="735" y="786"/>
                  </a:lnTo>
                  <a:lnTo>
                    <a:pt x="820" y="934"/>
                  </a:lnTo>
                  <a:cubicBezTo>
                    <a:pt x="849" y="968"/>
                    <a:pt x="867" y="1006"/>
                    <a:pt x="907" y="990"/>
                  </a:cubicBezTo>
                  <a:cubicBezTo>
                    <a:pt x="947" y="974"/>
                    <a:pt x="1004" y="894"/>
                    <a:pt x="1060" y="838"/>
                  </a:cubicBezTo>
                  <a:lnTo>
                    <a:pt x="1204" y="646"/>
                  </a:lnTo>
                  <a:cubicBezTo>
                    <a:pt x="1246" y="605"/>
                    <a:pt x="1286" y="608"/>
                    <a:pt x="1314" y="592"/>
                  </a:cubicBezTo>
                  <a:cubicBezTo>
                    <a:pt x="1342" y="576"/>
                    <a:pt x="1357" y="572"/>
                    <a:pt x="1374" y="547"/>
                  </a:cubicBezTo>
                  <a:cubicBezTo>
                    <a:pt x="1391" y="522"/>
                    <a:pt x="1416" y="462"/>
                    <a:pt x="1414" y="445"/>
                  </a:cubicBezTo>
                  <a:cubicBezTo>
                    <a:pt x="1401" y="435"/>
                    <a:pt x="1386" y="436"/>
                    <a:pt x="1365" y="445"/>
                  </a:cubicBezTo>
                  <a:lnTo>
                    <a:pt x="1288" y="501"/>
                  </a:lnTo>
                  <a:lnTo>
                    <a:pt x="1209" y="528"/>
                  </a:lnTo>
                  <a:lnTo>
                    <a:pt x="1234" y="445"/>
                  </a:lnTo>
                  <a:cubicBezTo>
                    <a:pt x="1231" y="435"/>
                    <a:pt x="1203" y="447"/>
                    <a:pt x="1192" y="468"/>
                  </a:cubicBezTo>
                  <a:lnTo>
                    <a:pt x="1167" y="573"/>
                  </a:lnTo>
                  <a:cubicBezTo>
                    <a:pt x="1117" y="639"/>
                    <a:pt x="957" y="856"/>
                    <a:pt x="892" y="862"/>
                  </a:cubicBezTo>
                  <a:cubicBezTo>
                    <a:pt x="852" y="790"/>
                    <a:pt x="801" y="672"/>
                    <a:pt x="775" y="607"/>
                  </a:cubicBezTo>
                  <a:cubicBezTo>
                    <a:pt x="751" y="543"/>
                    <a:pt x="766" y="508"/>
                    <a:pt x="747" y="480"/>
                  </a:cubicBezTo>
                  <a:cubicBezTo>
                    <a:pt x="728" y="449"/>
                    <a:pt x="683" y="452"/>
                    <a:pt x="664" y="439"/>
                  </a:cubicBezTo>
                  <a:cubicBezTo>
                    <a:pt x="645" y="426"/>
                    <a:pt x="643" y="412"/>
                    <a:pt x="634" y="402"/>
                  </a:cubicBezTo>
                  <a:lnTo>
                    <a:pt x="609" y="378"/>
                  </a:lnTo>
                  <a:close/>
                </a:path>
              </a:pathLst>
            </a:custGeom>
            <a:solidFill>
              <a:srgbClr val="D97D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buClrTx/>
                <a:buFontTx/>
                <a:buNone/>
              </a:pPr>
              <a:endParaRPr kumimoji="1" lang="zh-TW" altLang="en-US" sz="3200" kern="1200" smtClean="0">
                <a:latin typeface="Calibri" pitchFamily="34" charset="0"/>
                <a:ea typeface="新細明體" charset="-120"/>
                <a:cs typeface="+mn-cs"/>
              </a:endParaRPr>
            </a:p>
          </p:txBody>
        </p:sp>
        <p:grpSp>
          <p:nvGrpSpPr>
            <p:cNvPr id="44044" name="Group 25"/>
            <p:cNvGrpSpPr>
              <a:grpSpLocks/>
            </p:cNvGrpSpPr>
            <p:nvPr/>
          </p:nvGrpSpPr>
          <p:grpSpPr bwMode="auto">
            <a:xfrm>
              <a:off x="3296" y="1398"/>
              <a:ext cx="189" cy="181"/>
              <a:chOff x="3206" y="1632"/>
              <a:chExt cx="298" cy="289"/>
            </a:xfrm>
          </p:grpSpPr>
          <p:pic>
            <p:nvPicPr>
              <p:cNvPr id="44086" name="Picture 26"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206" y="1632"/>
                <a:ext cx="2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7" name="Oval 27"/>
              <p:cNvSpPr>
                <a:spLocks noChangeArrowheads="1"/>
              </p:cNvSpPr>
              <p:nvPr/>
            </p:nvSpPr>
            <p:spPr bwMode="gray">
              <a:xfrm>
                <a:off x="3206" y="1632"/>
                <a:ext cx="296" cy="289"/>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fontAlgn="base">
                  <a:spcBef>
                    <a:spcPct val="0"/>
                  </a:spcBef>
                  <a:spcAft>
                    <a:spcPct val="0"/>
                  </a:spcAft>
                  <a:buClrTx/>
                  <a:buFontTx/>
                  <a:buNone/>
                  <a:defRPr/>
                </a:pPr>
                <a:endParaRPr kumimoji="1" lang="zh-TW" altLang="en-US" sz="3200" kern="1200">
                  <a:latin typeface="Calibri" pitchFamily="34" charset="0"/>
                  <a:ea typeface="新細明體" charset="-120"/>
                  <a:cs typeface="+mn-cs"/>
                </a:endParaRPr>
              </a:p>
            </p:txBody>
          </p:sp>
          <p:pic>
            <p:nvPicPr>
              <p:cNvPr id="44090" name="Picture 28"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236" y="1635"/>
                <a:ext cx="23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45" name="Group 29"/>
            <p:cNvGrpSpPr>
              <a:grpSpLocks/>
            </p:cNvGrpSpPr>
            <p:nvPr/>
          </p:nvGrpSpPr>
          <p:grpSpPr bwMode="auto">
            <a:xfrm rot="692470">
              <a:off x="3781" y="1806"/>
              <a:ext cx="517" cy="501"/>
              <a:chOff x="4055" y="2088"/>
              <a:chExt cx="436" cy="422"/>
            </a:xfrm>
          </p:grpSpPr>
          <p:pic>
            <p:nvPicPr>
              <p:cNvPr id="44083" name="Picture 30"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4055" y="2088"/>
                <a:ext cx="436"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1" name="Oval 31"/>
              <p:cNvSpPr>
                <a:spLocks noChangeArrowheads="1"/>
              </p:cNvSpPr>
              <p:nvPr/>
            </p:nvSpPr>
            <p:spPr bwMode="gray">
              <a:xfrm>
                <a:off x="4052" y="2080"/>
                <a:ext cx="433" cy="429"/>
              </a:xfrm>
              <a:prstGeom prst="ellipse">
                <a:avLst/>
              </a:prstGeom>
              <a:gradFill rotWithShape="1">
                <a:gsLst>
                  <a:gs pos="0">
                    <a:schemeClr val="accent2">
                      <a:alpha val="78999"/>
                    </a:schemeClr>
                  </a:gs>
                  <a:gs pos="50000">
                    <a:schemeClr val="accent2">
                      <a:gamma/>
                      <a:shade val="46275"/>
                      <a:invGamma/>
                    </a:schemeClr>
                  </a:gs>
                  <a:gs pos="100000">
                    <a:schemeClr val="accent2">
                      <a:alpha val="78999"/>
                    </a:schemeClr>
                  </a:gs>
                </a:gsLst>
                <a:lin ang="5400000" scaled="1"/>
              </a:gradFill>
              <a:ln w="9525" algn="ctr">
                <a:noFill/>
                <a:round/>
                <a:headEnd/>
                <a:tailEnd/>
              </a:ln>
              <a:effectLst/>
            </p:spPr>
            <p:txBody>
              <a:bodyPr wrap="none" anchor="ctr"/>
              <a:lstStyle/>
              <a:p>
                <a:pPr fontAlgn="base">
                  <a:spcBef>
                    <a:spcPct val="0"/>
                  </a:spcBef>
                  <a:spcAft>
                    <a:spcPct val="0"/>
                  </a:spcAft>
                  <a:buClrTx/>
                  <a:buFontTx/>
                  <a:buNone/>
                  <a:defRPr/>
                </a:pPr>
                <a:endParaRPr kumimoji="1" lang="zh-TW" altLang="en-US" sz="3200" kern="1200">
                  <a:latin typeface="Calibri" pitchFamily="34" charset="0"/>
                  <a:ea typeface="新細明體" charset="-120"/>
                  <a:cs typeface="+mn-cs"/>
                </a:endParaRPr>
              </a:p>
            </p:txBody>
          </p:sp>
          <p:pic>
            <p:nvPicPr>
              <p:cNvPr id="44085" name="Picture 32"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098" y="2092"/>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46" name="Group 41"/>
            <p:cNvGrpSpPr>
              <a:grpSpLocks/>
            </p:cNvGrpSpPr>
            <p:nvPr/>
          </p:nvGrpSpPr>
          <p:grpSpPr bwMode="auto">
            <a:xfrm>
              <a:off x="2235" y="2128"/>
              <a:ext cx="714" cy="690"/>
              <a:chOff x="2323" y="2847"/>
              <a:chExt cx="636" cy="616"/>
            </a:xfrm>
          </p:grpSpPr>
          <p:pic>
            <p:nvPicPr>
              <p:cNvPr id="44080" name="Picture 42" descr="circuler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2323" y="2847"/>
                <a:ext cx="636"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3" name="Oval 43"/>
              <p:cNvSpPr>
                <a:spLocks noChangeArrowheads="1"/>
              </p:cNvSpPr>
              <p:nvPr/>
            </p:nvSpPr>
            <p:spPr bwMode="gray">
              <a:xfrm>
                <a:off x="2323" y="2847"/>
                <a:ext cx="632" cy="611"/>
              </a:xfrm>
              <a:prstGeom prst="ellipse">
                <a:avLst/>
              </a:prstGeom>
              <a:gradFill rotWithShape="1">
                <a:gsLst>
                  <a:gs pos="0">
                    <a:schemeClr val="accent1">
                      <a:alpha val="80000"/>
                    </a:schemeClr>
                  </a:gs>
                  <a:gs pos="50000">
                    <a:schemeClr val="accent1">
                      <a:gamma/>
                      <a:shade val="60000"/>
                      <a:invGamma/>
                    </a:schemeClr>
                  </a:gs>
                  <a:gs pos="100000">
                    <a:schemeClr val="accent1">
                      <a:alpha val="80000"/>
                    </a:schemeClr>
                  </a:gs>
                </a:gsLst>
                <a:lin ang="5400000" scaled="1"/>
              </a:gradFill>
              <a:ln w="9525" algn="ctr">
                <a:noFill/>
                <a:round/>
                <a:headEnd/>
                <a:tailEnd/>
              </a:ln>
              <a:effectLst/>
            </p:spPr>
            <p:txBody>
              <a:bodyPr wrap="none" anchor="ctr"/>
              <a:lstStyle/>
              <a:p>
                <a:pPr fontAlgn="base">
                  <a:spcBef>
                    <a:spcPct val="0"/>
                  </a:spcBef>
                  <a:spcAft>
                    <a:spcPct val="0"/>
                  </a:spcAft>
                  <a:buClrTx/>
                  <a:buFontTx/>
                  <a:buNone/>
                  <a:defRPr/>
                </a:pPr>
                <a:endParaRPr kumimoji="1" lang="zh-TW" altLang="en-US" sz="3200" kern="1200">
                  <a:latin typeface="Calibri" pitchFamily="34" charset="0"/>
                  <a:ea typeface="新細明體" charset="-120"/>
                  <a:cs typeface="+mn-cs"/>
                </a:endParaRPr>
              </a:p>
            </p:txBody>
          </p:sp>
          <p:pic>
            <p:nvPicPr>
              <p:cNvPr id="44082" name="Picture 44"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386" y="2853"/>
                <a:ext cx="50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47" name="Group 45"/>
            <p:cNvGrpSpPr>
              <a:grpSpLocks/>
            </p:cNvGrpSpPr>
            <p:nvPr/>
          </p:nvGrpSpPr>
          <p:grpSpPr bwMode="auto">
            <a:xfrm>
              <a:off x="3381" y="2355"/>
              <a:ext cx="373" cy="359"/>
              <a:chOff x="3528" y="2759"/>
              <a:chExt cx="530" cy="512"/>
            </a:xfrm>
          </p:grpSpPr>
          <p:pic>
            <p:nvPicPr>
              <p:cNvPr id="44075" name="Picture 46" descr="circuler_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3528" y="2759"/>
                <a:ext cx="530"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7" name="Oval 47"/>
              <p:cNvSpPr>
                <a:spLocks noChangeArrowheads="1"/>
              </p:cNvSpPr>
              <p:nvPr/>
            </p:nvSpPr>
            <p:spPr bwMode="gray">
              <a:xfrm>
                <a:off x="3528" y="2759"/>
                <a:ext cx="526" cy="512"/>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fontAlgn="base">
                  <a:spcBef>
                    <a:spcPct val="0"/>
                  </a:spcBef>
                  <a:spcAft>
                    <a:spcPct val="0"/>
                  </a:spcAft>
                  <a:buClrTx/>
                  <a:buFontTx/>
                  <a:buNone/>
                  <a:defRPr/>
                </a:pPr>
                <a:endParaRPr kumimoji="1" lang="zh-TW" altLang="en-US" sz="3200" kern="1200">
                  <a:latin typeface="Calibri" pitchFamily="34" charset="0"/>
                  <a:ea typeface="新細明體" charset="-120"/>
                  <a:cs typeface="+mn-cs"/>
                </a:endParaRPr>
              </a:p>
            </p:txBody>
          </p:sp>
          <p:pic>
            <p:nvPicPr>
              <p:cNvPr id="44079" name="Picture 48"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581" y="2764"/>
                <a:ext cx="4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48" name="Arc 49"/>
            <p:cNvSpPr>
              <a:spLocks/>
            </p:cNvSpPr>
            <p:nvPr/>
          </p:nvSpPr>
          <p:spPr bwMode="gray">
            <a:xfrm rot="692470">
              <a:off x="2803" y="1527"/>
              <a:ext cx="1102" cy="528"/>
            </a:xfrm>
            <a:custGeom>
              <a:avLst/>
              <a:gdLst>
                <a:gd name="T0" fmla="*/ 0 w 18088"/>
                <a:gd name="T1" fmla="*/ 0 h 18769"/>
                <a:gd name="T2" fmla="*/ 0 w 18088"/>
                <a:gd name="T3" fmla="*/ 0 h 18769"/>
                <a:gd name="T4" fmla="*/ 0 w 18088"/>
                <a:gd name="T5" fmla="*/ 0 h 18769"/>
                <a:gd name="T6" fmla="*/ 0 60000 65536"/>
                <a:gd name="T7" fmla="*/ 0 60000 65536"/>
                <a:gd name="T8" fmla="*/ 0 60000 65536"/>
                <a:gd name="T9" fmla="*/ 0 w 18088"/>
                <a:gd name="T10" fmla="*/ 0 h 18769"/>
                <a:gd name="T11" fmla="*/ 18088 w 18088"/>
                <a:gd name="T12" fmla="*/ 18769 h 18769"/>
              </a:gdLst>
              <a:ahLst/>
              <a:cxnLst>
                <a:cxn ang="T6">
                  <a:pos x="T0" y="T1"/>
                </a:cxn>
                <a:cxn ang="T7">
                  <a:pos x="T2" y="T3"/>
                </a:cxn>
                <a:cxn ang="T8">
                  <a:pos x="T4" y="T5"/>
                </a:cxn>
              </a:cxnLst>
              <a:rect l="T9" t="T10" r="T11" b="T12"/>
              <a:pathLst>
                <a:path w="18088" h="18769" fill="none" extrusionOk="0">
                  <a:moveTo>
                    <a:pt x="10690" y="0"/>
                  </a:moveTo>
                  <a:cubicBezTo>
                    <a:pt x="13675" y="1700"/>
                    <a:pt x="16211" y="4087"/>
                    <a:pt x="18088" y="6963"/>
                  </a:cubicBezTo>
                </a:path>
                <a:path w="18088" h="18769" stroke="0" extrusionOk="0">
                  <a:moveTo>
                    <a:pt x="10690" y="0"/>
                  </a:moveTo>
                  <a:cubicBezTo>
                    <a:pt x="13675" y="1700"/>
                    <a:pt x="16211" y="4087"/>
                    <a:pt x="18088" y="6963"/>
                  </a:cubicBezTo>
                  <a:lnTo>
                    <a:pt x="0" y="18769"/>
                  </a:lnTo>
                  <a:lnTo>
                    <a:pt x="10690" y="0"/>
                  </a:lnTo>
                  <a:close/>
                </a:path>
              </a:pathLst>
            </a:custGeom>
            <a:noFill/>
            <a:ln w="12700">
              <a:solidFill>
                <a:schemeClr val="tx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kumimoji="1" lang="zh-TW" altLang="en-US" sz="3200" kern="1200" smtClean="0">
                <a:latin typeface="Calibri" pitchFamily="34" charset="0"/>
                <a:ea typeface="新細明體" charset="-120"/>
                <a:cs typeface="+mn-cs"/>
              </a:endParaRPr>
            </a:p>
          </p:txBody>
        </p:sp>
        <p:sp>
          <p:nvSpPr>
            <p:cNvPr id="44049" name="Arc 51"/>
            <p:cNvSpPr>
              <a:spLocks/>
            </p:cNvSpPr>
            <p:nvPr/>
          </p:nvSpPr>
          <p:spPr bwMode="gray">
            <a:xfrm rot="692470">
              <a:off x="2694" y="1998"/>
              <a:ext cx="740" cy="593"/>
            </a:xfrm>
            <a:custGeom>
              <a:avLst/>
              <a:gdLst>
                <a:gd name="T0" fmla="*/ 0 w 12127"/>
                <a:gd name="T1" fmla="*/ 0 h 21079"/>
                <a:gd name="T2" fmla="*/ 0 w 12127"/>
                <a:gd name="T3" fmla="*/ 0 h 21079"/>
                <a:gd name="T4" fmla="*/ 0 w 12127"/>
                <a:gd name="T5" fmla="*/ 0 h 21079"/>
                <a:gd name="T6" fmla="*/ 0 60000 65536"/>
                <a:gd name="T7" fmla="*/ 0 60000 65536"/>
                <a:gd name="T8" fmla="*/ 0 60000 65536"/>
                <a:gd name="T9" fmla="*/ 0 w 12127"/>
                <a:gd name="T10" fmla="*/ 0 h 21079"/>
                <a:gd name="T11" fmla="*/ 12127 w 12127"/>
                <a:gd name="T12" fmla="*/ 21079 h 21079"/>
              </a:gdLst>
              <a:ahLst/>
              <a:cxnLst>
                <a:cxn ang="T6">
                  <a:pos x="T0" y="T1"/>
                </a:cxn>
                <a:cxn ang="T7">
                  <a:pos x="T2" y="T3"/>
                </a:cxn>
                <a:cxn ang="T8">
                  <a:pos x="T4" y="T5"/>
                </a:cxn>
              </a:cxnLst>
              <a:rect l="T9" t="T10" r="T11" b="T12"/>
              <a:pathLst>
                <a:path w="12127" h="21079" fill="none" extrusionOk="0">
                  <a:moveTo>
                    <a:pt x="12126" y="17874"/>
                  </a:moveTo>
                  <a:cubicBezTo>
                    <a:pt x="9879" y="19399"/>
                    <a:pt x="7364" y="20486"/>
                    <a:pt x="4714" y="21079"/>
                  </a:cubicBezTo>
                </a:path>
                <a:path w="12127" h="21079" stroke="0" extrusionOk="0">
                  <a:moveTo>
                    <a:pt x="12126" y="17874"/>
                  </a:moveTo>
                  <a:cubicBezTo>
                    <a:pt x="9879" y="19399"/>
                    <a:pt x="7364" y="20486"/>
                    <a:pt x="4714" y="21079"/>
                  </a:cubicBezTo>
                  <a:lnTo>
                    <a:pt x="0" y="0"/>
                  </a:lnTo>
                  <a:lnTo>
                    <a:pt x="12126" y="17874"/>
                  </a:lnTo>
                  <a:close/>
                </a:path>
              </a:pathLst>
            </a:custGeom>
            <a:noFill/>
            <a:ln w="12700">
              <a:solidFill>
                <a:schemeClr val="tx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kumimoji="1" lang="zh-TW" altLang="en-US" sz="3200" kern="1200" smtClean="0">
                <a:latin typeface="Calibri" pitchFamily="34" charset="0"/>
                <a:ea typeface="新細明體" charset="-120"/>
                <a:cs typeface="+mn-cs"/>
              </a:endParaRPr>
            </a:p>
          </p:txBody>
        </p:sp>
        <p:sp>
          <p:nvSpPr>
            <p:cNvPr id="44050" name="Rectangle 56"/>
            <p:cNvSpPr>
              <a:spLocks noChangeArrowheads="1"/>
            </p:cNvSpPr>
            <p:nvPr/>
          </p:nvSpPr>
          <p:spPr bwMode="gray">
            <a:xfrm>
              <a:off x="2355" y="2363"/>
              <a:ext cx="5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fontAlgn="base">
                <a:spcBef>
                  <a:spcPct val="0"/>
                </a:spcBef>
                <a:spcAft>
                  <a:spcPct val="0"/>
                </a:spcAft>
                <a:buClr>
                  <a:srgbClr val="FF0066"/>
                </a:buClr>
                <a:buSzPct val="75000"/>
                <a:buFontTx/>
                <a:buNone/>
              </a:pPr>
              <a:r>
                <a:rPr kumimoji="1" lang="zh-TW" altLang="en-US" sz="2400" b="1" kern="1200" smtClean="0">
                  <a:solidFill>
                    <a:srgbClr val="FFFFFF"/>
                  </a:solidFill>
                  <a:latin typeface="微軟正黑體" pitchFamily="34" charset="-120"/>
                  <a:ea typeface="微軟正黑體" pitchFamily="34" charset="-120"/>
                  <a:cs typeface="+mn-cs"/>
                </a:rPr>
                <a:t>經濟</a:t>
              </a:r>
              <a:endParaRPr kumimoji="1" lang="en-US" altLang="zh-TW" sz="2400" b="1" kern="1200" smtClean="0">
                <a:solidFill>
                  <a:srgbClr val="FFFFFF"/>
                </a:solidFill>
                <a:latin typeface="微軟正黑體" pitchFamily="34" charset="-120"/>
                <a:ea typeface="微軟正黑體" pitchFamily="34" charset="-120"/>
                <a:cs typeface="+mn-cs"/>
              </a:endParaRPr>
            </a:p>
          </p:txBody>
        </p:sp>
        <p:sp>
          <p:nvSpPr>
            <p:cNvPr id="44051" name="Rectangle 57"/>
            <p:cNvSpPr>
              <a:spLocks noChangeArrowheads="1"/>
            </p:cNvSpPr>
            <p:nvPr/>
          </p:nvSpPr>
          <p:spPr bwMode="gray">
            <a:xfrm>
              <a:off x="3827" y="1949"/>
              <a:ext cx="439"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fontAlgn="base">
                <a:spcBef>
                  <a:spcPct val="0"/>
                </a:spcBef>
                <a:spcAft>
                  <a:spcPct val="0"/>
                </a:spcAft>
                <a:buClr>
                  <a:srgbClr val="FF0066"/>
                </a:buClr>
                <a:buSzPct val="75000"/>
                <a:buFontTx/>
                <a:buNone/>
              </a:pPr>
              <a:r>
                <a:rPr kumimoji="1" lang="zh-TW" altLang="en-US" sz="2000" b="1" kern="1200" smtClean="0">
                  <a:solidFill>
                    <a:srgbClr val="FFFFFF"/>
                  </a:solidFill>
                  <a:latin typeface="微軟正黑體" pitchFamily="34" charset="-120"/>
                  <a:ea typeface="微軟正黑體" pitchFamily="34" charset="-120"/>
                  <a:cs typeface="+mn-cs"/>
                </a:rPr>
                <a:t>課業</a:t>
              </a:r>
              <a:endParaRPr kumimoji="1" lang="en-US" altLang="zh-TW" sz="2000" b="1" kern="1200" smtClean="0">
                <a:solidFill>
                  <a:srgbClr val="FFFFFF"/>
                </a:solidFill>
                <a:latin typeface="微軟正黑體" pitchFamily="34" charset="-120"/>
                <a:ea typeface="微軟正黑體" pitchFamily="34" charset="-120"/>
                <a:cs typeface="+mn-cs"/>
              </a:endParaRPr>
            </a:p>
          </p:txBody>
        </p:sp>
        <p:sp>
          <p:nvSpPr>
            <p:cNvPr id="44052" name="AutoShape 59"/>
            <p:cNvSpPr>
              <a:spLocks/>
            </p:cNvSpPr>
            <p:nvPr/>
          </p:nvSpPr>
          <p:spPr bwMode="black">
            <a:xfrm>
              <a:off x="3140" y="2812"/>
              <a:ext cx="1996" cy="368"/>
            </a:xfrm>
            <a:prstGeom prst="accentCallout2">
              <a:avLst>
                <a:gd name="adj1" fmla="val 20991"/>
                <a:gd name="adj2" fmla="val -3213"/>
                <a:gd name="adj3" fmla="val 20991"/>
                <a:gd name="adj4" fmla="val -13051"/>
                <a:gd name="adj5" fmla="val -57167"/>
                <a:gd name="adj6" fmla="val -16472"/>
              </a:avLst>
            </a:prstGeom>
            <a:solidFill>
              <a:srgbClr val="FFC000"/>
            </a:solidFill>
            <a:ln w="9525">
              <a:solidFill>
                <a:schemeClr val="accent1"/>
              </a:solidFill>
              <a:miter lim="800000"/>
              <a:headEnd/>
              <a:tailEnd/>
            </a:ln>
          </p:spPr>
          <p:txBody>
            <a:bodyPr lIns="0" anchor="ct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fontAlgn="base">
                <a:lnSpc>
                  <a:spcPct val="90000"/>
                </a:lnSpc>
                <a:spcBef>
                  <a:spcPct val="0"/>
                </a:spcBef>
                <a:spcAft>
                  <a:spcPct val="0"/>
                </a:spcAft>
                <a:buClrTx/>
                <a:buFontTx/>
                <a:buNone/>
              </a:pPr>
              <a:r>
                <a:rPr kumimoji="1" lang="zh-TW" altLang="en-US" b="1" kern="1200" smtClean="0">
                  <a:solidFill>
                    <a:srgbClr val="FFFFFF"/>
                  </a:solidFill>
                  <a:latin typeface="微軟正黑體" pitchFamily="34" charset="-120"/>
                  <a:ea typeface="微軟正黑體" pitchFamily="34" charset="-120"/>
                  <a:cs typeface="+mn-cs"/>
                </a:rPr>
                <a:t>家中經濟較弱勢</a:t>
              </a:r>
              <a:endParaRPr kumimoji="1" lang="en-US" altLang="zh-TW" b="1" kern="1200" smtClean="0">
                <a:solidFill>
                  <a:srgbClr val="FFFFFF"/>
                </a:solidFill>
                <a:latin typeface="微軟正黑體" pitchFamily="34" charset="-120"/>
                <a:ea typeface="微軟正黑體" pitchFamily="34" charset="-120"/>
                <a:cs typeface="+mn-cs"/>
              </a:endParaRPr>
            </a:p>
          </p:txBody>
        </p:sp>
        <p:grpSp>
          <p:nvGrpSpPr>
            <p:cNvPr id="44053" name="Group 38"/>
            <p:cNvGrpSpPr>
              <a:grpSpLocks/>
            </p:cNvGrpSpPr>
            <p:nvPr/>
          </p:nvGrpSpPr>
          <p:grpSpPr bwMode="auto">
            <a:xfrm>
              <a:off x="177" y="557"/>
              <a:ext cx="2630" cy="1844"/>
              <a:chOff x="177" y="557"/>
              <a:chExt cx="2630" cy="1844"/>
            </a:xfrm>
          </p:grpSpPr>
          <p:grpSp>
            <p:nvGrpSpPr>
              <p:cNvPr id="44054" name="Group 21"/>
              <p:cNvGrpSpPr>
                <a:grpSpLocks/>
              </p:cNvGrpSpPr>
              <p:nvPr/>
            </p:nvGrpSpPr>
            <p:grpSpPr bwMode="auto">
              <a:xfrm>
                <a:off x="2177" y="1155"/>
                <a:ext cx="231" cy="223"/>
                <a:chOff x="1833" y="1596"/>
                <a:chExt cx="368" cy="355"/>
              </a:xfrm>
            </p:grpSpPr>
            <p:pic>
              <p:nvPicPr>
                <p:cNvPr id="44070" name="Picture 22" descr="circuler_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a:off x="1833" y="1596"/>
                  <a:ext cx="368"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3" name="Oval 23"/>
                <p:cNvSpPr>
                  <a:spLocks noChangeArrowheads="1"/>
                </p:cNvSpPr>
                <p:nvPr/>
              </p:nvSpPr>
              <p:spPr bwMode="gray">
                <a:xfrm>
                  <a:off x="1833" y="1596"/>
                  <a:ext cx="366" cy="355"/>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fontAlgn="base">
                    <a:spcBef>
                      <a:spcPct val="0"/>
                    </a:spcBef>
                    <a:spcAft>
                      <a:spcPct val="0"/>
                    </a:spcAft>
                    <a:buClrTx/>
                    <a:buFontTx/>
                    <a:buNone/>
                    <a:defRPr/>
                  </a:pPr>
                  <a:endParaRPr kumimoji="1" lang="zh-TW" altLang="en-US" sz="3200" kern="1200">
                    <a:latin typeface="Calibri" pitchFamily="34" charset="0"/>
                    <a:ea typeface="新細明體" charset="-120"/>
                    <a:cs typeface="+mn-cs"/>
                  </a:endParaRPr>
                </a:p>
              </p:txBody>
            </p:sp>
            <p:pic>
              <p:nvPicPr>
                <p:cNvPr id="44074" name="Picture 24"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9" y="1600"/>
                  <a:ext cx="29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55" name="Group 33"/>
              <p:cNvGrpSpPr>
                <a:grpSpLocks/>
              </p:cNvGrpSpPr>
              <p:nvPr/>
            </p:nvGrpSpPr>
            <p:grpSpPr bwMode="auto">
              <a:xfrm>
                <a:off x="1294" y="1204"/>
                <a:ext cx="556" cy="539"/>
                <a:chOff x="887" y="2040"/>
                <a:chExt cx="433" cy="422"/>
              </a:xfrm>
            </p:grpSpPr>
            <p:pic>
              <p:nvPicPr>
                <p:cNvPr id="44067" name="Picture 34" descr="circuler_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5" name="Oval 35"/>
                <p:cNvSpPr>
                  <a:spLocks noChangeArrowheads="1"/>
                </p:cNvSpPr>
                <p:nvPr/>
              </p:nvSpPr>
              <p:spPr bwMode="gray">
                <a:xfrm>
                  <a:off x="887" y="2040"/>
                  <a:ext cx="433" cy="422"/>
                </a:xfrm>
                <a:prstGeom prst="ellipse">
                  <a:avLst/>
                </a:prstGeom>
                <a:gradFill rotWithShape="1">
                  <a:gsLst>
                    <a:gs pos="0">
                      <a:schemeClr val="folHlink">
                        <a:alpha val="80000"/>
                      </a:schemeClr>
                    </a:gs>
                    <a:gs pos="50000">
                      <a:schemeClr val="folHlink">
                        <a:gamma/>
                        <a:shade val="46275"/>
                        <a:invGamma/>
                      </a:schemeClr>
                    </a:gs>
                    <a:gs pos="100000">
                      <a:schemeClr val="folHlink">
                        <a:alpha val="80000"/>
                      </a:schemeClr>
                    </a:gs>
                  </a:gsLst>
                  <a:lin ang="5400000" scaled="1"/>
                </a:gradFill>
                <a:ln w="9525" algn="ctr">
                  <a:noFill/>
                  <a:round/>
                  <a:headEnd/>
                  <a:tailEnd/>
                </a:ln>
                <a:effectLst/>
              </p:spPr>
              <p:txBody>
                <a:bodyPr wrap="none" anchor="ctr"/>
                <a:lstStyle/>
                <a:p>
                  <a:pPr fontAlgn="base">
                    <a:spcBef>
                      <a:spcPct val="0"/>
                    </a:spcBef>
                    <a:spcAft>
                      <a:spcPct val="0"/>
                    </a:spcAft>
                    <a:buClrTx/>
                    <a:buFontTx/>
                    <a:buNone/>
                    <a:defRPr/>
                  </a:pPr>
                  <a:endParaRPr kumimoji="1" lang="zh-TW" altLang="en-US" sz="3200" kern="1200">
                    <a:latin typeface="Calibri" pitchFamily="34" charset="0"/>
                    <a:ea typeface="新細明體" charset="-120"/>
                    <a:cs typeface="+mn-cs"/>
                  </a:endParaRPr>
                </a:p>
              </p:txBody>
            </p:sp>
            <p:pic>
              <p:nvPicPr>
                <p:cNvPr id="44069" name="Picture 36"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56" name="Group 37"/>
              <p:cNvGrpSpPr>
                <a:grpSpLocks/>
              </p:cNvGrpSpPr>
              <p:nvPr/>
            </p:nvGrpSpPr>
            <p:grpSpPr bwMode="auto">
              <a:xfrm>
                <a:off x="1512" y="1924"/>
                <a:ext cx="373" cy="357"/>
                <a:chOff x="1224" y="2711"/>
                <a:chExt cx="530" cy="512"/>
              </a:xfrm>
            </p:grpSpPr>
            <p:pic>
              <p:nvPicPr>
                <p:cNvPr id="44062" name="Picture 38" descr="circuler_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gray">
                <a:xfrm>
                  <a:off x="1224" y="2711"/>
                  <a:ext cx="530"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9" name="Oval 39"/>
                <p:cNvSpPr>
                  <a:spLocks noChangeArrowheads="1"/>
                </p:cNvSpPr>
                <p:nvPr/>
              </p:nvSpPr>
              <p:spPr bwMode="gray">
                <a:xfrm>
                  <a:off x="1224" y="2711"/>
                  <a:ext cx="526" cy="512"/>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w="9525" algn="ctr">
                  <a:noFill/>
                  <a:round/>
                  <a:headEnd/>
                  <a:tailEnd/>
                </a:ln>
                <a:effectLst/>
              </p:spPr>
              <p:txBody>
                <a:bodyPr wrap="none" anchor="ctr"/>
                <a:lstStyle/>
                <a:p>
                  <a:pPr fontAlgn="base">
                    <a:spcBef>
                      <a:spcPct val="0"/>
                    </a:spcBef>
                    <a:spcAft>
                      <a:spcPct val="0"/>
                    </a:spcAft>
                    <a:buClrTx/>
                    <a:buFontTx/>
                    <a:buNone/>
                    <a:defRPr/>
                  </a:pPr>
                  <a:endParaRPr kumimoji="1" lang="zh-TW" altLang="en-US" sz="3200" kern="1200">
                    <a:latin typeface="Calibri" pitchFamily="34" charset="0"/>
                    <a:ea typeface="新細明體" charset="-120"/>
                    <a:cs typeface="+mn-cs"/>
                  </a:endParaRPr>
                </a:p>
              </p:txBody>
            </p:sp>
            <p:pic>
              <p:nvPicPr>
                <p:cNvPr id="44066" name="Picture 40"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277" y="2716"/>
                  <a:ext cx="4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57" name="Arc 52"/>
              <p:cNvSpPr>
                <a:spLocks/>
              </p:cNvSpPr>
              <p:nvPr/>
            </p:nvSpPr>
            <p:spPr bwMode="gray">
              <a:xfrm rot="692470">
                <a:off x="1867" y="1831"/>
                <a:ext cx="850" cy="570"/>
              </a:xfrm>
              <a:custGeom>
                <a:avLst/>
                <a:gdLst>
                  <a:gd name="T0" fmla="*/ 0 w 13927"/>
                  <a:gd name="T1" fmla="*/ 0 h 20367"/>
                  <a:gd name="T2" fmla="*/ 0 w 13927"/>
                  <a:gd name="T3" fmla="*/ 0 h 20367"/>
                  <a:gd name="T4" fmla="*/ 0 w 13927"/>
                  <a:gd name="T5" fmla="*/ 0 h 20367"/>
                  <a:gd name="T6" fmla="*/ 0 60000 65536"/>
                  <a:gd name="T7" fmla="*/ 0 60000 65536"/>
                  <a:gd name="T8" fmla="*/ 0 60000 65536"/>
                  <a:gd name="T9" fmla="*/ 0 w 13927"/>
                  <a:gd name="T10" fmla="*/ 0 h 20367"/>
                  <a:gd name="T11" fmla="*/ 13927 w 13927"/>
                  <a:gd name="T12" fmla="*/ 20367 h 20367"/>
                </a:gdLst>
                <a:ahLst/>
                <a:cxnLst>
                  <a:cxn ang="T6">
                    <a:pos x="T0" y="T1"/>
                  </a:cxn>
                  <a:cxn ang="T7">
                    <a:pos x="T2" y="T3"/>
                  </a:cxn>
                  <a:cxn ang="T8">
                    <a:pos x="T4" y="T5"/>
                  </a:cxn>
                </a:cxnLst>
                <a:rect l="T9" t="T10" r="T11" b="T12"/>
                <a:pathLst>
                  <a:path w="13927" h="20367" fill="none" extrusionOk="0">
                    <a:moveTo>
                      <a:pt x="6734" y="20367"/>
                    </a:moveTo>
                    <a:cubicBezTo>
                      <a:pt x="4275" y="19499"/>
                      <a:pt x="1993" y="18192"/>
                      <a:pt x="0" y="16510"/>
                    </a:cubicBezTo>
                  </a:path>
                  <a:path w="13927" h="20367" stroke="0" extrusionOk="0">
                    <a:moveTo>
                      <a:pt x="6734" y="20367"/>
                    </a:moveTo>
                    <a:cubicBezTo>
                      <a:pt x="4275" y="19499"/>
                      <a:pt x="1993" y="18192"/>
                      <a:pt x="0" y="16510"/>
                    </a:cubicBezTo>
                    <a:lnTo>
                      <a:pt x="13927" y="0"/>
                    </a:lnTo>
                    <a:lnTo>
                      <a:pt x="6734" y="20367"/>
                    </a:lnTo>
                    <a:close/>
                  </a:path>
                </a:pathLst>
              </a:custGeom>
              <a:noFill/>
              <a:ln w="12700">
                <a:solidFill>
                  <a:schemeClr val="tx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kumimoji="1" lang="zh-TW" altLang="en-US" sz="3200" kern="1200" smtClean="0">
                  <a:latin typeface="Calibri" pitchFamily="34" charset="0"/>
                  <a:ea typeface="新細明體" charset="-120"/>
                  <a:cs typeface="+mn-cs"/>
                </a:endParaRPr>
              </a:p>
            </p:txBody>
          </p:sp>
          <p:sp>
            <p:nvSpPr>
              <p:cNvPr id="44058" name="Arc 53"/>
              <p:cNvSpPr>
                <a:spLocks/>
              </p:cNvSpPr>
              <p:nvPr/>
            </p:nvSpPr>
            <p:spPr bwMode="gray">
              <a:xfrm rot="692470">
                <a:off x="1392" y="1824"/>
                <a:ext cx="1318" cy="342"/>
              </a:xfrm>
              <a:custGeom>
                <a:avLst/>
                <a:gdLst>
                  <a:gd name="T0" fmla="*/ 0 w 21600"/>
                  <a:gd name="T1" fmla="*/ 0 h 12198"/>
                  <a:gd name="T2" fmla="*/ 0 w 21600"/>
                  <a:gd name="T3" fmla="*/ 0 h 12198"/>
                  <a:gd name="T4" fmla="*/ 0 w 21600"/>
                  <a:gd name="T5" fmla="*/ 0 h 12198"/>
                  <a:gd name="T6" fmla="*/ 0 60000 65536"/>
                  <a:gd name="T7" fmla="*/ 0 60000 65536"/>
                  <a:gd name="T8" fmla="*/ 0 60000 65536"/>
                  <a:gd name="T9" fmla="*/ 0 w 21600"/>
                  <a:gd name="T10" fmla="*/ 0 h 12198"/>
                  <a:gd name="T11" fmla="*/ 21600 w 21600"/>
                  <a:gd name="T12" fmla="*/ 12198 h 12198"/>
                </a:gdLst>
                <a:ahLst/>
                <a:cxnLst>
                  <a:cxn ang="T6">
                    <a:pos x="T0" y="T1"/>
                  </a:cxn>
                  <a:cxn ang="T7">
                    <a:pos x="T2" y="T3"/>
                  </a:cxn>
                  <a:cxn ang="T8">
                    <a:pos x="T4" y="T5"/>
                  </a:cxn>
                </a:cxnLst>
                <a:rect l="T9" t="T10" r="T11" b="T12"/>
                <a:pathLst>
                  <a:path w="21600" h="12198" fill="none" extrusionOk="0">
                    <a:moveTo>
                      <a:pt x="2336" y="12198"/>
                    </a:moveTo>
                    <a:cubicBezTo>
                      <a:pt x="800" y="9169"/>
                      <a:pt x="0" y="5821"/>
                      <a:pt x="0" y="2426"/>
                    </a:cubicBezTo>
                    <a:cubicBezTo>
                      <a:pt x="-1" y="1615"/>
                      <a:pt x="45" y="805"/>
                      <a:pt x="136" y="-1"/>
                    </a:cubicBezTo>
                  </a:path>
                  <a:path w="21600" h="12198" stroke="0" extrusionOk="0">
                    <a:moveTo>
                      <a:pt x="2336" y="12198"/>
                    </a:moveTo>
                    <a:cubicBezTo>
                      <a:pt x="800" y="9169"/>
                      <a:pt x="0" y="5821"/>
                      <a:pt x="0" y="2426"/>
                    </a:cubicBezTo>
                    <a:cubicBezTo>
                      <a:pt x="-1" y="1615"/>
                      <a:pt x="45" y="805"/>
                      <a:pt x="136" y="-1"/>
                    </a:cubicBezTo>
                    <a:lnTo>
                      <a:pt x="21600" y="2426"/>
                    </a:lnTo>
                    <a:lnTo>
                      <a:pt x="2336" y="12198"/>
                    </a:lnTo>
                    <a:close/>
                  </a:path>
                </a:pathLst>
              </a:custGeom>
              <a:noFill/>
              <a:ln w="12700">
                <a:solidFill>
                  <a:schemeClr val="tx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kumimoji="1" lang="zh-TW" altLang="en-US" sz="3200" kern="1200" smtClean="0">
                  <a:latin typeface="Calibri" pitchFamily="34" charset="0"/>
                  <a:ea typeface="新細明體" charset="-120"/>
                  <a:cs typeface="+mn-cs"/>
                </a:endParaRPr>
              </a:p>
            </p:txBody>
          </p:sp>
          <p:sp>
            <p:nvSpPr>
              <p:cNvPr id="44059" name="Arc 54"/>
              <p:cNvSpPr>
                <a:spLocks/>
              </p:cNvSpPr>
              <p:nvPr/>
            </p:nvSpPr>
            <p:spPr bwMode="gray">
              <a:xfrm rot="692470">
                <a:off x="1785" y="1310"/>
                <a:ext cx="1022" cy="511"/>
              </a:xfrm>
              <a:custGeom>
                <a:avLst/>
                <a:gdLst>
                  <a:gd name="T0" fmla="*/ 0 w 16756"/>
                  <a:gd name="T1" fmla="*/ 0 h 18207"/>
                  <a:gd name="T2" fmla="*/ 0 w 16756"/>
                  <a:gd name="T3" fmla="*/ 0 h 18207"/>
                  <a:gd name="T4" fmla="*/ 0 w 16756"/>
                  <a:gd name="T5" fmla="*/ 0 h 18207"/>
                  <a:gd name="T6" fmla="*/ 0 60000 65536"/>
                  <a:gd name="T7" fmla="*/ 0 60000 65536"/>
                  <a:gd name="T8" fmla="*/ 0 60000 65536"/>
                  <a:gd name="T9" fmla="*/ 0 w 16756"/>
                  <a:gd name="T10" fmla="*/ 0 h 18207"/>
                  <a:gd name="T11" fmla="*/ 16756 w 16756"/>
                  <a:gd name="T12" fmla="*/ 18207 h 18207"/>
                </a:gdLst>
                <a:ahLst/>
                <a:cxnLst>
                  <a:cxn ang="T6">
                    <a:pos x="T0" y="T1"/>
                  </a:cxn>
                  <a:cxn ang="T7">
                    <a:pos x="T2" y="T3"/>
                  </a:cxn>
                  <a:cxn ang="T8">
                    <a:pos x="T4" y="T5"/>
                  </a:cxn>
                </a:cxnLst>
                <a:rect l="T9" t="T10" r="T11" b="T12"/>
                <a:pathLst>
                  <a:path w="16756" h="18207" fill="none" extrusionOk="0">
                    <a:moveTo>
                      <a:pt x="-1" y="4576"/>
                    </a:moveTo>
                    <a:cubicBezTo>
                      <a:pt x="1455" y="2786"/>
                      <a:pt x="3189" y="1241"/>
                      <a:pt x="5134" y="0"/>
                    </a:cubicBezTo>
                  </a:path>
                  <a:path w="16756" h="18207" stroke="0" extrusionOk="0">
                    <a:moveTo>
                      <a:pt x="-1" y="4576"/>
                    </a:moveTo>
                    <a:cubicBezTo>
                      <a:pt x="1455" y="2786"/>
                      <a:pt x="3189" y="1241"/>
                      <a:pt x="5134" y="0"/>
                    </a:cubicBezTo>
                    <a:lnTo>
                      <a:pt x="16756" y="18207"/>
                    </a:lnTo>
                    <a:lnTo>
                      <a:pt x="-1" y="4576"/>
                    </a:lnTo>
                    <a:close/>
                  </a:path>
                </a:pathLst>
              </a:custGeom>
              <a:noFill/>
              <a:ln w="12700">
                <a:solidFill>
                  <a:schemeClr val="tx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kumimoji="1" lang="zh-TW" altLang="en-US" sz="3200" kern="1200" smtClean="0">
                  <a:latin typeface="Calibri" pitchFamily="34" charset="0"/>
                  <a:ea typeface="新細明體" charset="-120"/>
                  <a:cs typeface="+mn-cs"/>
                </a:endParaRPr>
              </a:p>
            </p:txBody>
          </p:sp>
          <p:sp>
            <p:nvSpPr>
              <p:cNvPr id="44060" name="Rectangle 55"/>
              <p:cNvSpPr>
                <a:spLocks noChangeArrowheads="1"/>
              </p:cNvSpPr>
              <p:nvPr/>
            </p:nvSpPr>
            <p:spPr bwMode="gray">
              <a:xfrm>
                <a:off x="1347" y="1329"/>
                <a:ext cx="439"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fontAlgn="base">
                  <a:spcBef>
                    <a:spcPct val="0"/>
                  </a:spcBef>
                  <a:spcAft>
                    <a:spcPct val="0"/>
                  </a:spcAft>
                  <a:buClr>
                    <a:srgbClr val="FF0066"/>
                  </a:buClr>
                  <a:buSzPct val="75000"/>
                  <a:buFontTx/>
                  <a:buNone/>
                </a:pPr>
                <a:r>
                  <a:rPr kumimoji="1" lang="zh-TW" altLang="en-US" sz="2000" b="1" kern="1200" smtClean="0">
                    <a:solidFill>
                      <a:srgbClr val="FFFFFF"/>
                    </a:solidFill>
                    <a:latin typeface="微軟正黑體" pitchFamily="34" charset="-120"/>
                    <a:ea typeface="微軟正黑體" pitchFamily="34" charset="-120"/>
                    <a:cs typeface="+mn-cs"/>
                  </a:rPr>
                  <a:t>興趣</a:t>
                </a:r>
                <a:endParaRPr kumimoji="1" lang="en-US" altLang="zh-TW" sz="2000" b="1" kern="1200" smtClean="0">
                  <a:solidFill>
                    <a:srgbClr val="FFFFFF"/>
                  </a:solidFill>
                  <a:latin typeface="微軟正黑體" pitchFamily="34" charset="-120"/>
                  <a:ea typeface="微軟正黑體" pitchFamily="34" charset="-120"/>
                  <a:cs typeface="+mn-cs"/>
                </a:endParaRPr>
              </a:p>
            </p:txBody>
          </p:sp>
          <p:sp>
            <p:nvSpPr>
              <p:cNvPr id="5148" name="AutoShape 60"/>
              <p:cNvSpPr>
                <a:spLocks/>
              </p:cNvSpPr>
              <p:nvPr/>
            </p:nvSpPr>
            <p:spPr bwMode="black">
              <a:xfrm>
                <a:off x="177" y="557"/>
                <a:ext cx="1215" cy="680"/>
              </a:xfrm>
              <a:prstGeom prst="accentCallout2">
                <a:avLst>
                  <a:gd name="adj1" fmla="val 35147"/>
                  <a:gd name="adj2" fmla="val 104255"/>
                  <a:gd name="adj3" fmla="val 35147"/>
                  <a:gd name="adj4" fmla="val 115270"/>
                  <a:gd name="adj5" fmla="val 95018"/>
                  <a:gd name="adj6" fmla="val 118484"/>
                </a:avLst>
              </a:prstGeom>
              <a:solidFill>
                <a:srgbClr val="FFC000"/>
              </a:solidFill>
              <a:ln w="9525">
                <a:solidFill>
                  <a:schemeClr val="tx2">
                    <a:lumMod val="40000"/>
                    <a:lumOff val="60000"/>
                  </a:schemeClr>
                </a:solidFill>
                <a:miter lim="800000"/>
                <a:headEnd/>
                <a:tailEnd/>
              </a:ln>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lnSpc>
                    <a:spcPct val="90000"/>
                  </a:lnSpc>
                  <a:spcBef>
                    <a:spcPct val="0"/>
                  </a:spcBef>
                  <a:spcAft>
                    <a:spcPct val="0"/>
                  </a:spcAft>
                  <a:buClrTx/>
                  <a:buFontTx/>
                  <a:buNone/>
                  <a:defRPr/>
                </a:pPr>
                <a:r>
                  <a:rPr kumimoji="1" lang="zh-TW" altLang="en-US" b="1" kern="1200" dirty="0" smtClean="0">
                    <a:solidFill>
                      <a:srgbClr val="FFFFFF"/>
                    </a:solidFill>
                    <a:latin typeface="微軟正黑體" panose="020B0604030504040204" pitchFamily="34" charset="-120"/>
                    <a:ea typeface="微軟正黑體" panose="020B0604030504040204" pitchFamily="34" charset="-120"/>
                    <a:cs typeface="+mn-cs"/>
                  </a:rPr>
                  <a:t>職業性向</a:t>
                </a:r>
                <a:endParaRPr kumimoji="1" lang="en-US" altLang="zh-TW" b="1" kern="1200" dirty="0" smtClean="0">
                  <a:solidFill>
                    <a:srgbClr val="FFFFFF"/>
                  </a:solidFill>
                  <a:latin typeface="微軟正黑體" panose="020B0604030504040204" pitchFamily="34" charset="-120"/>
                  <a:ea typeface="微軟正黑體" panose="020B0604030504040204" pitchFamily="34" charset="-120"/>
                  <a:cs typeface="+mn-cs"/>
                </a:endParaRPr>
              </a:p>
              <a:p>
                <a:pPr algn="ctr" fontAlgn="base">
                  <a:lnSpc>
                    <a:spcPct val="90000"/>
                  </a:lnSpc>
                  <a:spcBef>
                    <a:spcPct val="0"/>
                  </a:spcBef>
                  <a:spcAft>
                    <a:spcPct val="0"/>
                  </a:spcAft>
                  <a:buClrTx/>
                  <a:buFontTx/>
                  <a:buNone/>
                  <a:defRPr/>
                </a:pPr>
                <a:r>
                  <a:rPr kumimoji="1" lang="zh-TW" altLang="en-US" b="1" kern="1200" dirty="0" smtClean="0">
                    <a:solidFill>
                      <a:srgbClr val="FFFFFF"/>
                    </a:solidFill>
                    <a:latin typeface="微軟正黑體" panose="020B0604030504040204" pitchFamily="34" charset="-120"/>
                    <a:ea typeface="微軟正黑體" panose="020B0604030504040204" pitchFamily="34" charset="-120"/>
                    <a:cs typeface="+mn-cs"/>
                  </a:rPr>
                  <a:t>明顯</a:t>
                </a:r>
              </a:p>
            </p:txBody>
          </p:sp>
        </p:grpSp>
      </p:grpSp>
      <p:pic>
        <p:nvPicPr>
          <p:cNvPr id="44035" name="Picture 2"/>
          <p:cNvPicPr>
            <a:picLocks noChangeAspect="1" noChangeArrowheads="1"/>
          </p:cNvPicPr>
          <p:nvPr/>
        </p:nvPicPr>
        <p:blipFill>
          <a:blip r:embed="rId12">
            <a:extLst>
              <a:ext uri="{28A0092B-C50C-407E-A947-70E740481C1C}">
                <a14:useLocalDpi xmlns:a14="http://schemas.microsoft.com/office/drawing/2010/main" val="0"/>
              </a:ext>
            </a:extLst>
          </a:blip>
          <a:srcRect l="43053" t="18684" r="45564" b="77788"/>
          <a:stretch>
            <a:fillRect/>
          </a:stretch>
        </p:blipFill>
        <p:spPr bwMode="auto">
          <a:xfrm>
            <a:off x="15875" y="6350"/>
            <a:ext cx="9128125" cy="53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6" name="五邊形 17"/>
          <p:cNvSpPr>
            <a:spLocks noChangeArrowheads="1"/>
          </p:cNvSpPr>
          <p:nvPr/>
        </p:nvSpPr>
        <p:spPr bwMode="auto">
          <a:xfrm>
            <a:off x="657225" y="354013"/>
            <a:ext cx="5472113" cy="476250"/>
          </a:xfrm>
          <a:prstGeom prst="homePlate">
            <a:avLst>
              <a:gd name="adj" fmla="val 50003"/>
            </a:avLst>
          </a:prstGeom>
          <a:solidFill>
            <a:srgbClr val="FFFF00"/>
          </a:solidFill>
          <a:ln w="25400" algn="ctr">
            <a:solidFill>
              <a:srgbClr val="D97D93"/>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fontAlgn="base">
              <a:spcBef>
                <a:spcPct val="0"/>
              </a:spcBef>
              <a:spcAft>
                <a:spcPct val="0"/>
              </a:spcAft>
              <a:buClrTx/>
              <a:buFontTx/>
              <a:buNone/>
            </a:pPr>
            <a:r>
              <a:rPr kumimoji="1" lang="zh-TW" altLang="en-US" sz="3000" b="1" kern="1200" smtClean="0">
                <a:solidFill>
                  <a:srgbClr val="000000"/>
                </a:solidFill>
                <a:latin typeface="微軟正黑體" pitchFamily="34" charset="-120"/>
                <a:ea typeface="微軟正黑體" pitchFamily="34" charset="-120"/>
                <a:cs typeface="+mn-cs"/>
              </a:rPr>
              <a:t>什麼學生適合讀技藝教育學程？</a:t>
            </a:r>
          </a:p>
        </p:txBody>
      </p:sp>
      <p:pic>
        <p:nvPicPr>
          <p:cNvPr id="55" name="內容版面配置區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861504">
            <a:off x="96838" y="4763"/>
            <a:ext cx="8874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文字方塊 11265"/>
          <p:cNvSpPr txBox="1">
            <a:spLocks noChangeArrowheads="1"/>
          </p:cNvSpPr>
          <p:nvPr/>
        </p:nvSpPr>
        <p:spPr bwMode="auto">
          <a:xfrm>
            <a:off x="6107113" y="536575"/>
            <a:ext cx="2351087"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spcBef>
                <a:spcPct val="0"/>
              </a:spcBef>
              <a:spcAft>
                <a:spcPct val="0"/>
              </a:spcAft>
              <a:buClrTx/>
              <a:buFontTx/>
              <a:buNone/>
            </a:pPr>
            <a:r>
              <a:rPr kumimoji="1" lang="zh-TW" altLang="en-US" kern="1200" smtClean="0">
                <a:solidFill>
                  <a:srgbClr val="FFFFFF"/>
                </a:solidFill>
                <a:cs typeface="+mn-cs"/>
              </a:rPr>
              <a:t>高中</a:t>
            </a:r>
            <a:endParaRPr kumimoji="1" lang="en-US" altLang="zh-TW" kern="1200" smtClean="0">
              <a:solidFill>
                <a:srgbClr val="FFFFFF"/>
              </a:solidFill>
              <a:cs typeface="+mn-cs"/>
            </a:endParaRPr>
          </a:p>
          <a:p>
            <a:pPr eaLnBrk="0" fontAlgn="base" hangingPunct="0">
              <a:spcBef>
                <a:spcPct val="0"/>
              </a:spcBef>
              <a:spcAft>
                <a:spcPct val="0"/>
              </a:spcAft>
              <a:buClrTx/>
              <a:buFontTx/>
              <a:buNone/>
            </a:pPr>
            <a:endParaRPr kumimoji="1" lang="zh-TW" altLang="en-US" kern="1200" smtClean="0">
              <a:solidFill>
                <a:srgbClr val="FFFFFF"/>
              </a:solidFill>
              <a:cs typeface="+mn-cs"/>
            </a:endParaRPr>
          </a:p>
        </p:txBody>
      </p:sp>
    </p:spTree>
    <p:extLst>
      <p:ext uri="{BB962C8B-B14F-4D97-AF65-F5344CB8AC3E}">
        <p14:creationId xmlns:p14="http://schemas.microsoft.com/office/powerpoint/2010/main" val="17857181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20"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190" name="Google Shape;190;p9"/>
          <p:cNvSpPr/>
          <p:nvPr/>
        </p:nvSpPr>
        <p:spPr>
          <a:xfrm>
            <a:off x="2961974" y="1322222"/>
            <a:ext cx="3232749" cy="3039643"/>
          </a:xfrm>
          <a:prstGeom prst="ellipse">
            <a:avLst/>
          </a:prstGeom>
          <a:solidFill>
            <a:srgbClr val="EB6BA5"/>
          </a:solidFill>
          <a:ln w="38100"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191" name="Google Shape;191;p9"/>
          <p:cNvSpPr/>
          <p:nvPr/>
        </p:nvSpPr>
        <p:spPr>
          <a:xfrm>
            <a:off x="2082079" y="2671381"/>
            <a:ext cx="3184614" cy="3187491"/>
          </a:xfrm>
          <a:prstGeom prst="ellipse">
            <a:avLst/>
          </a:prstGeom>
          <a:solidFill>
            <a:srgbClr val="FFF2C9">
              <a:alpha val="53725"/>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192" name="Google Shape;192;p9"/>
          <p:cNvSpPr/>
          <p:nvPr/>
        </p:nvSpPr>
        <p:spPr>
          <a:xfrm>
            <a:off x="4009380" y="2704988"/>
            <a:ext cx="3047028" cy="3191597"/>
          </a:xfrm>
          <a:prstGeom prst="ellipse">
            <a:avLst/>
          </a:prstGeom>
          <a:solidFill>
            <a:srgbClr val="07E9C3">
              <a:alpha val="42745"/>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193" name="Google Shape;193;p9"/>
          <p:cNvSpPr txBox="1"/>
          <p:nvPr/>
        </p:nvSpPr>
        <p:spPr>
          <a:xfrm>
            <a:off x="2125031" y="4148541"/>
            <a:ext cx="1846262" cy="9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Microsoft JhengHei"/>
              <a:buNone/>
            </a:pPr>
            <a:r>
              <a:rPr lang="en-US" sz="2400" b="1" i="0" u="none" dirty="0" err="1">
                <a:solidFill>
                  <a:schemeClr val="dk1"/>
                </a:solidFill>
                <a:latin typeface="Microsoft JhengHei"/>
                <a:ea typeface="Microsoft JhengHei"/>
                <a:cs typeface="Microsoft JhengHei"/>
                <a:sym typeface="Microsoft JhengHei"/>
              </a:rPr>
              <a:t>提升中小學</a:t>
            </a:r>
            <a:endParaRPr sz="1200" dirty="0"/>
          </a:p>
          <a:p>
            <a:pPr marL="0" marR="0" lvl="0" indent="0" algn="ctr" rtl="0">
              <a:lnSpc>
                <a:spcPct val="100000"/>
              </a:lnSpc>
              <a:spcBef>
                <a:spcPts val="560"/>
              </a:spcBef>
              <a:spcAft>
                <a:spcPts val="0"/>
              </a:spcAft>
              <a:buClr>
                <a:schemeClr val="dk1"/>
              </a:buClr>
              <a:buSzPts val="2800"/>
              <a:buFont typeface="Microsoft JhengHei"/>
              <a:buNone/>
            </a:pPr>
            <a:r>
              <a:rPr lang="en-US" sz="2400" b="1" i="0" u="none" dirty="0" err="1">
                <a:solidFill>
                  <a:schemeClr val="dk1"/>
                </a:solidFill>
                <a:latin typeface="Microsoft JhengHei"/>
                <a:ea typeface="Microsoft JhengHei"/>
                <a:cs typeface="Microsoft JhengHei"/>
                <a:sym typeface="Microsoft JhengHei"/>
              </a:rPr>
              <a:t>教育品質</a:t>
            </a:r>
            <a:endParaRPr sz="1200" dirty="0"/>
          </a:p>
        </p:txBody>
      </p:sp>
      <p:sp>
        <p:nvSpPr>
          <p:cNvPr id="194" name="Google Shape;194;p9"/>
          <p:cNvSpPr txBox="1"/>
          <p:nvPr/>
        </p:nvSpPr>
        <p:spPr>
          <a:xfrm>
            <a:off x="3533774" y="1762869"/>
            <a:ext cx="2089150" cy="10104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Microsoft JhengHei"/>
              <a:buNone/>
            </a:pPr>
            <a:r>
              <a:rPr lang="en-US" sz="2400" b="1" i="0" u="none" dirty="0" err="1">
                <a:solidFill>
                  <a:schemeClr val="dk1"/>
                </a:solidFill>
                <a:latin typeface="Microsoft JhengHei"/>
                <a:ea typeface="Microsoft JhengHei"/>
                <a:cs typeface="Microsoft JhengHei"/>
                <a:sym typeface="Microsoft JhengHei"/>
              </a:rPr>
              <a:t>成就</a:t>
            </a:r>
            <a:endParaRPr sz="1200" dirty="0"/>
          </a:p>
          <a:p>
            <a:pPr marL="0" marR="0" lvl="0" indent="0" algn="ctr" rtl="0">
              <a:lnSpc>
                <a:spcPct val="100000"/>
              </a:lnSpc>
              <a:spcBef>
                <a:spcPts val="1400"/>
              </a:spcBef>
              <a:spcAft>
                <a:spcPts val="0"/>
              </a:spcAft>
              <a:buClr>
                <a:schemeClr val="dk1"/>
              </a:buClr>
              <a:buSzPts val="2800"/>
              <a:buFont typeface="Microsoft JhengHei"/>
              <a:buNone/>
            </a:pPr>
            <a:r>
              <a:rPr lang="en-US" sz="2400" b="1" i="0" u="none" dirty="0" err="1">
                <a:solidFill>
                  <a:schemeClr val="dk1"/>
                </a:solidFill>
                <a:latin typeface="Microsoft JhengHei"/>
                <a:ea typeface="Microsoft JhengHei"/>
                <a:cs typeface="Microsoft JhengHei"/>
                <a:sym typeface="Microsoft JhengHei"/>
              </a:rPr>
              <a:t>每一位孩子</a:t>
            </a:r>
            <a:r>
              <a:rPr lang="en-US" sz="2400" b="1" i="0" u="none" dirty="0">
                <a:solidFill>
                  <a:schemeClr val="dk1"/>
                </a:solidFill>
                <a:latin typeface="Microsoft JhengHei"/>
                <a:ea typeface="Microsoft JhengHei"/>
                <a:cs typeface="Microsoft JhengHei"/>
                <a:sym typeface="Microsoft JhengHei"/>
              </a:rPr>
              <a:t> </a:t>
            </a:r>
            <a:endParaRPr sz="1200" dirty="0"/>
          </a:p>
        </p:txBody>
      </p:sp>
      <p:sp>
        <p:nvSpPr>
          <p:cNvPr id="195" name="Google Shape;195;p9"/>
          <p:cNvSpPr txBox="1"/>
          <p:nvPr/>
        </p:nvSpPr>
        <p:spPr>
          <a:xfrm>
            <a:off x="5389864" y="4143016"/>
            <a:ext cx="1648364" cy="8822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Microsoft JhengHei"/>
              <a:buNone/>
            </a:pPr>
            <a:r>
              <a:rPr lang="en-US" sz="2400" b="1" i="0" u="none" dirty="0" err="1">
                <a:solidFill>
                  <a:schemeClr val="dk1"/>
                </a:solidFill>
                <a:latin typeface="Microsoft JhengHei"/>
                <a:ea typeface="Microsoft JhengHei"/>
                <a:cs typeface="Microsoft JhengHei"/>
                <a:sym typeface="Microsoft JhengHei"/>
              </a:rPr>
              <a:t>厚植國家</a:t>
            </a:r>
            <a:endParaRPr sz="1200" dirty="0"/>
          </a:p>
          <a:p>
            <a:pPr marL="0" marR="0" lvl="0" indent="0" algn="ctr" rtl="0">
              <a:lnSpc>
                <a:spcPct val="100000"/>
              </a:lnSpc>
              <a:spcBef>
                <a:spcPts val="420"/>
              </a:spcBef>
              <a:spcAft>
                <a:spcPts val="0"/>
              </a:spcAft>
              <a:buClr>
                <a:schemeClr val="dk1"/>
              </a:buClr>
              <a:buSzPts val="2800"/>
              <a:buFont typeface="Microsoft JhengHei"/>
              <a:buNone/>
            </a:pPr>
            <a:r>
              <a:rPr lang="en-US" sz="2400" b="1" i="0" u="none" dirty="0" err="1">
                <a:solidFill>
                  <a:schemeClr val="dk1"/>
                </a:solidFill>
                <a:latin typeface="Microsoft JhengHei"/>
                <a:ea typeface="Microsoft JhengHei"/>
                <a:cs typeface="Microsoft JhengHei"/>
                <a:sym typeface="Microsoft JhengHei"/>
              </a:rPr>
              <a:t>競爭力</a:t>
            </a:r>
            <a:r>
              <a:rPr lang="en-US" sz="2400" b="1" i="0" u="none" dirty="0">
                <a:solidFill>
                  <a:schemeClr val="dk1"/>
                </a:solidFill>
                <a:latin typeface="Microsoft JhengHei"/>
                <a:ea typeface="Microsoft JhengHei"/>
                <a:cs typeface="Microsoft JhengHei"/>
                <a:sym typeface="Microsoft JhengHei"/>
              </a:rPr>
              <a:t> </a:t>
            </a:r>
            <a:endParaRPr sz="1200" dirty="0"/>
          </a:p>
        </p:txBody>
      </p:sp>
      <p:sp>
        <p:nvSpPr>
          <p:cNvPr id="196" name="Google Shape;196;p9"/>
          <p:cNvSpPr txBox="1"/>
          <p:nvPr/>
        </p:nvSpPr>
        <p:spPr>
          <a:xfrm>
            <a:off x="3971293" y="3542941"/>
            <a:ext cx="1295400" cy="12001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C3300"/>
              </a:buClr>
              <a:buSzPts val="2400"/>
              <a:buFont typeface="Microsoft JhengHei"/>
              <a:buNone/>
            </a:pPr>
            <a:r>
              <a:rPr lang="en-US" sz="2400" b="1" i="0" u="none" dirty="0" err="1">
                <a:solidFill>
                  <a:srgbClr val="CC3300"/>
                </a:solidFill>
                <a:latin typeface="Microsoft JhengHei"/>
                <a:ea typeface="Microsoft JhengHei"/>
                <a:cs typeface="Microsoft JhengHei"/>
                <a:sym typeface="Microsoft JhengHei"/>
              </a:rPr>
              <a:t>十二年國民基本教育</a:t>
            </a:r>
            <a:endParaRPr dirty="0"/>
          </a:p>
        </p:txBody>
      </p:sp>
      <p:sp>
        <p:nvSpPr>
          <p:cNvPr id="197" name="Google Shape;197;p9"/>
          <p:cNvSpPr txBox="1"/>
          <p:nvPr/>
        </p:nvSpPr>
        <p:spPr>
          <a:xfrm>
            <a:off x="-690113" y="623887"/>
            <a:ext cx="6748611" cy="647700"/>
          </a:xfrm>
          <a:prstGeom prst="rect">
            <a:avLst/>
          </a:prstGeom>
          <a:noFill/>
          <a:ln>
            <a:noFill/>
          </a:ln>
          <a:effectLst>
            <a:outerShdw blurRad="63500" dist="17960" dir="2700000">
              <a:srgbClr val="995C1F"/>
            </a:outerShdw>
          </a:effectLst>
        </p:spPr>
        <p:txBody>
          <a:bodyPr spcFirstLastPara="1" wrap="square" lIns="90000" tIns="46800" rIns="90000" bIns="46800" anchor="ctr" anchorCtr="0">
            <a:spAutoFit/>
          </a:bodyPr>
          <a:lstStyle/>
          <a:p>
            <a:pPr marL="0" marR="0" lvl="0" indent="0" algn="ctr" rtl="0">
              <a:lnSpc>
                <a:spcPct val="100000"/>
              </a:lnSpc>
              <a:spcBef>
                <a:spcPts val="0"/>
              </a:spcBef>
              <a:spcAft>
                <a:spcPts val="0"/>
              </a:spcAft>
              <a:buClr>
                <a:srgbClr val="990000"/>
              </a:buClr>
              <a:buSzPts val="3600"/>
              <a:buFont typeface="Microsoft JhengHei"/>
              <a:buNone/>
            </a:pPr>
            <a:r>
              <a:rPr lang="en-US" sz="3600" b="1" i="0" u="none" dirty="0" err="1">
                <a:solidFill>
                  <a:srgbClr val="C00000"/>
                </a:solidFill>
                <a:latin typeface="Microsoft JhengHei"/>
                <a:ea typeface="Microsoft JhengHei"/>
                <a:cs typeface="Microsoft JhengHei"/>
                <a:sym typeface="Microsoft JhengHei"/>
              </a:rPr>
              <a:t>十二年國教的三大願景</a:t>
            </a:r>
            <a:r>
              <a:rPr lang="en-US" sz="3200" b="1" i="0" u="none" dirty="0">
                <a:solidFill>
                  <a:srgbClr val="C00000"/>
                </a:solidFill>
                <a:latin typeface="Microsoft JhengHei"/>
                <a:ea typeface="Microsoft JhengHei"/>
                <a:cs typeface="Microsoft JhengHei"/>
                <a:sym typeface="Microsoft JhengHei"/>
              </a:rPr>
              <a:t> </a:t>
            </a:r>
            <a:endParaRPr dirty="0">
              <a:solidFill>
                <a:srgbClr val="C00000"/>
              </a:solidFill>
            </a:endParaRPr>
          </a:p>
        </p:txBody>
      </p:sp>
      <p:grpSp>
        <p:nvGrpSpPr>
          <p:cNvPr id="198" name="Google Shape;198;p9"/>
          <p:cNvGrpSpPr/>
          <p:nvPr/>
        </p:nvGrpSpPr>
        <p:grpSpPr>
          <a:xfrm>
            <a:off x="690114" y="6012610"/>
            <a:ext cx="8186468" cy="797673"/>
            <a:chOff x="4364038" y="2366963"/>
            <a:chExt cx="4384675" cy="1185862"/>
          </a:xfrm>
        </p:grpSpPr>
        <p:sp>
          <p:nvSpPr>
            <p:cNvPr id="199" name="Google Shape;199;p9"/>
            <p:cNvSpPr txBox="1"/>
            <p:nvPr/>
          </p:nvSpPr>
          <p:spPr>
            <a:xfrm>
              <a:off x="4364038" y="2366963"/>
              <a:ext cx="4384675" cy="1185862"/>
            </a:xfrm>
            <a:prstGeom prst="rect">
              <a:avLst/>
            </a:prstGeom>
            <a:solidFill>
              <a:srgbClr val="FFC0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00" name="Google Shape;200;p9"/>
            <p:cNvSpPr txBox="1"/>
            <p:nvPr/>
          </p:nvSpPr>
          <p:spPr>
            <a:xfrm>
              <a:off x="4644359" y="2508247"/>
              <a:ext cx="3905680" cy="7357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93300"/>
                </a:buClr>
                <a:buSzPts val="3600"/>
                <a:buFont typeface="Microsoft JhengHei"/>
                <a:buNone/>
              </a:pPr>
              <a:r>
                <a:rPr lang="en-US" sz="3600" b="1" i="0" u="none" dirty="0" err="1" smtClean="0">
                  <a:solidFill>
                    <a:srgbClr val="993300"/>
                  </a:solidFill>
                  <a:latin typeface="Microsoft JhengHei"/>
                  <a:ea typeface="Microsoft JhengHei"/>
                  <a:cs typeface="Microsoft JhengHei"/>
                  <a:sym typeface="Microsoft JhengHei"/>
                </a:rPr>
                <a:t>適性輔導</a:t>
              </a:r>
              <a:r>
                <a:rPr lang="zh-TW" altLang="en-US" sz="3600" b="1" i="0" u="none" dirty="0" smtClean="0">
                  <a:solidFill>
                    <a:srgbClr val="993300"/>
                  </a:solidFill>
                  <a:latin typeface="Microsoft JhengHei"/>
                  <a:ea typeface="Microsoft JhengHei"/>
                  <a:cs typeface="Microsoft JhengHei"/>
                  <a:sym typeface="Microsoft JhengHei"/>
                </a:rPr>
                <a:t> </a:t>
              </a:r>
              <a:r>
                <a:rPr lang="en-US" sz="3600" b="1" i="0" u="none" dirty="0" err="1" smtClean="0">
                  <a:solidFill>
                    <a:srgbClr val="993300"/>
                  </a:solidFill>
                  <a:latin typeface="Microsoft JhengHei"/>
                  <a:ea typeface="Microsoft JhengHei"/>
                  <a:cs typeface="Microsoft JhengHei"/>
                  <a:sym typeface="Microsoft JhengHei"/>
                </a:rPr>
                <a:t>適性揚才</a:t>
              </a:r>
              <a:r>
                <a:rPr lang="zh-TW" altLang="en-US" sz="3600" b="1" i="0" u="none" dirty="0" smtClean="0">
                  <a:solidFill>
                    <a:srgbClr val="993300"/>
                  </a:solidFill>
                  <a:latin typeface="Microsoft JhengHei"/>
                  <a:ea typeface="Microsoft JhengHei"/>
                  <a:cs typeface="Microsoft JhengHei"/>
                  <a:sym typeface="Microsoft JhengHei"/>
                </a:rPr>
                <a:t>          適性入學</a:t>
              </a:r>
              <a:endParaRPr dirty="0"/>
            </a:p>
          </p:txBody>
        </p:sp>
      </p:grpSp>
      <p:pic>
        <p:nvPicPr>
          <p:cNvPr id="202" name="Google Shape;202;p9"/>
          <p:cNvPicPr preferRelativeResize="0"/>
          <p:nvPr/>
        </p:nvPicPr>
        <p:blipFill rotWithShape="1">
          <a:blip r:embed="rId4">
            <a:alphaModFix/>
          </a:blip>
          <a:srcRect/>
          <a:stretch/>
        </p:blipFill>
        <p:spPr>
          <a:xfrm rot="1629962">
            <a:off x="5294212" y="1216926"/>
            <a:ext cx="1262062" cy="1270000"/>
          </a:xfrm>
          <a:prstGeom prst="rect">
            <a:avLst/>
          </a:prstGeom>
          <a:noFill/>
          <a:ln>
            <a:noFill/>
          </a:ln>
        </p:spPr>
      </p:pic>
      <p:sp>
        <p:nvSpPr>
          <p:cNvPr id="2" name="向右箭號 1"/>
          <p:cNvSpPr/>
          <p:nvPr/>
        </p:nvSpPr>
        <p:spPr>
          <a:xfrm>
            <a:off x="5183274" y="6214059"/>
            <a:ext cx="390418" cy="388491"/>
          </a:xfrm>
          <a:prstGeom prst="rightArrow">
            <a:avLst/>
          </a:prstGeom>
          <a:solidFill>
            <a:srgbClr val="E51FD7"/>
          </a:solidFill>
          <a:ln>
            <a:solidFill>
              <a:srgbClr val="E51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向右箭號 20"/>
          <p:cNvSpPr/>
          <p:nvPr/>
        </p:nvSpPr>
        <p:spPr>
          <a:xfrm>
            <a:off x="5730034" y="6214058"/>
            <a:ext cx="390418" cy="388491"/>
          </a:xfrm>
          <a:prstGeom prst="rightArrow">
            <a:avLst/>
          </a:prstGeom>
          <a:solidFill>
            <a:srgbClr val="E51FD7"/>
          </a:solidFill>
          <a:ln>
            <a:solidFill>
              <a:srgbClr val="E51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5058" name="文字方塊 11265"/>
          <p:cNvSpPr txBox="1">
            <a:spLocks noChangeArrowheads="1"/>
          </p:cNvSpPr>
          <p:nvPr/>
        </p:nvSpPr>
        <p:spPr bwMode="auto">
          <a:xfrm>
            <a:off x="6107113" y="536575"/>
            <a:ext cx="2351087"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spcBef>
                <a:spcPct val="0"/>
              </a:spcBef>
              <a:spcAft>
                <a:spcPct val="0"/>
              </a:spcAft>
              <a:buClrTx/>
              <a:buFontTx/>
              <a:buNone/>
            </a:pPr>
            <a:r>
              <a:rPr kumimoji="1" lang="zh-TW" altLang="en-US" kern="1200" smtClean="0">
                <a:solidFill>
                  <a:srgbClr val="FFFFFF"/>
                </a:solidFill>
                <a:cs typeface="+mn-cs"/>
              </a:rPr>
              <a:t>高中</a:t>
            </a:r>
            <a:endParaRPr kumimoji="1" lang="en-US" altLang="zh-TW" kern="1200" smtClean="0">
              <a:solidFill>
                <a:srgbClr val="FFFFFF"/>
              </a:solidFill>
              <a:cs typeface="+mn-cs"/>
            </a:endParaRPr>
          </a:p>
          <a:p>
            <a:pPr eaLnBrk="0" fontAlgn="base" hangingPunct="0">
              <a:spcBef>
                <a:spcPct val="0"/>
              </a:spcBef>
              <a:spcAft>
                <a:spcPct val="0"/>
              </a:spcAft>
              <a:buClrTx/>
              <a:buFontTx/>
              <a:buNone/>
            </a:pPr>
            <a:endParaRPr kumimoji="1" lang="zh-TW" altLang="en-US" kern="1200" smtClean="0">
              <a:solidFill>
                <a:srgbClr val="FFFFFF"/>
              </a:solidFill>
              <a:cs typeface="+mn-cs"/>
            </a:endParaRPr>
          </a:p>
        </p:txBody>
      </p:sp>
      <p:graphicFrame>
        <p:nvGraphicFramePr>
          <p:cNvPr id="2" name="資料庫圖表 1"/>
          <p:cNvGraphicFramePr/>
          <p:nvPr/>
        </p:nvGraphicFramePr>
        <p:xfrm>
          <a:off x="179512" y="1598612"/>
          <a:ext cx="3744416"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5060" name="五邊形 17"/>
          <p:cNvSpPr>
            <a:spLocks noChangeArrowheads="1"/>
          </p:cNvSpPr>
          <p:nvPr/>
        </p:nvSpPr>
        <p:spPr bwMode="auto">
          <a:xfrm>
            <a:off x="827088" y="454025"/>
            <a:ext cx="5257800" cy="476250"/>
          </a:xfrm>
          <a:prstGeom prst="homePlate">
            <a:avLst>
              <a:gd name="adj" fmla="val 49987"/>
            </a:avLst>
          </a:prstGeom>
          <a:solidFill>
            <a:srgbClr val="FFFF00"/>
          </a:solidFill>
          <a:ln w="25400" algn="ctr">
            <a:solidFill>
              <a:srgbClr val="D97D93"/>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fontAlgn="base">
              <a:spcBef>
                <a:spcPct val="0"/>
              </a:spcBef>
              <a:spcAft>
                <a:spcPct val="0"/>
              </a:spcAft>
              <a:buClrTx/>
              <a:buFontTx/>
              <a:buNone/>
            </a:pPr>
            <a:r>
              <a:rPr kumimoji="1" lang="zh-TW" altLang="en-US" sz="3000" b="1" kern="1200" smtClean="0">
                <a:solidFill>
                  <a:srgbClr val="000000"/>
                </a:solidFill>
                <a:latin typeface="微軟正黑體" pitchFamily="34" charset="-120"/>
                <a:ea typeface="微軟正黑體" pitchFamily="34" charset="-120"/>
                <a:cs typeface="+mn-cs"/>
              </a:rPr>
              <a:t>抽離式技藝教育學程申請流程</a:t>
            </a:r>
          </a:p>
        </p:txBody>
      </p:sp>
      <p:pic>
        <p:nvPicPr>
          <p:cNvPr id="4" name="內容版面配置區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861504">
            <a:off x="96838" y="84138"/>
            <a:ext cx="8874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群組 11"/>
          <p:cNvGrpSpPr>
            <a:grpSpLocks/>
          </p:cNvGrpSpPr>
          <p:nvPr/>
        </p:nvGrpSpPr>
        <p:grpSpPr bwMode="auto">
          <a:xfrm>
            <a:off x="4414838" y="1062038"/>
            <a:ext cx="4189412" cy="5772150"/>
            <a:chOff x="4415390" y="1061409"/>
            <a:chExt cx="4189216" cy="5771544"/>
          </a:xfrm>
        </p:grpSpPr>
        <p:sp>
          <p:nvSpPr>
            <p:cNvPr id="6" name="直線圖說文字 2 5"/>
            <p:cNvSpPr/>
            <p:nvPr/>
          </p:nvSpPr>
          <p:spPr bwMode="auto">
            <a:xfrm>
              <a:off x="4415390" y="1597928"/>
              <a:ext cx="4189216" cy="4854065"/>
            </a:xfrm>
            <a:prstGeom prst="borderCallout2">
              <a:avLst>
                <a:gd name="adj1" fmla="val 37027"/>
                <a:gd name="adj2" fmla="val -510"/>
                <a:gd name="adj3" fmla="val 36960"/>
                <a:gd name="adj4" fmla="val -7729"/>
                <a:gd name="adj5" fmla="val 53298"/>
                <a:gd name="adj6" fmla="val -12025"/>
              </a:avLst>
            </a:prstGeom>
            <a:solidFill>
              <a:srgbClr val="EBF8FD"/>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fontAlgn="base">
                <a:spcBef>
                  <a:spcPct val="0"/>
                </a:spcBef>
                <a:spcAft>
                  <a:spcPct val="0"/>
                </a:spcAft>
                <a:buClrTx/>
                <a:buFontTx/>
                <a:buNone/>
                <a:defRPr/>
              </a:pPr>
              <a:endParaRPr kumimoji="1" lang="zh-TW" altLang="en-US" sz="3200" kern="1200" dirty="0">
                <a:latin typeface="Calibri" pitchFamily="34" charset="0"/>
                <a:ea typeface="新細明體" pitchFamily="18" charset="-120"/>
                <a:cs typeface="+mn-cs"/>
              </a:endParaRPr>
            </a:p>
          </p:txBody>
        </p:sp>
        <p:grpSp>
          <p:nvGrpSpPr>
            <p:cNvPr id="45064" name="群組 10"/>
            <p:cNvGrpSpPr>
              <a:grpSpLocks/>
            </p:cNvGrpSpPr>
            <p:nvPr/>
          </p:nvGrpSpPr>
          <p:grpSpPr bwMode="auto">
            <a:xfrm>
              <a:off x="4911619" y="1061409"/>
              <a:ext cx="3096344" cy="1211036"/>
              <a:chOff x="4911619" y="1061409"/>
              <a:chExt cx="3096344" cy="1211036"/>
            </a:xfrm>
          </p:grpSpPr>
          <p:sp>
            <p:nvSpPr>
              <p:cNvPr id="7" name="圓角矩形 6"/>
              <p:cNvSpPr/>
              <p:nvPr/>
            </p:nvSpPr>
            <p:spPr bwMode="auto">
              <a:xfrm>
                <a:off x="4912254" y="1061409"/>
                <a:ext cx="3095480" cy="792079"/>
              </a:xfrm>
              <a:prstGeom prst="roundRect">
                <a:avLst/>
              </a:prstGeom>
              <a:solidFill>
                <a:schemeClr val="bg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fontAlgn="base">
                  <a:spcBef>
                    <a:spcPct val="0"/>
                  </a:spcBef>
                  <a:spcAft>
                    <a:spcPct val="0"/>
                  </a:spcAft>
                  <a:buClrTx/>
                  <a:buFontTx/>
                  <a:buNone/>
                  <a:defRPr/>
                </a:pPr>
                <a:endParaRPr kumimoji="1" lang="zh-TW" altLang="en-US" sz="3200" b="1" kern="1200" dirty="0">
                  <a:latin typeface="微軟正黑體" panose="020B0604030504040204" pitchFamily="34" charset="-120"/>
                  <a:ea typeface="微軟正黑體" panose="020B0604030504040204" pitchFamily="34" charset="-120"/>
                  <a:cs typeface="+mn-cs"/>
                </a:endParaRPr>
              </a:p>
            </p:txBody>
          </p:sp>
          <p:sp>
            <p:nvSpPr>
              <p:cNvPr id="45067" name="文字方塊 7"/>
              <p:cNvSpPr txBox="1">
                <a:spLocks noChangeArrowheads="1"/>
              </p:cNvSpPr>
              <p:nvPr/>
            </p:nvSpPr>
            <p:spPr bwMode="auto">
              <a:xfrm>
                <a:off x="5606313" y="1195227"/>
                <a:ext cx="18261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spcBef>
                    <a:spcPct val="0"/>
                  </a:spcBef>
                  <a:spcAft>
                    <a:spcPct val="0"/>
                  </a:spcAft>
                  <a:buClrTx/>
                  <a:buFontTx/>
                  <a:buNone/>
                </a:pPr>
                <a:r>
                  <a:rPr kumimoji="1" lang="zh-TW" altLang="en-US" b="1" kern="1200" smtClean="0">
                    <a:solidFill>
                      <a:srgbClr val="000000"/>
                    </a:solidFill>
                    <a:latin typeface="微軟正黑體" pitchFamily="34" charset="-120"/>
                    <a:ea typeface="微軟正黑體" pitchFamily="34" charset="-120"/>
                    <a:cs typeface="+mn-cs"/>
                  </a:rPr>
                  <a:t>遴輔原則</a:t>
                </a:r>
              </a:p>
              <a:p>
                <a:pPr eaLnBrk="0" fontAlgn="base" hangingPunct="0">
                  <a:spcBef>
                    <a:spcPct val="0"/>
                  </a:spcBef>
                  <a:spcAft>
                    <a:spcPct val="0"/>
                  </a:spcAft>
                  <a:buClrTx/>
                  <a:buFontTx/>
                  <a:buNone/>
                </a:pPr>
                <a:endParaRPr kumimoji="1" lang="zh-TW" altLang="en-US" kern="1200" smtClean="0">
                  <a:solidFill>
                    <a:srgbClr val="000000"/>
                  </a:solidFill>
                  <a:cs typeface="+mn-cs"/>
                </a:endParaRPr>
              </a:p>
            </p:txBody>
          </p:sp>
        </p:grpSp>
        <p:sp>
          <p:nvSpPr>
            <p:cNvPr id="9" name="文字方塊 8"/>
            <p:cNvSpPr txBox="1"/>
            <p:nvPr/>
          </p:nvSpPr>
          <p:spPr>
            <a:xfrm>
              <a:off x="4567783" y="1905870"/>
              <a:ext cx="3793947" cy="4927083"/>
            </a:xfrm>
            <a:prstGeom prst="rect">
              <a:avLst/>
            </a:prstGeom>
            <a:noFill/>
          </p:spPr>
          <p:txBody>
            <a:bodyPr>
              <a:spAutoFit/>
            </a:bodyPr>
            <a:lstStyle/>
            <a:p>
              <a:pPr marL="457200" indent="-457200" eaLnBrk="0" fontAlgn="base" hangingPunct="0">
                <a:lnSpc>
                  <a:spcPts val="4000"/>
                </a:lnSpc>
                <a:spcBef>
                  <a:spcPct val="0"/>
                </a:spcBef>
                <a:spcAft>
                  <a:spcPct val="0"/>
                </a:spcAft>
                <a:buClrTx/>
                <a:buFont typeface="Wingdings" panose="05000000000000000000" pitchFamily="2" charset="2"/>
                <a:buChar char="p"/>
                <a:defRPr/>
              </a:pPr>
              <a:r>
                <a:rPr kumimoji="1" lang="zh-TW" altLang="en-US" sz="2800" kern="1200" dirty="0">
                  <a:latin typeface="微軟正黑體" panose="020B0604030504040204" pitchFamily="34" charset="-120"/>
                  <a:ea typeface="微軟正黑體" panose="020B0604030504040204" pitchFamily="34" charset="-120"/>
                  <a:cs typeface="+mn-cs"/>
                </a:rPr>
                <a:t>日常生活表現，銷過之後</a:t>
              </a:r>
              <a:r>
                <a:rPr kumimoji="1" lang="zh-TW" altLang="en-US" sz="2800" b="1" kern="1200" dirty="0">
                  <a:solidFill>
                    <a:srgbClr val="FF0000"/>
                  </a:solidFill>
                  <a:latin typeface="微軟正黑體" panose="020B0604030504040204" pitchFamily="34" charset="-120"/>
                  <a:ea typeface="微軟正黑體" panose="020B0604030504040204" pitchFamily="34" charset="-120"/>
                  <a:cs typeface="+mn-cs"/>
                </a:rPr>
                <a:t>無懲罰紀錄</a:t>
              </a:r>
              <a:endParaRPr kumimoji="1" lang="en-US" altLang="zh-TW" sz="2800" b="1" kern="1200" dirty="0">
                <a:solidFill>
                  <a:srgbClr val="FF0000"/>
                </a:solidFill>
                <a:latin typeface="微軟正黑體" panose="020B0604030504040204" pitchFamily="34" charset="-120"/>
                <a:ea typeface="微軟正黑體" panose="020B0604030504040204" pitchFamily="34" charset="-120"/>
                <a:cs typeface="+mn-cs"/>
              </a:endParaRPr>
            </a:p>
            <a:p>
              <a:pPr marL="457200" indent="-457200" eaLnBrk="0" fontAlgn="base" hangingPunct="0">
                <a:lnSpc>
                  <a:spcPts val="4000"/>
                </a:lnSpc>
                <a:spcBef>
                  <a:spcPct val="0"/>
                </a:spcBef>
                <a:spcAft>
                  <a:spcPct val="0"/>
                </a:spcAft>
                <a:buClrTx/>
                <a:buFont typeface="Wingdings" panose="05000000000000000000" pitchFamily="2" charset="2"/>
                <a:buChar char="p"/>
                <a:defRPr/>
              </a:pPr>
              <a:r>
                <a:rPr kumimoji="1" lang="zh-TW" altLang="en-US" sz="2800" kern="1200" dirty="0">
                  <a:latin typeface="微軟正黑體" panose="020B0604030504040204" pitchFamily="34" charset="-120"/>
                  <a:ea typeface="微軟正黑體" panose="020B0604030504040204" pitchFamily="34" charset="-120"/>
                  <a:cs typeface="+mn-cs"/>
                </a:rPr>
                <a:t>採計項目：</a:t>
              </a:r>
              <a:endParaRPr kumimoji="1" lang="en-US" altLang="zh-TW" sz="2800" kern="1200" dirty="0">
                <a:latin typeface="微軟正黑體" panose="020B0604030504040204" pitchFamily="34" charset="-120"/>
                <a:ea typeface="微軟正黑體" panose="020B0604030504040204" pitchFamily="34" charset="-120"/>
                <a:cs typeface="+mn-cs"/>
              </a:endParaRPr>
            </a:p>
            <a:p>
              <a:pPr eaLnBrk="0" fontAlgn="base" hangingPunct="0">
                <a:lnSpc>
                  <a:spcPts val="3700"/>
                </a:lnSpc>
                <a:spcBef>
                  <a:spcPct val="0"/>
                </a:spcBef>
                <a:spcAft>
                  <a:spcPct val="0"/>
                </a:spcAft>
                <a:buClrTx/>
                <a:buFontTx/>
                <a:buNone/>
                <a:defRPr/>
              </a:pPr>
              <a:r>
                <a:rPr kumimoji="1" lang="zh-TW" altLang="en-US" sz="3200" kern="1200" dirty="0">
                  <a:latin typeface="微軟正黑體" panose="020B0604030504040204" pitchFamily="34" charset="-120"/>
                  <a:ea typeface="微軟正黑體" panose="020B0604030504040204" pitchFamily="34" charset="-120"/>
                  <a:cs typeface="+mn-cs"/>
                </a:rPr>
                <a:t>    興趣測驗</a:t>
              </a:r>
              <a:r>
                <a:rPr kumimoji="1" lang="en-US" altLang="zh-TW" sz="3200" kern="1200" dirty="0">
                  <a:latin typeface="微軟正黑體" panose="020B0604030504040204" pitchFamily="34" charset="-120"/>
                  <a:ea typeface="微軟正黑體" panose="020B0604030504040204" pitchFamily="34" charset="-120"/>
                  <a:cs typeface="+mn-cs"/>
                </a:rPr>
                <a:t>(30%)</a:t>
              </a:r>
            </a:p>
            <a:p>
              <a:pPr eaLnBrk="0" fontAlgn="base" hangingPunct="0">
                <a:lnSpc>
                  <a:spcPts val="3700"/>
                </a:lnSpc>
                <a:spcBef>
                  <a:spcPct val="0"/>
                </a:spcBef>
                <a:spcAft>
                  <a:spcPct val="0"/>
                </a:spcAft>
                <a:buClrTx/>
                <a:buFontTx/>
                <a:buNone/>
                <a:defRPr/>
              </a:pPr>
              <a:r>
                <a:rPr kumimoji="1" lang="en-US" altLang="zh-TW" sz="3200" kern="1200" dirty="0">
                  <a:latin typeface="微軟正黑體" panose="020B0604030504040204" pitchFamily="34" charset="-120"/>
                  <a:ea typeface="微軟正黑體" panose="020B0604030504040204" pitchFamily="34" charset="-120"/>
                  <a:cs typeface="+mn-cs"/>
                </a:rPr>
                <a:t>    </a:t>
              </a:r>
              <a:r>
                <a:rPr kumimoji="1" lang="zh-TW" altLang="en-US" sz="3200" kern="1200" dirty="0">
                  <a:latin typeface="微軟正黑體" panose="020B0604030504040204" pitchFamily="34" charset="-120"/>
                  <a:ea typeface="微軟正黑體" panose="020B0604030504040204" pitchFamily="34" charset="-120"/>
                  <a:cs typeface="+mn-cs"/>
                </a:rPr>
                <a:t>性向測驗</a:t>
              </a:r>
              <a:r>
                <a:rPr kumimoji="1" lang="en-US" altLang="zh-TW" sz="3200" kern="1200" dirty="0">
                  <a:latin typeface="微軟正黑體" panose="020B0604030504040204" pitchFamily="34" charset="-120"/>
                  <a:ea typeface="微軟正黑體" panose="020B0604030504040204" pitchFamily="34" charset="-120"/>
                  <a:cs typeface="+mn-cs"/>
                </a:rPr>
                <a:t>(30%)</a:t>
              </a:r>
            </a:p>
            <a:p>
              <a:pPr eaLnBrk="0" fontAlgn="base" hangingPunct="0">
                <a:lnSpc>
                  <a:spcPts val="3700"/>
                </a:lnSpc>
                <a:spcBef>
                  <a:spcPct val="0"/>
                </a:spcBef>
                <a:spcAft>
                  <a:spcPct val="0"/>
                </a:spcAft>
                <a:buClrTx/>
                <a:buFontTx/>
                <a:buNone/>
                <a:defRPr/>
              </a:pPr>
              <a:r>
                <a:rPr kumimoji="1" lang="zh-TW" altLang="en-US" sz="3200" kern="1200" dirty="0">
                  <a:latin typeface="微軟正黑體" panose="020B0604030504040204" pitchFamily="34" charset="-120"/>
                  <a:ea typeface="微軟正黑體" panose="020B0604030504040204" pitchFamily="34" charset="-120"/>
                  <a:cs typeface="+mn-cs"/>
                </a:rPr>
                <a:t>綜合領域成績</a:t>
              </a:r>
              <a:r>
                <a:rPr kumimoji="1" lang="en-US" altLang="zh-TW" sz="3200" kern="1200" dirty="0">
                  <a:latin typeface="微軟正黑體" panose="020B0604030504040204" pitchFamily="34" charset="-120"/>
                  <a:ea typeface="微軟正黑體" panose="020B0604030504040204" pitchFamily="34" charset="-120"/>
                  <a:cs typeface="+mn-cs"/>
                </a:rPr>
                <a:t>(20%)</a:t>
              </a:r>
            </a:p>
            <a:p>
              <a:pPr eaLnBrk="0" fontAlgn="base" hangingPunct="0">
                <a:lnSpc>
                  <a:spcPts val="3700"/>
                </a:lnSpc>
                <a:spcBef>
                  <a:spcPct val="0"/>
                </a:spcBef>
                <a:spcAft>
                  <a:spcPct val="0"/>
                </a:spcAft>
                <a:buClrTx/>
                <a:buFontTx/>
                <a:buNone/>
                <a:defRPr/>
              </a:pPr>
              <a:r>
                <a:rPr kumimoji="1" lang="zh-TW" altLang="en-US" sz="3200" kern="1200" dirty="0">
                  <a:latin typeface="微軟正黑體" panose="020B0604030504040204" pitchFamily="34" charset="-120"/>
                  <a:ea typeface="微軟正黑體" panose="020B0604030504040204" pitchFamily="34" charset="-120"/>
                  <a:cs typeface="+mn-cs"/>
                </a:rPr>
                <a:t>    操行成績</a:t>
              </a:r>
              <a:r>
                <a:rPr kumimoji="1" lang="en-US" altLang="zh-TW" sz="3200" kern="1200" dirty="0">
                  <a:latin typeface="微軟正黑體" panose="020B0604030504040204" pitchFamily="34" charset="-120"/>
                  <a:ea typeface="微軟正黑體" panose="020B0604030504040204" pitchFamily="34" charset="-120"/>
                  <a:cs typeface="+mn-cs"/>
                </a:rPr>
                <a:t>(10%)</a:t>
              </a:r>
            </a:p>
            <a:p>
              <a:pPr eaLnBrk="0" fontAlgn="base" hangingPunct="0">
                <a:lnSpc>
                  <a:spcPts val="3700"/>
                </a:lnSpc>
                <a:spcBef>
                  <a:spcPct val="0"/>
                </a:spcBef>
                <a:spcAft>
                  <a:spcPct val="0"/>
                </a:spcAft>
                <a:buClrTx/>
                <a:buFontTx/>
                <a:buNone/>
                <a:defRPr/>
              </a:pPr>
              <a:r>
                <a:rPr kumimoji="1" lang="zh-TW" altLang="en-US" sz="3200" kern="1200" dirty="0">
                  <a:latin typeface="微軟正黑體" panose="020B0604030504040204" pitchFamily="34" charset="-120"/>
                  <a:ea typeface="微軟正黑體" panose="020B0604030504040204" pitchFamily="34" charset="-120"/>
                  <a:cs typeface="+mn-cs"/>
                </a:rPr>
                <a:t>    導師推薦</a:t>
              </a:r>
              <a:r>
                <a:rPr kumimoji="1" lang="en-US" altLang="zh-TW" sz="3200" kern="1200" dirty="0">
                  <a:latin typeface="微軟正黑體" panose="020B0604030504040204" pitchFamily="34" charset="-120"/>
                  <a:ea typeface="微軟正黑體" panose="020B0604030504040204" pitchFamily="34" charset="-120"/>
                  <a:cs typeface="+mn-cs"/>
                </a:rPr>
                <a:t>(10%)</a:t>
              </a:r>
            </a:p>
            <a:p>
              <a:pPr eaLnBrk="0" fontAlgn="base" hangingPunct="0">
                <a:spcBef>
                  <a:spcPct val="0"/>
                </a:spcBef>
                <a:spcAft>
                  <a:spcPct val="0"/>
                </a:spcAft>
                <a:buClrTx/>
                <a:buFontTx/>
                <a:buNone/>
                <a:defRPr/>
              </a:pPr>
              <a:endParaRPr kumimoji="1" lang="en-US" altLang="zh-TW" sz="2800" kern="1200" dirty="0">
                <a:latin typeface="Calibri" pitchFamily="34" charset="0"/>
                <a:ea typeface="新細明體" charset="-120"/>
                <a:cs typeface="+mn-cs"/>
              </a:endParaRPr>
            </a:p>
            <a:p>
              <a:pPr eaLnBrk="0" fontAlgn="base" hangingPunct="0">
                <a:spcBef>
                  <a:spcPct val="0"/>
                </a:spcBef>
                <a:spcAft>
                  <a:spcPct val="0"/>
                </a:spcAft>
                <a:buClrTx/>
                <a:buFontTx/>
                <a:buNone/>
                <a:defRPr/>
              </a:pPr>
              <a:endParaRPr kumimoji="1" lang="en-US" altLang="zh-TW" sz="3200" kern="1200" dirty="0">
                <a:latin typeface="Calibri" pitchFamily="34" charset="0"/>
                <a:ea typeface="新細明體" charset="-120"/>
                <a:cs typeface="+mn-cs"/>
              </a:endParaRPr>
            </a:p>
          </p:txBody>
        </p:sp>
      </p:grpSp>
    </p:spTree>
    <p:extLst>
      <p:ext uri="{BB962C8B-B14F-4D97-AF65-F5344CB8AC3E}">
        <p14:creationId xmlns:p14="http://schemas.microsoft.com/office/powerpoint/2010/main" val="3947744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å¯ç±çå¡éå¾çèæ¯ç´ 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6082" name="五邊形 17"/>
          <p:cNvSpPr>
            <a:spLocks noChangeArrowheads="1"/>
          </p:cNvSpPr>
          <p:nvPr/>
        </p:nvSpPr>
        <p:spPr bwMode="auto">
          <a:xfrm>
            <a:off x="563563" y="454025"/>
            <a:ext cx="4897437" cy="476250"/>
          </a:xfrm>
          <a:prstGeom prst="homePlate">
            <a:avLst>
              <a:gd name="adj" fmla="val 49988"/>
            </a:avLst>
          </a:prstGeom>
          <a:solidFill>
            <a:srgbClr val="FFFF00"/>
          </a:solidFill>
          <a:ln w="25400" algn="ctr">
            <a:solidFill>
              <a:srgbClr val="D97D93"/>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fontAlgn="base">
              <a:spcBef>
                <a:spcPct val="0"/>
              </a:spcBef>
              <a:spcAft>
                <a:spcPct val="0"/>
              </a:spcAft>
              <a:buClrTx/>
              <a:buFontTx/>
              <a:buNone/>
            </a:pPr>
            <a:r>
              <a:rPr kumimoji="1" lang="zh-TW" altLang="en-US" sz="3000" b="1" kern="1200" smtClean="0">
                <a:solidFill>
                  <a:srgbClr val="000000"/>
                </a:solidFill>
                <a:latin typeface="微軟正黑體" pitchFamily="34" charset="-120"/>
                <a:ea typeface="微軟正黑體" pitchFamily="34" charset="-120"/>
                <a:cs typeface="+mn-cs"/>
              </a:rPr>
              <a:t>抽離式技藝教育學程好處</a:t>
            </a:r>
          </a:p>
        </p:txBody>
      </p:sp>
      <p:pic>
        <p:nvPicPr>
          <p:cNvPr id="3" name="內容版面配置區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61504">
            <a:off x="96838" y="84138"/>
            <a:ext cx="8874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文字方塊 11265"/>
          <p:cNvSpPr txBox="1">
            <a:spLocks noChangeArrowheads="1"/>
          </p:cNvSpPr>
          <p:nvPr/>
        </p:nvSpPr>
        <p:spPr bwMode="auto">
          <a:xfrm>
            <a:off x="6107113" y="536575"/>
            <a:ext cx="2351087"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spcBef>
                <a:spcPct val="0"/>
              </a:spcBef>
              <a:spcAft>
                <a:spcPct val="0"/>
              </a:spcAft>
              <a:buClrTx/>
              <a:buFontTx/>
              <a:buNone/>
            </a:pPr>
            <a:r>
              <a:rPr kumimoji="1" lang="zh-TW" altLang="en-US" kern="1200" smtClean="0">
                <a:solidFill>
                  <a:srgbClr val="FFFFFF"/>
                </a:solidFill>
                <a:cs typeface="+mn-cs"/>
              </a:rPr>
              <a:t>高中</a:t>
            </a:r>
            <a:endParaRPr kumimoji="1" lang="en-US" altLang="zh-TW" kern="1200" smtClean="0">
              <a:solidFill>
                <a:srgbClr val="FFFFFF"/>
              </a:solidFill>
              <a:cs typeface="+mn-cs"/>
            </a:endParaRPr>
          </a:p>
          <a:p>
            <a:pPr eaLnBrk="0" fontAlgn="base" hangingPunct="0">
              <a:spcBef>
                <a:spcPct val="0"/>
              </a:spcBef>
              <a:spcAft>
                <a:spcPct val="0"/>
              </a:spcAft>
              <a:buClrTx/>
              <a:buFontTx/>
              <a:buNone/>
            </a:pPr>
            <a:endParaRPr kumimoji="1" lang="zh-TW" altLang="en-US" kern="1200" smtClean="0">
              <a:solidFill>
                <a:srgbClr val="FFFFFF"/>
              </a:solidFill>
              <a:cs typeface="+mn-cs"/>
            </a:endParaRPr>
          </a:p>
        </p:txBody>
      </p:sp>
      <p:graphicFrame>
        <p:nvGraphicFramePr>
          <p:cNvPr id="4" name="資料庫圖表 3"/>
          <p:cNvGraphicFramePr/>
          <p:nvPr/>
        </p:nvGraphicFramePr>
        <p:xfrm>
          <a:off x="1081014" y="1072412"/>
          <a:ext cx="7091386" cy="5595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5205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å¯ç±çå¡éå¾çèæ¯ç´ 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47106" name="文字方塊 11265"/>
          <p:cNvSpPr txBox="1">
            <a:spLocks noChangeArrowheads="1"/>
          </p:cNvSpPr>
          <p:nvPr/>
        </p:nvSpPr>
        <p:spPr bwMode="auto">
          <a:xfrm>
            <a:off x="6107113" y="536575"/>
            <a:ext cx="2351087"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spcBef>
                <a:spcPct val="0"/>
              </a:spcBef>
              <a:spcAft>
                <a:spcPct val="0"/>
              </a:spcAft>
              <a:buClrTx/>
              <a:buFontTx/>
              <a:buNone/>
            </a:pPr>
            <a:r>
              <a:rPr kumimoji="1" lang="zh-TW" altLang="en-US" kern="1200" smtClean="0">
                <a:solidFill>
                  <a:srgbClr val="FFFFFF"/>
                </a:solidFill>
                <a:cs typeface="+mn-cs"/>
              </a:rPr>
              <a:t>高中</a:t>
            </a:r>
            <a:endParaRPr kumimoji="1" lang="en-US" altLang="zh-TW" kern="1200" smtClean="0">
              <a:solidFill>
                <a:srgbClr val="FFFFFF"/>
              </a:solidFill>
              <a:cs typeface="+mn-cs"/>
            </a:endParaRPr>
          </a:p>
          <a:p>
            <a:pPr eaLnBrk="0" fontAlgn="base" hangingPunct="0">
              <a:spcBef>
                <a:spcPct val="0"/>
              </a:spcBef>
              <a:spcAft>
                <a:spcPct val="0"/>
              </a:spcAft>
              <a:buClrTx/>
              <a:buFontTx/>
              <a:buNone/>
            </a:pPr>
            <a:endParaRPr kumimoji="1" lang="zh-TW" altLang="en-US" kern="1200" smtClean="0">
              <a:solidFill>
                <a:srgbClr val="FFFFFF"/>
              </a:solidFill>
              <a:cs typeface="+mn-cs"/>
            </a:endParaRPr>
          </a:p>
        </p:txBody>
      </p:sp>
      <p:sp>
        <p:nvSpPr>
          <p:cNvPr id="47107"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spcBef>
                <a:spcPct val="0"/>
              </a:spcBef>
              <a:buFontTx/>
              <a:buNone/>
            </a:pPr>
            <a:endParaRPr lang="zh-TW" altLang="en-US" sz="1400" smtClean="0">
              <a:solidFill>
                <a:srgbClr val="000000"/>
              </a:solidFill>
              <a:latin typeface="Arial" charset="0"/>
            </a:endParaRPr>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l="43053" t="18684" r="45564" b="77788"/>
          <a:stretch>
            <a:fillRect/>
          </a:stretch>
        </p:blipFill>
        <p:spPr bwMode="auto">
          <a:xfrm>
            <a:off x="15875" y="6350"/>
            <a:ext cx="9128125" cy="53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9" name="五邊形 17"/>
          <p:cNvSpPr>
            <a:spLocks noChangeArrowheads="1"/>
          </p:cNvSpPr>
          <p:nvPr/>
        </p:nvSpPr>
        <p:spPr bwMode="auto">
          <a:xfrm>
            <a:off x="417513" y="450850"/>
            <a:ext cx="5819775" cy="476250"/>
          </a:xfrm>
          <a:prstGeom prst="homePlate">
            <a:avLst>
              <a:gd name="adj" fmla="val 50011"/>
            </a:avLst>
          </a:prstGeom>
          <a:solidFill>
            <a:srgbClr val="FFFF00"/>
          </a:solidFill>
          <a:ln w="25400" algn="ctr">
            <a:solidFill>
              <a:srgbClr val="D97D93"/>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fontAlgn="base">
              <a:spcBef>
                <a:spcPct val="0"/>
              </a:spcBef>
              <a:spcAft>
                <a:spcPct val="0"/>
              </a:spcAft>
              <a:buClrTx/>
              <a:buFontTx/>
              <a:buNone/>
            </a:pPr>
            <a:r>
              <a:rPr kumimoji="1" lang="zh-TW" altLang="en-US" sz="3000" b="1" kern="1200" smtClean="0">
                <a:solidFill>
                  <a:srgbClr val="000000"/>
                </a:solidFill>
                <a:latin typeface="微軟正黑體" pitchFamily="34" charset="-120"/>
                <a:ea typeface="微軟正黑體" pitchFamily="34" charset="-120"/>
                <a:cs typeface="+mn-cs"/>
              </a:rPr>
              <a:t>抽離式技藝教育學程注意事項</a:t>
            </a:r>
          </a:p>
        </p:txBody>
      </p:sp>
      <p:pic>
        <p:nvPicPr>
          <p:cNvPr id="15" name="內容版面配置區 6"/>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rot="20738496">
            <a:off x="96838" y="84138"/>
            <a:ext cx="887412" cy="892175"/>
          </a:xfrm>
        </p:spPr>
      </p:pic>
      <p:sp>
        <p:nvSpPr>
          <p:cNvPr id="2" name="減號 1"/>
          <p:cNvSpPr/>
          <p:nvPr/>
        </p:nvSpPr>
        <p:spPr bwMode="auto">
          <a:xfrm>
            <a:off x="417513" y="1300163"/>
            <a:ext cx="9123362" cy="242887"/>
          </a:xfrm>
          <a:prstGeom prst="mathMinus">
            <a:avLst/>
          </a:prstGeom>
          <a:solidFill>
            <a:srgbClr val="D97D93"/>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fontAlgn="base">
              <a:spcBef>
                <a:spcPct val="0"/>
              </a:spcBef>
              <a:spcAft>
                <a:spcPct val="0"/>
              </a:spcAft>
              <a:buClrTx/>
              <a:buFontTx/>
              <a:buNone/>
              <a:defRPr/>
            </a:pPr>
            <a:endParaRPr kumimoji="1" lang="zh-TW" altLang="en-US" sz="3200" kern="1200">
              <a:latin typeface="Calibri" pitchFamily="34" charset="0"/>
              <a:ea typeface="新細明體" pitchFamily="18" charset="-120"/>
              <a:cs typeface="+mn-cs"/>
            </a:endParaRPr>
          </a:p>
        </p:txBody>
      </p:sp>
      <p:grpSp>
        <p:nvGrpSpPr>
          <p:cNvPr id="47112" name="群組 18"/>
          <p:cNvGrpSpPr>
            <a:grpSpLocks/>
          </p:cNvGrpSpPr>
          <p:nvPr/>
        </p:nvGrpSpPr>
        <p:grpSpPr bwMode="auto">
          <a:xfrm>
            <a:off x="682625" y="1100138"/>
            <a:ext cx="995363" cy="1173162"/>
            <a:chOff x="588686" y="1477475"/>
            <a:chExt cx="1007484" cy="741812"/>
          </a:xfrm>
        </p:grpSpPr>
        <p:sp>
          <p:nvSpPr>
            <p:cNvPr id="9" name="圓角矩形 8"/>
            <p:cNvSpPr/>
            <p:nvPr/>
          </p:nvSpPr>
          <p:spPr bwMode="auto">
            <a:xfrm>
              <a:off x="588686" y="1477475"/>
              <a:ext cx="1007484" cy="741812"/>
            </a:xfrm>
            <a:prstGeom prst="roundRect">
              <a:avLst/>
            </a:prstGeom>
            <a:solidFill>
              <a:srgbClr val="D97D93"/>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fontAlgn="base">
                <a:spcBef>
                  <a:spcPct val="0"/>
                </a:spcBef>
                <a:spcAft>
                  <a:spcPct val="0"/>
                </a:spcAft>
                <a:buClrTx/>
                <a:buFontTx/>
                <a:buNone/>
                <a:defRPr/>
              </a:pPr>
              <a:endParaRPr kumimoji="1" lang="zh-TW" altLang="en-US" sz="3200" kern="1200">
                <a:solidFill>
                  <a:srgbClr val="000000"/>
                </a:solidFill>
              </a:endParaRPr>
            </a:p>
          </p:txBody>
        </p:sp>
        <p:sp>
          <p:nvSpPr>
            <p:cNvPr id="47123" name="文字方塊 17"/>
            <p:cNvSpPr txBox="1">
              <a:spLocks noChangeArrowheads="1"/>
            </p:cNvSpPr>
            <p:nvPr/>
          </p:nvSpPr>
          <p:spPr bwMode="auto">
            <a:xfrm>
              <a:off x="618176" y="1601051"/>
              <a:ext cx="977994" cy="33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spcBef>
                  <a:spcPct val="0"/>
                </a:spcBef>
                <a:spcAft>
                  <a:spcPct val="0"/>
                </a:spcAft>
                <a:buClrTx/>
                <a:buFontTx/>
                <a:buNone/>
              </a:pPr>
              <a:r>
                <a:rPr kumimoji="1" lang="zh-TW" altLang="en-US" sz="2800" b="1" kern="1200" smtClean="0">
                  <a:solidFill>
                    <a:srgbClr val="FFFFFF"/>
                  </a:solidFill>
                  <a:latin typeface="微軟正黑體" pitchFamily="34" charset="-120"/>
                  <a:ea typeface="微軟正黑體" pitchFamily="34" charset="-120"/>
                  <a:cs typeface="+mn-cs"/>
                </a:rPr>
                <a:t>注意事項</a:t>
              </a:r>
            </a:p>
          </p:txBody>
        </p:sp>
      </p:grpSp>
      <p:grpSp>
        <p:nvGrpSpPr>
          <p:cNvPr id="47113" name="群組 3"/>
          <p:cNvGrpSpPr>
            <a:grpSpLocks/>
          </p:cNvGrpSpPr>
          <p:nvPr/>
        </p:nvGrpSpPr>
        <p:grpSpPr bwMode="auto">
          <a:xfrm>
            <a:off x="1797050" y="1019175"/>
            <a:ext cx="6519863" cy="1824038"/>
            <a:chOff x="2483740" y="1412776"/>
            <a:chExt cx="5566738" cy="1944217"/>
          </a:xfrm>
        </p:grpSpPr>
        <p:grpSp>
          <p:nvGrpSpPr>
            <p:cNvPr id="47118" name="群組 11"/>
            <p:cNvGrpSpPr>
              <a:grpSpLocks/>
            </p:cNvGrpSpPr>
            <p:nvPr/>
          </p:nvGrpSpPr>
          <p:grpSpPr bwMode="auto">
            <a:xfrm>
              <a:off x="2483740" y="1916833"/>
              <a:ext cx="5566738" cy="1440160"/>
              <a:chOff x="1524647" y="87422"/>
              <a:chExt cx="5566738" cy="1748459"/>
            </a:xfrm>
          </p:grpSpPr>
          <p:sp>
            <p:nvSpPr>
              <p:cNvPr id="13" name="矩形 12"/>
              <p:cNvSpPr/>
              <p:nvPr/>
            </p:nvSpPr>
            <p:spPr>
              <a:xfrm>
                <a:off x="1524647" y="87650"/>
                <a:ext cx="5566738" cy="1748231"/>
              </a:xfrm>
              <a:prstGeom prst="rect">
                <a:avLst/>
              </a:prstGeom>
              <a:solidFill>
                <a:srgbClr val="FFF2C9"/>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矩形 13"/>
              <p:cNvSpPr/>
              <p:nvPr/>
            </p:nvSpPr>
            <p:spPr>
              <a:xfrm>
                <a:off x="1524647" y="87650"/>
                <a:ext cx="5566738" cy="17482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1920" tIns="121920" rIns="121920" bIns="121920" spcCol="1270" anchor="ctr"/>
              <a:lstStyle/>
              <a:p>
                <a:pPr defTabSz="1422400" eaLnBrk="0" fontAlgn="base" hangingPunct="0">
                  <a:lnSpc>
                    <a:spcPts val="3500"/>
                  </a:lnSpc>
                  <a:spcBef>
                    <a:spcPct val="0"/>
                  </a:spcBef>
                  <a:spcAft>
                    <a:spcPct val="35000"/>
                  </a:spcAft>
                  <a:buClrTx/>
                  <a:buFontTx/>
                  <a:buNone/>
                  <a:defRPr/>
                </a:pPr>
                <a:endParaRPr kumimoji="1" lang="zh-TW" altLang="en-US" sz="3200" kern="1200" dirty="0">
                  <a:solidFill>
                    <a:srgbClr val="000000">
                      <a:hueOff val="0"/>
                      <a:satOff val="0"/>
                      <a:lumOff val="0"/>
                      <a:alphaOff val="0"/>
                    </a:srgbClr>
                  </a:solidFill>
                  <a:latin typeface="微軟正黑體" panose="020B0604030504040204" pitchFamily="34" charset="-120"/>
                  <a:ea typeface="微軟正黑體" panose="020B0604030504040204" pitchFamily="34" charset="-120"/>
                </a:endParaRPr>
              </a:p>
            </p:txBody>
          </p:sp>
        </p:grpSp>
        <p:sp>
          <p:nvSpPr>
            <p:cNvPr id="47119" name="矩形 2"/>
            <p:cNvSpPr>
              <a:spLocks noChangeArrowheads="1"/>
            </p:cNvSpPr>
            <p:nvPr/>
          </p:nvSpPr>
          <p:spPr bwMode="auto">
            <a:xfrm>
              <a:off x="2710046" y="1412776"/>
              <a:ext cx="5246330"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lnSpc>
                  <a:spcPts val="4500"/>
                </a:lnSpc>
                <a:spcBef>
                  <a:spcPct val="0"/>
                </a:spcBef>
                <a:spcAft>
                  <a:spcPct val="0"/>
                </a:spcAft>
                <a:buClrTx/>
                <a:buFont typeface="Wingdings" pitchFamily="2" charset="2"/>
                <a:buChar char="l"/>
              </a:pPr>
              <a:endParaRPr kumimoji="1" lang="en-US" altLang="zh-TW" kern="1200" smtClean="0">
                <a:solidFill>
                  <a:srgbClr val="4D4D4D"/>
                </a:solidFill>
                <a:latin typeface="微軟正黑體" pitchFamily="34" charset="-120"/>
                <a:ea typeface="微軟正黑體" pitchFamily="34" charset="-120"/>
                <a:cs typeface="+mn-cs"/>
              </a:endParaRPr>
            </a:p>
            <a:p>
              <a:pPr eaLnBrk="0" fontAlgn="base" hangingPunct="0">
                <a:lnSpc>
                  <a:spcPts val="4500"/>
                </a:lnSpc>
                <a:spcBef>
                  <a:spcPct val="0"/>
                </a:spcBef>
                <a:spcAft>
                  <a:spcPct val="35000"/>
                </a:spcAft>
                <a:buClrTx/>
                <a:buFontTx/>
                <a:buNone/>
              </a:pPr>
              <a:r>
                <a:rPr kumimoji="1" lang="zh-TW" altLang="en-US" kern="1200" smtClean="0">
                  <a:solidFill>
                    <a:srgbClr val="000000"/>
                  </a:solidFill>
                  <a:latin typeface="微軟正黑體" pitchFamily="34" charset="-120"/>
                  <a:ea typeface="微軟正黑體" pitchFamily="34" charset="-120"/>
                  <a:cs typeface="+mn-cs"/>
                </a:rPr>
                <a:t>開班人數標準為</a:t>
              </a:r>
              <a:r>
                <a:rPr kumimoji="1" lang="en-US" altLang="zh-TW" b="1" kern="1200" smtClean="0">
                  <a:solidFill>
                    <a:srgbClr val="FF0000"/>
                  </a:solidFill>
                  <a:latin typeface="微軟正黑體" pitchFamily="34" charset="-120"/>
                  <a:ea typeface="微軟正黑體" pitchFamily="34" charset="-120"/>
                  <a:cs typeface="+mn-cs"/>
                </a:rPr>
                <a:t>15</a:t>
              </a:r>
              <a:r>
                <a:rPr kumimoji="1" lang="zh-TW" altLang="en-US" b="1" kern="1200" smtClean="0">
                  <a:solidFill>
                    <a:srgbClr val="FF0000"/>
                  </a:solidFill>
                  <a:latin typeface="微軟正黑體" pitchFamily="34" charset="-120"/>
                  <a:ea typeface="微軟正黑體" pitchFamily="34" charset="-120"/>
                  <a:cs typeface="+mn-cs"/>
                </a:rPr>
                <a:t>名</a:t>
              </a:r>
              <a:r>
                <a:rPr kumimoji="1" lang="zh-TW" altLang="en-US" kern="1200" smtClean="0">
                  <a:solidFill>
                    <a:srgbClr val="000000"/>
                  </a:solidFill>
                  <a:latin typeface="微軟正黑體" pitchFamily="34" charset="-120"/>
                  <a:ea typeface="微軟正黑體" pitchFamily="34" charset="-120"/>
                  <a:cs typeface="+mn-cs"/>
                </a:rPr>
                <a:t>，未達標準不予開班。</a:t>
              </a:r>
              <a:endParaRPr kumimoji="1" lang="en-US" altLang="zh-TW" kern="1200" smtClean="0">
                <a:solidFill>
                  <a:srgbClr val="000000"/>
                </a:solidFill>
                <a:latin typeface="微軟正黑體" pitchFamily="34" charset="-120"/>
                <a:ea typeface="微軟正黑體" pitchFamily="34" charset="-120"/>
                <a:cs typeface="+mn-cs"/>
              </a:endParaRPr>
            </a:p>
          </p:txBody>
        </p:sp>
      </p:grpSp>
      <p:sp>
        <p:nvSpPr>
          <p:cNvPr id="47114" name="文字方塊 2"/>
          <p:cNvSpPr txBox="1">
            <a:spLocks noChangeArrowheads="1"/>
          </p:cNvSpPr>
          <p:nvPr/>
        </p:nvSpPr>
        <p:spPr bwMode="auto">
          <a:xfrm>
            <a:off x="1797050" y="2990850"/>
            <a:ext cx="651986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lnSpc>
                <a:spcPts val="4000"/>
              </a:lnSpc>
              <a:spcBef>
                <a:spcPct val="0"/>
              </a:spcBef>
              <a:spcAft>
                <a:spcPct val="35000"/>
              </a:spcAft>
              <a:buClrTx/>
              <a:buFont typeface="Arial" charset="0"/>
              <a:buNone/>
            </a:pPr>
            <a:r>
              <a:rPr kumimoji="1" lang="zh-TW" altLang="en-US" kern="1200" smtClean="0">
                <a:solidFill>
                  <a:srgbClr val="000000"/>
                </a:solidFill>
                <a:latin typeface="微軟正黑體" pitchFamily="34" charset="-120"/>
                <a:ea typeface="微軟正黑體" pitchFamily="34" charset="-120"/>
                <a:cs typeface="+mn-cs"/>
              </a:rPr>
              <a:t>技藝教育學程將依較多學生感興趣的職業群科結合鄰近友校資源開班，</a:t>
            </a:r>
            <a:r>
              <a:rPr kumimoji="1" lang="zh-TW" altLang="en-US" b="1" kern="1200" smtClean="0">
                <a:solidFill>
                  <a:srgbClr val="FF0000"/>
                </a:solidFill>
                <a:latin typeface="微軟正黑體" pitchFamily="34" charset="-120"/>
                <a:ea typeface="微軟正黑體" pitchFamily="34" charset="-120"/>
                <a:cs typeface="+mn-cs"/>
              </a:rPr>
              <a:t>孩子的興趣和開設的科別不一定相符。 </a:t>
            </a:r>
          </a:p>
        </p:txBody>
      </p:sp>
      <p:grpSp>
        <p:nvGrpSpPr>
          <p:cNvPr id="47115" name="群組 5"/>
          <p:cNvGrpSpPr>
            <a:grpSpLocks/>
          </p:cNvGrpSpPr>
          <p:nvPr/>
        </p:nvGrpSpPr>
        <p:grpSpPr bwMode="auto">
          <a:xfrm>
            <a:off x="1728788" y="4872038"/>
            <a:ext cx="6729412" cy="1824037"/>
            <a:chOff x="1823176" y="4713563"/>
            <a:chExt cx="6690049" cy="1823576"/>
          </a:xfrm>
        </p:grpSpPr>
        <p:sp>
          <p:nvSpPr>
            <p:cNvPr id="22" name="矩形 21"/>
            <p:cNvSpPr/>
            <p:nvPr/>
          </p:nvSpPr>
          <p:spPr>
            <a:xfrm>
              <a:off x="1884726" y="5086531"/>
              <a:ext cx="6628499" cy="1450608"/>
            </a:xfrm>
            <a:prstGeom prst="rect">
              <a:avLst/>
            </a:prstGeom>
            <a:solidFill>
              <a:srgbClr val="F1D9D7"/>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121920" tIns="121920" rIns="121920" bIns="121920" spcCol="1270" anchor="ctr"/>
            <a:lstStyle/>
            <a:p>
              <a:pPr defTabSz="1422400" eaLnBrk="0" fontAlgn="base" hangingPunct="0">
                <a:lnSpc>
                  <a:spcPts val="3500"/>
                </a:lnSpc>
                <a:spcBef>
                  <a:spcPct val="0"/>
                </a:spcBef>
                <a:spcAft>
                  <a:spcPct val="35000"/>
                </a:spcAft>
                <a:buClrTx/>
                <a:buFontTx/>
                <a:buNone/>
                <a:defRPr/>
              </a:pPr>
              <a:endParaRPr kumimoji="1" lang="zh-TW" altLang="en-US" sz="3200" kern="1200" dirty="0">
                <a:solidFill>
                  <a:srgbClr val="000000">
                    <a:hueOff val="0"/>
                    <a:satOff val="0"/>
                    <a:lumOff val="0"/>
                    <a:alphaOff val="0"/>
                  </a:srgbClr>
                </a:solidFill>
                <a:latin typeface="微軟正黑體" panose="020B0604030504040204" pitchFamily="34" charset="-120"/>
                <a:ea typeface="微軟正黑體" panose="020B0604030504040204" pitchFamily="34" charset="-120"/>
              </a:endParaRPr>
            </a:p>
          </p:txBody>
        </p:sp>
        <p:sp>
          <p:nvSpPr>
            <p:cNvPr id="47117" name="矩形 23"/>
            <p:cNvSpPr>
              <a:spLocks noChangeArrowheads="1"/>
            </p:cNvSpPr>
            <p:nvPr/>
          </p:nvSpPr>
          <p:spPr bwMode="auto">
            <a:xfrm>
              <a:off x="1823176" y="4713563"/>
              <a:ext cx="6488870"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0" fontAlgn="base" hangingPunct="0">
                <a:lnSpc>
                  <a:spcPts val="4500"/>
                </a:lnSpc>
                <a:spcBef>
                  <a:spcPct val="0"/>
                </a:spcBef>
                <a:spcAft>
                  <a:spcPct val="0"/>
                </a:spcAft>
                <a:buClrTx/>
                <a:buFont typeface="Wingdings" pitchFamily="2" charset="2"/>
                <a:buChar char="l"/>
              </a:pPr>
              <a:endParaRPr kumimoji="1" lang="en-US" altLang="zh-TW" kern="1200" smtClean="0">
                <a:solidFill>
                  <a:srgbClr val="4D4D4D"/>
                </a:solidFill>
                <a:latin typeface="微軟正黑體" pitchFamily="34" charset="-120"/>
                <a:ea typeface="微軟正黑體" pitchFamily="34" charset="-120"/>
                <a:cs typeface="+mn-cs"/>
              </a:endParaRPr>
            </a:p>
            <a:p>
              <a:pPr eaLnBrk="0" fontAlgn="base" hangingPunct="0">
                <a:lnSpc>
                  <a:spcPts val="4500"/>
                </a:lnSpc>
                <a:spcBef>
                  <a:spcPct val="0"/>
                </a:spcBef>
                <a:spcAft>
                  <a:spcPct val="35000"/>
                </a:spcAft>
                <a:buClrTx/>
                <a:buFontTx/>
                <a:buNone/>
              </a:pPr>
              <a:r>
                <a:rPr kumimoji="1" lang="zh-TW" altLang="en-US" kern="1200" smtClean="0">
                  <a:solidFill>
                    <a:srgbClr val="000000"/>
                  </a:solidFill>
                  <a:latin typeface="微軟正黑體" pitchFamily="34" charset="-120"/>
                  <a:ea typeface="微軟正黑體" pitchFamily="34" charset="-120"/>
                  <a:cs typeface="+mn-cs"/>
                </a:rPr>
                <a:t>學生的社團即為本學程，且每周均會比原班同學</a:t>
              </a:r>
              <a:r>
                <a:rPr kumimoji="1" lang="zh-TW" altLang="en-US" b="1" kern="1200" smtClean="0">
                  <a:solidFill>
                    <a:srgbClr val="FF0000"/>
                  </a:solidFill>
                  <a:latin typeface="微軟正黑體" pitchFamily="34" charset="-120"/>
                  <a:ea typeface="微軟正黑體" pitchFamily="34" charset="-120"/>
                  <a:cs typeface="+mn-cs"/>
                </a:rPr>
                <a:t>少上一堂正課</a:t>
              </a:r>
              <a:r>
                <a:rPr kumimoji="1" lang="zh-TW" altLang="en-US" kern="1200" smtClean="0">
                  <a:solidFill>
                    <a:srgbClr val="000000"/>
                  </a:solidFill>
                  <a:latin typeface="微軟正黑體" pitchFamily="34" charset="-120"/>
                  <a:ea typeface="微軟正黑體" pitchFamily="34" charset="-120"/>
                  <a:cs typeface="+mn-cs"/>
                </a:rPr>
                <a:t>。</a:t>
              </a:r>
              <a:endParaRPr kumimoji="1" lang="en-US" altLang="zh-TW" kern="1200" smtClean="0">
                <a:solidFill>
                  <a:srgbClr val="000000"/>
                </a:solidFill>
                <a:latin typeface="微軟正黑體" pitchFamily="34" charset="-120"/>
                <a:ea typeface="微軟正黑體" pitchFamily="34" charset="-120"/>
                <a:cs typeface="+mn-cs"/>
              </a:endParaRPr>
            </a:p>
          </p:txBody>
        </p:sp>
      </p:grpSp>
    </p:spTree>
    <p:extLst>
      <p:ext uri="{BB962C8B-B14F-4D97-AF65-F5344CB8AC3E}">
        <p14:creationId xmlns:p14="http://schemas.microsoft.com/office/powerpoint/2010/main" val="3114484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pic>
        <p:nvPicPr>
          <p:cNvPr id="5"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1190" name="Google Shape;1190;p7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pic>
        <p:nvPicPr>
          <p:cNvPr id="1191" name="Google Shape;1191;p73"/>
          <p:cNvPicPr preferRelativeResize="0"/>
          <p:nvPr/>
        </p:nvPicPr>
        <p:blipFill rotWithShape="1">
          <a:blip r:embed="rId4">
            <a:alphaModFix/>
          </a:blip>
          <a:srcRect/>
          <a:stretch/>
        </p:blipFill>
        <p:spPr>
          <a:xfrm>
            <a:off x="3574209" y="2924353"/>
            <a:ext cx="4422477" cy="1219559"/>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pic>
        <p:nvPicPr>
          <p:cNvPr id="1196" name="Google Shape;1196;p74"/>
          <p:cNvPicPr preferRelativeResize="0"/>
          <p:nvPr/>
        </p:nvPicPr>
        <p:blipFill rotWithShape="1">
          <a:blip r:embed="rId3">
            <a:alphaModFix/>
          </a:blip>
          <a:srcRect l="21295" t="20600" r="44879" b="32217"/>
          <a:stretch/>
        </p:blipFill>
        <p:spPr>
          <a:xfrm>
            <a:off x="236305" y="404799"/>
            <a:ext cx="8578921" cy="591037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32"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207" name="Google Shape;207;p10"/>
          <p:cNvSpPr txBox="1"/>
          <p:nvPr/>
        </p:nvSpPr>
        <p:spPr>
          <a:xfrm>
            <a:off x="5422900" y="3906837"/>
            <a:ext cx="3759200" cy="525462"/>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FF0000"/>
              </a:buClr>
              <a:buSzPts val="2800"/>
              <a:buFont typeface="Microsoft JhengHei"/>
              <a:buNone/>
            </a:pPr>
            <a:r>
              <a:rPr lang="en-US" sz="2800" b="1" i="0" u="none" dirty="0" err="1" smtClean="0">
                <a:solidFill>
                  <a:srgbClr val="FF0000"/>
                </a:solidFill>
                <a:latin typeface="Microsoft JhengHei"/>
                <a:ea typeface="Microsoft JhengHei"/>
                <a:cs typeface="Microsoft JhengHei"/>
                <a:sym typeface="Microsoft JhengHei"/>
              </a:rPr>
              <a:t>免試入學</a:t>
            </a:r>
            <a:r>
              <a:rPr lang="zh-TW" altLang="en-US" sz="2800" b="1" i="0" u="none" dirty="0" smtClean="0">
                <a:solidFill>
                  <a:srgbClr val="FF0000"/>
                </a:solidFill>
                <a:latin typeface="Microsoft JhengHei"/>
                <a:ea typeface="Microsoft JhengHei"/>
                <a:cs typeface="Microsoft JhengHei"/>
                <a:sym typeface="Microsoft JhengHei"/>
              </a:rPr>
              <a:t>、直升</a:t>
            </a:r>
            <a:endParaRPr dirty="0"/>
          </a:p>
        </p:txBody>
      </p:sp>
      <p:sp>
        <p:nvSpPr>
          <p:cNvPr id="208" name="Google Shape;208;p10"/>
          <p:cNvSpPr txBox="1"/>
          <p:nvPr/>
        </p:nvSpPr>
        <p:spPr>
          <a:xfrm>
            <a:off x="5489167" y="4407475"/>
            <a:ext cx="3678237" cy="525462"/>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7030A0"/>
              </a:buClr>
              <a:buSzPts val="2800"/>
              <a:buFont typeface="Microsoft JhengHei"/>
              <a:buNone/>
            </a:pPr>
            <a:r>
              <a:rPr lang="en-US" sz="2800" b="1" i="0" u="none" dirty="0" err="1">
                <a:solidFill>
                  <a:srgbClr val="7030A0"/>
                </a:solidFill>
                <a:latin typeface="Microsoft JhengHei"/>
                <a:ea typeface="Microsoft JhengHei"/>
                <a:cs typeface="Microsoft JhengHei"/>
                <a:sym typeface="Microsoft JhengHei"/>
              </a:rPr>
              <a:t>會考：</a:t>
            </a:r>
            <a:r>
              <a:rPr lang="en-US" sz="2800" b="1" i="0" u="sng" dirty="0" err="1">
                <a:solidFill>
                  <a:srgbClr val="7030A0"/>
                </a:solidFill>
                <a:latin typeface="Microsoft JhengHei"/>
                <a:ea typeface="Microsoft JhengHei"/>
                <a:cs typeface="Microsoft JhengHei"/>
                <a:sym typeface="Microsoft JhengHei"/>
              </a:rPr>
              <a:t>確保學力品質</a:t>
            </a:r>
            <a:r>
              <a:rPr lang="en-US" sz="2800" b="1" i="0" u="sng" dirty="0">
                <a:solidFill>
                  <a:srgbClr val="7030A0"/>
                </a:solidFill>
                <a:latin typeface="Microsoft JhengHei"/>
                <a:ea typeface="Microsoft JhengHei"/>
                <a:cs typeface="Microsoft JhengHei"/>
                <a:sym typeface="Microsoft JhengHei"/>
              </a:rPr>
              <a:t>     </a:t>
            </a:r>
            <a:endParaRPr dirty="0"/>
          </a:p>
        </p:txBody>
      </p:sp>
      <p:sp>
        <p:nvSpPr>
          <p:cNvPr id="210" name="Google Shape;210;p10"/>
          <p:cNvSpPr/>
          <p:nvPr/>
        </p:nvSpPr>
        <p:spPr>
          <a:xfrm>
            <a:off x="2649537" y="4987925"/>
            <a:ext cx="3498850" cy="1073150"/>
          </a:xfrm>
          <a:prstGeom prst="wedgeRoundRectCallout">
            <a:avLst>
              <a:gd name="adj1" fmla="val -3823"/>
              <a:gd name="adj2" fmla="val 1548"/>
              <a:gd name="adj3" fmla="val 0"/>
            </a:avLst>
          </a:prstGeom>
          <a:solidFill>
            <a:srgbClr val="F1D9D7"/>
          </a:solidFill>
          <a:ln w="25400" cap="flat" cmpd="sng">
            <a:solidFill>
              <a:srgbClr val="C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Microsoft JhengHei"/>
              <a:buNone/>
            </a:pPr>
            <a:r>
              <a:rPr lang="en-US" sz="2800" b="1" i="0" u="none" dirty="0" err="1">
                <a:solidFill>
                  <a:schemeClr val="dk1"/>
                </a:solidFill>
                <a:latin typeface="Microsoft JhengHei"/>
                <a:ea typeface="Microsoft JhengHei"/>
                <a:cs typeface="Microsoft JhengHei"/>
                <a:sym typeface="Microsoft JhengHei"/>
              </a:rPr>
              <a:t>選你所</a:t>
            </a:r>
            <a:r>
              <a:rPr lang="en-US" sz="2800" b="1" i="0" u="sng" dirty="0" err="1">
                <a:solidFill>
                  <a:schemeClr val="dk1"/>
                </a:solidFill>
                <a:latin typeface="Microsoft JhengHei"/>
                <a:ea typeface="Microsoft JhengHei"/>
                <a:cs typeface="Microsoft JhengHei"/>
                <a:sym typeface="Microsoft JhengHei"/>
              </a:rPr>
              <a:t>適</a:t>
            </a:r>
            <a:r>
              <a:rPr lang="en-US" sz="2800" b="1" i="0" u="none" dirty="0" err="1">
                <a:solidFill>
                  <a:schemeClr val="dk1"/>
                </a:solidFill>
                <a:latin typeface="Microsoft JhengHei"/>
                <a:ea typeface="Microsoft JhengHei"/>
                <a:cs typeface="Microsoft JhengHei"/>
                <a:sym typeface="Microsoft JhengHei"/>
              </a:rPr>
              <a:t>、愛你所選</a:t>
            </a:r>
            <a:r>
              <a:rPr lang="en-US" sz="2800" b="1" i="0" u="none" dirty="0">
                <a:solidFill>
                  <a:schemeClr val="dk1"/>
                </a:solidFill>
                <a:latin typeface="Microsoft JhengHei"/>
                <a:ea typeface="Microsoft JhengHei"/>
                <a:cs typeface="Microsoft JhengHei"/>
                <a:sym typeface="Microsoft JhengHei"/>
              </a:rPr>
              <a:t/>
            </a:r>
            <a:br>
              <a:rPr lang="en-US" sz="2800" b="1" i="0" u="none" dirty="0">
                <a:solidFill>
                  <a:schemeClr val="dk1"/>
                </a:solidFill>
                <a:latin typeface="Microsoft JhengHei"/>
                <a:ea typeface="Microsoft JhengHei"/>
                <a:cs typeface="Microsoft JhengHei"/>
                <a:sym typeface="Microsoft JhengHei"/>
              </a:rPr>
            </a:br>
            <a:r>
              <a:rPr lang="en-US" sz="2800" b="1" i="0" u="none" dirty="0" err="1">
                <a:solidFill>
                  <a:schemeClr val="dk1"/>
                </a:solidFill>
                <a:latin typeface="Microsoft JhengHei"/>
                <a:ea typeface="Microsoft JhengHei"/>
                <a:cs typeface="Microsoft JhengHei"/>
                <a:sym typeface="Microsoft JhengHei"/>
              </a:rPr>
              <a:t>成就每一個孩子</a:t>
            </a:r>
            <a:r>
              <a:rPr lang="en-US" sz="2800" b="1" i="0" u="none" dirty="0">
                <a:solidFill>
                  <a:schemeClr val="dk1"/>
                </a:solidFill>
                <a:latin typeface="Microsoft JhengHei"/>
                <a:ea typeface="Microsoft JhengHei"/>
                <a:cs typeface="Microsoft JhengHei"/>
                <a:sym typeface="Microsoft JhengHei"/>
              </a:rPr>
              <a:t>   </a:t>
            </a:r>
            <a:endParaRPr dirty="0"/>
          </a:p>
        </p:txBody>
      </p:sp>
      <p:pic>
        <p:nvPicPr>
          <p:cNvPr id="211" name="Google Shape;211;p10"/>
          <p:cNvPicPr preferRelativeResize="0"/>
          <p:nvPr/>
        </p:nvPicPr>
        <p:blipFill rotWithShape="1">
          <a:blip r:embed="rId4">
            <a:alphaModFix/>
          </a:blip>
          <a:srcRect l="58507" t="20483" r="28892" b="71815"/>
          <a:stretch/>
        </p:blipFill>
        <p:spPr>
          <a:xfrm>
            <a:off x="595312" y="546100"/>
            <a:ext cx="2303462" cy="792162"/>
          </a:xfrm>
          <a:prstGeom prst="rect">
            <a:avLst/>
          </a:prstGeom>
          <a:noFill/>
          <a:ln>
            <a:noFill/>
          </a:ln>
        </p:spPr>
      </p:pic>
      <p:grpSp>
        <p:nvGrpSpPr>
          <p:cNvPr id="213" name="Google Shape;213;p10"/>
          <p:cNvGrpSpPr/>
          <p:nvPr/>
        </p:nvGrpSpPr>
        <p:grpSpPr>
          <a:xfrm>
            <a:off x="971550" y="1214437"/>
            <a:ext cx="6696075" cy="3895725"/>
            <a:chOff x="1240978" y="1407780"/>
            <a:chExt cx="6033589" cy="4037444"/>
          </a:xfrm>
        </p:grpSpPr>
        <p:pic>
          <p:nvPicPr>
            <p:cNvPr id="214" name="Google Shape;214;p10"/>
            <p:cNvPicPr preferRelativeResize="0"/>
            <p:nvPr/>
          </p:nvPicPr>
          <p:blipFill rotWithShape="1">
            <a:blip r:embed="rId5">
              <a:alphaModFix/>
            </a:blip>
            <a:srcRect/>
            <a:stretch/>
          </p:blipFill>
          <p:spPr>
            <a:xfrm>
              <a:off x="1240978" y="2453590"/>
              <a:ext cx="1352277" cy="1036637"/>
            </a:xfrm>
            <a:prstGeom prst="rect">
              <a:avLst/>
            </a:prstGeom>
            <a:noFill/>
            <a:ln>
              <a:noFill/>
            </a:ln>
          </p:spPr>
        </p:pic>
        <p:pic>
          <p:nvPicPr>
            <p:cNvPr id="215" name="Google Shape;215;p10"/>
            <p:cNvPicPr preferRelativeResize="0"/>
            <p:nvPr/>
          </p:nvPicPr>
          <p:blipFill rotWithShape="1">
            <a:blip r:embed="rId6">
              <a:alphaModFix/>
            </a:blip>
            <a:srcRect/>
            <a:stretch/>
          </p:blipFill>
          <p:spPr>
            <a:xfrm>
              <a:off x="2460749" y="2453590"/>
              <a:ext cx="1667693" cy="1036637"/>
            </a:xfrm>
            <a:prstGeom prst="rect">
              <a:avLst/>
            </a:prstGeom>
            <a:noFill/>
            <a:ln>
              <a:noFill/>
            </a:ln>
          </p:spPr>
        </p:pic>
        <p:pic>
          <p:nvPicPr>
            <p:cNvPr id="216" name="Google Shape;216;p10"/>
            <p:cNvPicPr preferRelativeResize="0"/>
            <p:nvPr/>
          </p:nvPicPr>
          <p:blipFill rotWithShape="1">
            <a:blip r:embed="rId7">
              <a:alphaModFix/>
            </a:blip>
            <a:srcRect/>
            <a:stretch/>
          </p:blipFill>
          <p:spPr>
            <a:xfrm>
              <a:off x="3984425" y="2456764"/>
              <a:ext cx="1296143" cy="1033463"/>
            </a:xfrm>
            <a:prstGeom prst="rect">
              <a:avLst/>
            </a:prstGeom>
            <a:noFill/>
            <a:ln>
              <a:noFill/>
            </a:ln>
          </p:spPr>
        </p:pic>
        <p:sp>
          <p:nvSpPr>
            <p:cNvPr id="217" name="Google Shape;217;p10"/>
            <p:cNvSpPr txBox="1"/>
            <p:nvPr/>
          </p:nvSpPr>
          <p:spPr>
            <a:xfrm>
              <a:off x="2427278" y="2440848"/>
              <a:ext cx="1561158" cy="1004888"/>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500"/>
                <a:buFont typeface="Microsoft JhengHei"/>
                <a:buNone/>
              </a:pPr>
              <a:r>
                <a:rPr lang="en-US" sz="2500" b="1" i="0" u="none">
                  <a:solidFill>
                    <a:srgbClr val="000000"/>
                  </a:solidFill>
                  <a:latin typeface="Microsoft JhengHei"/>
                  <a:ea typeface="Microsoft JhengHei"/>
                  <a:cs typeface="Microsoft JhengHei"/>
                  <a:sym typeface="Microsoft JhengHei"/>
                </a:rPr>
                <a:t>國小</a:t>
              </a:r>
              <a:endParaRPr/>
            </a:p>
          </p:txBody>
        </p:sp>
        <p:sp>
          <p:nvSpPr>
            <p:cNvPr id="218" name="Google Shape;218;p10"/>
            <p:cNvSpPr txBox="1"/>
            <p:nvPr/>
          </p:nvSpPr>
          <p:spPr>
            <a:xfrm>
              <a:off x="3887745" y="2446091"/>
              <a:ext cx="1561158" cy="1004888"/>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500"/>
                <a:buFont typeface="Microsoft JhengHei"/>
                <a:buNone/>
              </a:pPr>
              <a:r>
                <a:rPr lang="en-US" sz="2500" b="1" i="0" u="none">
                  <a:solidFill>
                    <a:srgbClr val="000000"/>
                  </a:solidFill>
                  <a:latin typeface="Microsoft JhengHei"/>
                  <a:ea typeface="Microsoft JhengHei"/>
                  <a:cs typeface="Microsoft JhengHei"/>
                  <a:sym typeface="Microsoft JhengHei"/>
                </a:rPr>
                <a:t>國中</a:t>
              </a:r>
              <a:endParaRPr/>
            </a:p>
          </p:txBody>
        </p:sp>
        <p:pic>
          <p:nvPicPr>
            <p:cNvPr id="219" name="Google Shape;219;p10"/>
            <p:cNvPicPr preferRelativeResize="0"/>
            <p:nvPr/>
          </p:nvPicPr>
          <p:blipFill rotWithShape="1">
            <a:blip r:embed="rId7">
              <a:alphaModFix/>
            </a:blip>
            <a:srcRect/>
            <a:stretch/>
          </p:blipFill>
          <p:spPr>
            <a:xfrm>
              <a:off x="5272032" y="2456764"/>
              <a:ext cx="1637339" cy="1033463"/>
            </a:xfrm>
            <a:prstGeom prst="rect">
              <a:avLst/>
            </a:prstGeom>
            <a:noFill/>
            <a:ln>
              <a:noFill/>
            </a:ln>
          </p:spPr>
        </p:pic>
        <p:sp>
          <p:nvSpPr>
            <p:cNvPr id="220" name="Google Shape;220;p10"/>
            <p:cNvSpPr txBox="1"/>
            <p:nvPr/>
          </p:nvSpPr>
          <p:spPr>
            <a:xfrm>
              <a:off x="5349970" y="2468657"/>
              <a:ext cx="1561158" cy="860872"/>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500"/>
                <a:buFont typeface="Microsoft JhengHei"/>
                <a:buNone/>
              </a:pPr>
              <a:r>
                <a:rPr lang="en-US" sz="2500" b="1" i="0" u="none">
                  <a:solidFill>
                    <a:srgbClr val="000000"/>
                  </a:solidFill>
                  <a:latin typeface="Microsoft JhengHei"/>
                  <a:ea typeface="Microsoft JhengHei"/>
                  <a:cs typeface="Microsoft JhengHei"/>
                  <a:sym typeface="Microsoft JhengHei"/>
                </a:rPr>
                <a:t>高中職</a:t>
              </a:r>
              <a:endParaRPr/>
            </a:p>
          </p:txBody>
        </p:sp>
        <p:sp>
          <p:nvSpPr>
            <p:cNvPr id="221" name="Google Shape;221;p10"/>
            <p:cNvSpPr txBox="1"/>
            <p:nvPr/>
          </p:nvSpPr>
          <p:spPr>
            <a:xfrm>
              <a:off x="5280567" y="3030487"/>
              <a:ext cx="1688234" cy="3924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500"/>
                <a:buFont typeface="Microsoft JhengHei"/>
                <a:buNone/>
              </a:pPr>
              <a:r>
                <a:rPr lang="en-US" sz="1500" b="0" i="0" u="none">
                  <a:solidFill>
                    <a:schemeClr val="dk1"/>
                  </a:solidFill>
                  <a:latin typeface="Microsoft JhengHei"/>
                  <a:ea typeface="Microsoft JhengHei"/>
                  <a:cs typeface="Microsoft JhengHei"/>
                  <a:sym typeface="Microsoft JhengHei"/>
                </a:rPr>
                <a:t>(含五專前三年)</a:t>
              </a:r>
              <a:endParaRPr/>
            </a:p>
          </p:txBody>
        </p:sp>
        <p:sp>
          <p:nvSpPr>
            <p:cNvPr id="222" name="Google Shape;222;p10"/>
            <p:cNvSpPr/>
            <p:nvPr/>
          </p:nvSpPr>
          <p:spPr>
            <a:xfrm rot="-5400000">
              <a:off x="4519088" y="45826"/>
              <a:ext cx="346075" cy="4368264"/>
            </a:xfrm>
            <a:prstGeom prst="rightBrace">
              <a:avLst>
                <a:gd name="adj1" fmla="val 576"/>
                <a:gd name="adj2" fmla="val 10883"/>
              </a:avLst>
            </a:prstGeom>
            <a:noFill/>
            <a:ln w="19075" cap="sq" cmpd="sng">
              <a:solidFill>
                <a:srgbClr val="000099"/>
              </a:solidFill>
              <a:prstDash val="solid"/>
              <a:miter lim="800000"/>
              <a:headEnd type="none" w="sm" len="sm"/>
              <a:tailEnd type="none" w="sm" len="sm"/>
            </a:ln>
            <a:effectLst>
              <a:outerShdw blurRad="63500" dist="74769" dir="938535">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23" name="Google Shape;223;p10"/>
            <p:cNvSpPr/>
            <p:nvPr/>
          </p:nvSpPr>
          <p:spPr>
            <a:xfrm>
              <a:off x="3481044" y="1407780"/>
              <a:ext cx="2782203" cy="537996"/>
            </a:xfrm>
            <a:prstGeom prst="roundRect">
              <a:avLst>
                <a:gd name="adj" fmla="val 16667"/>
              </a:avLst>
            </a:prstGeom>
            <a:solidFill>
              <a:srgbClr val="C84457"/>
            </a:solidFill>
            <a:ln w="9525" cap="flat" cmpd="sng">
              <a:solidFill>
                <a:schemeClr val="dk1"/>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Microsoft JhengHei"/>
                <a:buNone/>
              </a:pPr>
              <a:r>
                <a:rPr lang="en-US" sz="2400" b="1" i="0" u="none">
                  <a:solidFill>
                    <a:schemeClr val="lt1"/>
                  </a:solidFill>
                  <a:latin typeface="Microsoft JhengHei"/>
                  <a:ea typeface="Microsoft JhengHei"/>
                  <a:cs typeface="Microsoft JhengHei"/>
                  <a:sym typeface="Microsoft JhengHei"/>
                </a:rPr>
                <a:t>國民基本教育</a:t>
              </a:r>
              <a:endParaRPr/>
            </a:p>
          </p:txBody>
        </p:sp>
        <p:cxnSp>
          <p:nvCxnSpPr>
            <p:cNvPr id="224" name="Google Shape;224;p10"/>
            <p:cNvCxnSpPr/>
            <p:nvPr/>
          </p:nvCxnSpPr>
          <p:spPr>
            <a:xfrm>
              <a:off x="2456851" y="3717711"/>
              <a:ext cx="2890916" cy="0"/>
            </a:xfrm>
            <a:prstGeom prst="straightConnector1">
              <a:avLst/>
            </a:prstGeom>
            <a:solidFill>
              <a:schemeClr val="accent1"/>
            </a:solidFill>
            <a:ln w="9525" cap="flat" cmpd="sng">
              <a:solidFill>
                <a:schemeClr val="dk1"/>
              </a:solidFill>
              <a:prstDash val="solid"/>
              <a:miter lim="800000"/>
              <a:headEnd type="triangle" w="med" len="med"/>
              <a:tailEnd type="triangle" w="med" len="med"/>
            </a:ln>
            <a:effectLst>
              <a:outerShdw blurRad="63500" dist="17960" dir="2700000">
                <a:srgbClr val="000000"/>
              </a:outerShdw>
            </a:effectLst>
          </p:spPr>
        </p:cxnSp>
        <p:cxnSp>
          <p:nvCxnSpPr>
            <p:cNvPr id="225" name="Google Shape;225;p10"/>
            <p:cNvCxnSpPr/>
            <p:nvPr/>
          </p:nvCxnSpPr>
          <p:spPr>
            <a:xfrm>
              <a:off x="5347767" y="3717711"/>
              <a:ext cx="1562039" cy="0"/>
            </a:xfrm>
            <a:prstGeom prst="straightConnector1">
              <a:avLst/>
            </a:prstGeom>
            <a:solidFill>
              <a:schemeClr val="accent1"/>
            </a:solidFill>
            <a:ln w="9525" cap="flat" cmpd="sng">
              <a:solidFill>
                <a:schemeClr val="dk1"/>
              </a:solidFill>
              <a:prstDash val="solid"/>
              <a:miter lim="800000"/>
              <a:headEnd type="triangle" w="med" len="med"/>
              <a:tailEnd type="triangle" w="med" len="med"/>
            </a:ln>
            <a:effectLst>
              <a:outerShdw blurRad="63500" dist="17960" dir="2700000">
                <a:srgbClr val="000000"/>
              </a:outerShdw>
            </a:effectLst>
          </p:spPr>
        </p:cxnSp>
        <p:cxnSp>
          <p:nvCxnSpPr>
            <p:cNvPr id="226" name="Google Shape;226;p10"/>
            <p:cNvCxnSpPr/>
            <p:nvPr/>
          </p:nvCxnSpPr>
          <p:spPr>
            <a:xfrm>
              <a:off x="2482598" y="3490667"/>
              <a:ext cx="0" cy="227045"/>
            </a:xfrm>
            <a:prstGeom prst="straightConnector1">
              <a:avLst/>
            </a:prstGeom>
            <a:solidFill>
              <a:schemeClr val="accent1"/>
            </a:solidFill>
            <a:ln w="9525" cap="flat" cmpd="sng">
              <a:solidFill>
                <a:schemeClr val="dk1"/>
              </a:solidFill>
              <a:prstDash val="solid"/>
              <a:miter lim="800000"/>
              <a:headEnd type="none" w="med" len="med"/>
              <a:tailEnd type="none" w="med" len="med"/>
            </a:ln>
            <a:effectLst>
              <a:outerShdw blurRad="63500" dist="17960" dir="2700000">
                <a:srgbClr val="000000"/>
              </a:outerShdw>
            </a:effectLst>
          </p:spPr>
        </p:cxnSp>
        <p:cxnSp>
          <p:nvCxnSpPr>
            <p:cNvPr id="227" name="Google Shape;227;p10"/>
            <p:cNvCxnSpPr/>
            <p:nvPr/>
          </p:nvCxnSpPr>
          <p:spPr>
            <a:xfrm>
              <a:off x="3988851" y="3490667"/>
              <a:ext cx="0" cy="227045"/>
            </a:xfrm>
            <a:prstGeom prst="straightConnector1">
              <a:avLst/>
            </a:prstGeom>
            <a:solidFill>
              <a:schemeClr val="accent1"/>
            </a:solidFill>
            <a:ln w="9525" cap="flat" cmpd="sng">
              <a:solidFill>
                <a:schemeClr val="dk1"/>
              </a:solidFill>
              <a:prstDash val="solid"/>
              <a:miter lim="800000"/>
              <a:headEnd type="none" w="med" len="med"/>
              <a:tailEnd type="none" w="med" len="med"/>
            </a:ln>
            <a:effectLst>
              <a:outerShdw blurRad="63500" dist="17960" dir="2700000">
                <a:srgbClr val="000000"/>
              </a:outerShdw>
            </a:effectLst>
          </p:spPr>
        </p:cxnSp>
        <p:cxnSp>
          <p:nvCxnSpPr>
            <p:cNvPr id="228" name="Google Shape;228;p10"/>
            <p:cNvCxnSpPr/>
            <p:nvPr/>
          </p:nvCxnSpPr>
          <p:spPr>
            <a:xfrm>
              <a:off x="5271953" y="3475859"/>
              <a:ext cx="8583" cy="1969365"/>
            </a:xfrm>
            <a:prstGeom prst="straightConnector1">
              <a:avLst/>
            </a:prstGeom>
            <a:solidFill>
              <a:schemeClr val="accent1"/>
            </a:solidFill>
            <a:ln w="9525" cap="flat" cmpd="sng">
              <a:solidFill>
                <a:schemeClr val="dk1"/>
              </a:solidFill>
              <a:prstDash val="solid"/>
              <a:miter lim="800000"/>
              <a:headEnd type="none" w="med" len="med"/>
              <a:tailEnd type="none" w="med" len="med"/>
            </a:ln>
            <a:effectLst>
              <a:outerShdw blurRad="63500" dist="17960" dir="2700000">
                <a:srgbClr val="000000"/>
              </a:outerShdw>
            </a:effectLst>
          </p:spPr>
        </p:cxnSp>
        <p:cxnSp>
          <p:nvCxnSpPr>
            <p:cNvPr id="229" name="Google Shape;229;p10"/>
            <p:cNvCxnSpPr/>
            <p:nvPr/>
          </p:nvCxnSpPr>
          <p:spPr>
            <a:xfrm>
              <a:off x="6896931" y="3490667"/>
              <a:ext cx="0" cy="227045"/>
            </a:xfrm>
            <a:prstGeom prst="straightConnector1">
              <a:avLst/>
            </a:prstGeom>
            <a:solidFill>
              <a:schemeClr val="accent1"/>
            </a:solidFill>
            <a:ln w="9525" cap="flat" cmpd="sng">
              <a:solidFill>
                <a:schemeClr val="dk1"/>
              </a:solidFill>
              <a:prstDash val="solid"/>
              <a:miter lim="800000"/>
              <a:headEnd type="none" w="med" len="med"/>
              <a:tailEnd type="none" w="med" len="med"/>
            </a:ln>
            <a:effectLst>
              <a:outerShdw blurRad="63500" dist="17960" dir="2700000">
                <a:srgbClr val="000000"/>
              </a:outerShdw>
            </a:effectLst>
          </p:spPr>
        </p:cxnSp>
        <p:sp>
          <p:nvSpPr>
            <p:cNvPr id="230" name="Google Shape;230;p10"/>
            <p:cNvSpPr txBox="1"/>
            <p:nvPr/>
          </p:nvSpPr>
          <p:spPr>
            <a:xfrm>
              <a:off x="2275834" y="3806016"/>
              <a:ext cx="5084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icrosoft JhengHei"/>
                <a:buNone/>
              </a:pPr>
              <a:r>
                <a:rPr lang="en-US" sz="1600" b="0" i="0" u="none">
                  <a:solidFill>
                    <a:schemeClr val="dk1"/>
                  </a:solidFill>
                  <a:latin typeface="Microsoft JhengHei"/>
                  <a:ea typeface="Microsoft JhengHei"/>
                  <a:cs typeface="Microsoft JhengHei"/>
                  <a:sym typeface="Microsoft JhengHei"/>
                </a:rPr>
                <a:t>6歲</a:t>
              </a:r>
              <a:endParaRPr/>
            </a:p>
          </p:txBody>
        </p:sp>
        <p:sp>
          <p:nvSpPr>
            <p:cNvPr id="231" name="Google Shape;231;p10"/>
            <p:cNvSpPr txBox="1"/>
            <p:nvPr/>
          </p:nvSpPr>
          <p:spPr>
            <a:xfrm>
              <a:off x="3704566" y="3806016"/>
              <a:ext cx="62709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icrosoft JhengHei"/>
                <a:buNone/>
              </a:pPr>
              <a:r>
                <a:rPr lang="en-US" sz="1600" b="0" i="0" u="none">
                  <a:solidFill>
                    <a:schemeClr val="dk1"/>
                  </a:solidFill>
                  <a:latin typeface="Microsoft JhengHei"/>
                  <a:ea typeface="Microsoft JhengHei"/>
                  <a:cs typeface="Microsoft JhengHei"/>
                  <a:sym typeface="Microsoft JhengHei"/>
                </a:rPr>
                <a:t>12歲</a:t>
              </a:r>
              <a:endParaRPr/>
            </a:p>
          </p:txBody>
        </p:sp>
        <p:sp>
          <p:nvSpPr>
            <p:cNvPr id="232" name="Google Shape;232;p10"/>
            <p:cNvSpPr txBox="1"/>
            <p:nvPr/>
          </p:nvSpPr>
          <p:spPr>
            <a:xfrm>
              <a:off x="4967020" y="3806016"/>
              <a:ext cx="62709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icrosoft JhengHei"/>
                <a:buNone/>
              </a:pPr>
              <a:r>
                <a:rPr lang="en-US" sz="1600" b="0" i="0" u="none">
                  <a:solidFill>
                    <a:schemeClr val="dk1"/>
                  </a:solidFill>
                  <a:latin typeface="Microsoft JhengHei"/>
                  <a:ea typeface="Microsoft JhengHei"/>
                  <a:cs typeface="Microsoft JhengHei"/>
                  <a:sym typeface="Microsoft JhengHei"/>
                </a:rPr>
                <a:t>15歲</a:t>
              </a:r>
              <a:endParaRPr/>
            </a:p>
          </p:txBody>
        </p:sp>
        <p:sp>
          <p:nvSpPr>
            <p:cNvPr id="233" name="Google Shape;233;p10"/>
            <p:cNvSpPr txBox="1"/>
            <p:nvPr/>
          </p:nvSpPr>
          <p:spPr>
            <a:xfrm>
              <a:off x="6647472" y="3769311"/>
              <a:ext cx="62709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icrosoft JhengHei"/>
                <a:buNone/>
              </a:pPr>
              <a:r>
                <a:rPr lang="en-US" sz="1600" b="0" i="0" u="none">
                  <a:solidFill>
                    <a:schemeClr val="dk1"/>
                  </a:solidFill>
                  <a:latin typeface="Microsoft JhengHei"/>
                  <a:ea typeface="Microsoft JhengHei"/>
                  <a:cs typeface="Microsoft JhengHei"/>
                  <a:sym typeface="Microsoft JhengHei"/>
                </a:rPr>
                <a:t>18歲</a:t>
              </a:r>
              <a:endParaRPr/>
            </a:p>
          </p:txBody>
        </p:sp>
      </p:grpSp>
      <p:sp>
        <p:nvSpPr>
          <p:cNvPr id="234" name="Google Shape;234;p10"/>
          <p:cNvSpPr txBox="1"/>
          <p:nvPr/>
        </p:nvSpPr>
        <p:spPr>
          <a:xfrm>
            <a:off x="839787" y="2182812"/>
            <a:ext cx="1560512" cy="1004887"/>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500"/>
              <a:buFont typeface="Microsoft JhengHei"/>
              <a:buNone/>
            </a:pPr>
            <a:r>
              <a:rPr lang="en-US" sz="2500" b="1" i="0" u="none">
                <a:solidFill>
                  <a:srgbClr val="000000"/>
                </a:solidFill>
                <a:latin typeface="Microsoft JhengHei"/>
                <a:ea typeface="Microsoft JhengHei"/>
                <a:cs typeface="Microsoft JhengHei"/>
                <a:sym typeface="Microsoft JhengHei"/>
              </a:rPr>
              <a:t>幼兒園</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37892"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pic>
        <p:nvPicPr>
          <p:cNvPr id="239" name="Google Shape;239;p11"/>
          <p:cNvPicPr preferRelativeResize="0"/>
          <p:nvPr/>
        </p:nvPicPr>
        <p:blipFill rotWithShape="1">
          <a:blip r:embed="rId4">
            <a:alphaModFix/>
          </a:blip>
          <a:srcRect/>
          <a:stretch/>
        </p:blipFill>
        <p:spPr>
          <a:xfrm>
            <a:off x="12700" y="611620"/>
            <a:ext cx="8693150" cy="5473700"/>
          </a:xfrm>
          <a:prstGeom prst="rect">
            <a:avLst/>
          </a:prstGeom>
          <a:noFill/>
          <a:ln>
            <a:noFill/>
          </a:ln>
        </p:spPr>
      </p:pic>
      <p:sp>
        <p:nvSpPr>
          <p:cNvPr id="240" name="Google Shape;240;p11"/>
          <p:cNvSpPr/>
          <p:nvPr/>
        </p:nvSpPr>
        <p:spPr>
          <a:xfrm flipH="1">
            <a:off x="3995737" y="0"/>
            <a:ext cx="5148262" cy="476250"/>
          </a:xfrm>
          <a:prstGeom prst="homePlate">
            <a:avLst>
              <a:gd name="adj" fmla="val 20601"/>
            </a:avLst>
          </a:prstGeom>
          <a:solidFill>
            <a:srgbClr val="FFC000"/>
          </a:solidFill>
          <a:ln w="25400" cap="flat" cmpd="sng">
            <a:solidFill>
              <a:srgbClr val="FF66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0"/>
              <a:buFont typeface="Microsoft JhengHei"/>
              <a:buNone/>
            </a:pPr>
            <a:r>
              <a:rPr lang="en-US" sz="2500" b="1" i="0" u="none">
                <a:solidFill>
                  <a:schemeClr val="dk1"/>
                </a:solidFill>
                <a:latin typeface="Microsoft JhengHei"/>
                <a:ea typeface="Microsoft JhengHei"/>
                <a:cs typeface="Microsoft JhengHei"/>
                <a:sym typeface="Microsoft JhengHei"/>
              </a:rPr>
              <a:t>未來進路</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6"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246" name="Google Shape;246;p12"/>
          <p:cNvSpPr/>
          <p:nvPr/>
        </p:nvSpPr>
        <p:spPr>
          <a:xfrm flipH="1">
            <a:off x="6035675" y="0"/>
            <a:ext cx="3108325" cy="476250"/>
          </a:xfrm>
          <a:prstGeom prst="homePlate">
            <a:avLst>
              <a:gd name="adj" fmla="val 19945"/>
            </a:avLst>
          </a:prstGeom>
          <a:solidFill>
            <a:srgbClr val="FFC000"/>
          </a:solidFill>
          <a:ln w="25400" cap="flat" cmpd="sng">
            <a:solidFill>
              <a:srgbClr val="FF66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0"/>
              <a:buFont typeface="Microsoft JhengHei"/>
              <a:buNone/>
            </a:pPr>
            <a:r>
              <a:rPr lang="en-US" sz="2500" b="1" i="0" u="none">
                <a:solidFill>
                  <a:schemeClr val="dk1"/>
                </a:solidFill>
                <a:latin typeface="Microsoft JhengHei"/>
                <a:ea typeface="Microsoft JhengHei"/>
                <a:cs typeface="Microsoft JhengHei"/>
                <a:sym typeface="Microsoft JhengHei"/>
              </a:rPr>
              <a:t>升學管道</a:t>
            </a:r>
            <a:endParaRPr/>
          </a:p>
        </p:txBody>
      </p:sp>
      <p:grpSp>
        <p:nvGrpSpPr>
          <p:cNvPr id="247" name="Google Shape;247;p12"/>
          <p:cNvGrpSpPr/>
          <p:nvPr/>
        </p:nvGrpSpPr>
        <p:grpSpPr>
          <a:xfrm>
            <a:off x="3213100" y="920750"/>
            <a:ext cx="2087562" cy="1090612"/>
            <a:chOff x="971600" y="897689"/>
            <a:chExt cx="2088232" cy="1091149"/>
          </a:xfrm>
        </p:grpSpPr>
        <p:sp>
          <p:nvSpPr>
            <p:cNvPr id="248" name="Google Shape;248;p12"/>
            <p:cNvSpPr/>
            <p:nvPr/>
          </p:nvSpPr>
          <p:spPr>
            <a:xfrm>
              <a:off x="971600" y="897689"/>
              <a:ext cx="2088232" cy="1091149"/>
            </a:xfrm>
            <a:prstGeom prst="roundRect">
              <a:avLst>
                <a:gd name="adj" fmla="val 16667"/>
              </a:avLst>
            </a:prstGeom>
            <a:solidFill>
              <a:schemeClr val="lt1"/>
            </a:solidFill>
            <a:ln w="9525" cap="flat" cmpd="sng">
              <a:solidFill>
                <a:srgbClr val="66CC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49" name="Google Shape;249;p12"/>
            <p:cNvSpPr txBox="1"/>
            <p:nvPr/>
          </p:nvSpPr>
          <p:spPr>
            <a:xfrm>
              <a:off x="1403648" y="1150875"/>
              <a:ext cx="122413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Microsoft JhengHei"/>
                <a:buNone/>
              </a:pPr>
              <a:r>
                <a:rPr lang="en-US" sz="4000" b="1" i="0" u="none">
                  <a:solidFill>
                    <a:schemeClr val="dk1"/>
                  </a:solidFill>
                  <a:latin typeface="Microsoft JhengHei"/>
                  <a:ea typeface="Microsoft JhengHei"/>
                  <a:cs typeface="Microsoft JhengHei"/>
                  <a:sym typeface="Microsoft JhengHei"/>
                </a:rPr>
                <a:t>直升</a:t>
              </a:r>
              <a:endParaRPr/>
            </a:p>
          </p:txBody>
        </p:sp>
      </p:grpSp>
      <p:grpSp>
        <p:nvGrpSpPr>
          <p:cNvPr id="250" name="Google Shape;250;p12"/>
          <p:cNvGrpSpPr/>
          <p:nvPr/>
        </p:nvGrpSpPr>
        <p:grpSpPr>
          <a:xfrm>
            <a:off x="3213100" y="2300287"/>
            <a:ext cx="2087562" cy="1452562"/>
            <a:chOff x="971600" y="2276872"/>
            <a:chExt cx="2088232" cy="1452838"/>
          </a:xfrm>
        </p:grpSpPr>
        <p:sp>
          <p:nvSpPr>
            <p:cNvPr id="251" name="Google Shape;251;p12"/>
            <p:cNvSpPr/>
            <p:nvPr/>
          </p:nvSpPr>
          <p:spPr>
            <a:xfrm>
              <a:off x="971600" y="2276872"/>
              <a:ext cx="2088232" cy="1452838"/>
            </a:xfrm>
            <a:prstGeom prst="roundRect">
              <a:avLst>
                <a:gd name="adj" fmla="val 16667"/>
              </a:avLst>
            </a:prstGeom>
            <a:solidFill>
              <a:schemeClr val="lt1"/>
            </a:solidFill>
            <a:ln w="9525" cap="flat" cmpd="sng">
              <a:solidFill>
                <a:srgbClr val="66CC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52" name="Google Shape;252;p12"/>
            <p:cNvSpPr txBox="1"/>
            <p:nvPr/>
          </p:nvSpPr>
          <p:spPr>
            <a:xfrm>
              <a:off x="1403648" y="2406271"/>
              <a:ext cx="1224136"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Microsoft JhengHei"/>
                <a:buNone/>
              </a:pPr>
              <a:r>
                <a:rPr lang="en-US" sz="4000" b="1" i="0" u="none">
                  <a:solidFill>
                    <a:schemeClr val="dk1"/>
                  </a:solidFill>
                  <a:latin typeface="Microsoft JhengHei"/>
                  <a:ea typeface="Microsoft JhengHei"/>
                  <a:cs typeface="Microsoft JhengHei"/>
                  <a:sym typeface="Microsoft JhengHei"/>
                </a:rPr>
                <a:t>免試入學</a:t>
              </a:r>
              <a:endParaRPr/>
            </a:p>
          </p:txBody>
        </p:sp>
      </p:grpSp>
      <p:grpSp>
        <p:nvGrpSpPr>
          <p:cNvPr id="253" name="Google Shape;253;p12"/>
          <p:cNvGrpSpPr/>
          <p:nvPr/>
        </p:nvGrpSpPr>
        <p:grpSpPr>
          <a:xfrm>
            <a:off x="3213100" y="4087812"/>
            <a:ext cx="2087562" cy="1452562"/>
            <a:chOff x="971600" y="4077072"/>
            <a:chExt cx="2088232" cy="1452838"/>
          </a:xfrm>
        </p:grpSpPr>
        <p:sp>
          <p:nvSpPr>
            <p:cNvPr id="254" name="Google Shape;254;p12"/>
            <p:cNvSpPr/>
            <p:nvPr/>
          </p:nvSpPr>
          <p:spPr>
            <a:xfrm>
              <a:off x="971600" y="4077072"/>
              <a:ext cx="2088232" cy="1452838"/>
            </a:xfrm>
            <a:prstGeom prst="roundRect">
              <a:avLst>
                <a:gd name="adj" fmla="val 16667"/>
              </a:avLst>
            </a:prstGeom>
            <a:solidFill>
              <a:schemeClr val="lt1"/>
            </a:solidFill>
            <a:ln w="9525" cap="flat" cmpd="sng">
              <a:solidFill>
                <a:srgbClr val="66CC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55" name="Google Shape;255;p12"/>
            <p:cNvSpPr txBox="1"/>
            <p:nvPr/>
          </p:nvSpPr>
          <p:spPr>
            <a:xfrm>
              <a:off x="1403648" y="4179986"/>
              <a:ext cx="1224136"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Microsoft JhengHei"/>
                <a:buNone/>
              </a:pPr>
              <a:r>
                <a:rPr lang="en-US" sz="4000" b="1" i="0" u="none">
                  <a:solidFill>
                    <a:schemeClr val="dk1"/>
                  </a:solidFill>
                  <a:latin typeface="Microsoft JhengHei"/>
                  <a:ea typeface="Microsoft JhengHei"/>
                  <a:cs typeface="Microsoft JhengHei"/>
                  <a:sym typeface="Microsoft JhengHei"/>
                </a:rPr>
                <a:t>特色招生</a:t>
              </a:r>
              <a:endParaRPr/>
            </a:p>
          </p:txBody>
        </p:sp>
      </p:grpSp>
      <p:sp>
        <p:nvSpPr>
          <p:cNvPr id="256" name="Google Shape;256;p12"/>
          <p:cNvSpPr/>
          <p:nvPr/>
        </p:nvSpPr>
        <p:spPr>
          <a:xfrm>
            <a:off x="5538787" y="2760662"/>
            <a:ext cx="755650" cy="708025"/>
          </a:xfrm>
          <a:prstGeom prst="rightArrow">
            <a:avLst>
              <a:gd name="adj1" fmla="val 11481"/>
              <a:gd name="adj2" fmla="val 50000"/>
            </a:avLst>
          </a:prstGeom>
          <a:gradFill>
            <a:gsLst>
              <a:gs pos="0">
                <a:srgbClr val="7E8DA7"/>
              </a:gs>
              <a:gs pos="80000">
                <a:srgbClr val="A6B9DA"/>
              </a:gs>
              <a:gs pos="100000">
                <a:srgbClr val="A6BADC"/>
              </a:gs>
            </a:gsLst>
            <a:lin ang="16200000" scaled="0"/>
          </a:gradFill>
          <a:ln w="9525" cap="flat" cmpd="sng">
            <a:solidFill>
              <a:srgbClr val="ADBCD7"/>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57" name="Google Shape;257;p12"/>
          <p:cNvSpPr/>
          <p:nvPr/>
        </p:nvSpPr>
        <p:spPr>
          <a:xfrm rot="-1560000">
            <a:off x="5575300" y="4318000"/>
            <a:ext cx="755650" cy="708025"/>
          </a:xfrm>
          <a:prstGeom prst="rightArrow">
            <a:avLst>
              <a:gd name="adj1" fmla="val 11481"/>
              <a:gd name="adj2" fmla="val 50000"/>
            </a:avLst>
          </a:prstGeom>
          <a:gradFill>
            <a:gsLst>
              <a:gs pos="0">
                <a:srgbClr val="7E8DA7"/>
              </a:gs>
              <a:gs pos="80000">
                <a:srgbClr val="A6B9DA"/>
              </a:gs>
              <a:gs pos="100000">
                <a:srgbClr val="A6BADC"/>
              </a:gs>
            </a:gsLst>
            <a:lin ang="16200000" scaled="0"/>
          </a:gradFill>
          <a:ln w="9525" cap="flat" cmpd="sng">
            <a:solidFill>
              <a:srgbClr val="ADBCD7"/>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pSp>
        <p:nvGrpSpPr>
          <p:cNvPr id="259" name="Google Shape;259;p12"/>
          <p:cNvGrpSpPr/>
          <p:nvPr/>
        </p:nvGrpSpPr>
        <p:grpSpPr>
          <a:xfrm rot="300000">
            <a:off x="354228" y="2580990"/>
            <a:ext cx="2771344" cy="1923030"/>
            <a:chOff x="6521874" y="3260163"/>
            <a:chExt cx="2161618" cy="1802740"/>
          </a:xfrm>
        </p:grpSpPr>
        <p:sp>
          <p:nvSpPr>
            <p:cNvPr id="260" name="Google Shape;260;p12"/>
            <p:cNvSpPr/>
            <p:nvPr/>
          </p:nvSpPr>
          <p:spPr>
            <a:xfrm rot="-900000">
              <a:off x="6666579" y="3479195"/>
              <a:ext cx="1872208" cy="1364677"/>
            </a:xfrm>
            <a:prstGeom prst="wedgeEllipseCallout">
              <a:avLst>
                <a:gd name="adj1" fmla="val 7078"/>
                <a:gd name="adj2" fmla="val 26288"/>
              </a:avLst>
            </a:prstGeom>
            <a:solidFill>
              <a:srgbClr val="FFF2C9"/>
            </a:solidFill>
            <a:ln w="9525" cap="flat" cmpd="sng">
              <a:solidFill>
                <a:schemeClr val="dk1"/>
              </a:solidFill>
              <a:prstDash val="solid"/>
              <a:round/>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61" name="Google Shape;261;p12"/>
            <p:cNvSpPr txBox="1"/>
            <p:nvPr/>
          </p:nvSpPr>
          <p:spPr>
            <a:xfrm rot="-1380000">
              <a:off x="6800810" y="3833255"/>
              <a:ext cx="1712740" cy="6055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600"/>
                <a:buFont typeface="Microsoft JhengHei"/>
                <a:buNone/>
              </a:pPr>
              <a:r>
                <a:rPr lang="en-US" sz="3600" b="1" i="0" u="none">
                  <a:solidFill>
                    <a:srgbClr val="0070C0"/>
                  </a:solidFill>
                  <a:latin typeface="Microsoft JhengHei"/>
                  <a:ea typeface="Microsoft JhengHei"/>
                  <a:cs typeface="Microsoft JhengHei"/>
                  <a:sym typeface="Microsoft JhengHei"/>
                </a:rPr>
                <a:t>學術體系</a:t>
              </a:r>
              <a:endParaRPr/>
            </a:p>
          </p:txBody>
        </p:sp>
      </p:grpSp>
      <p:grpSp>
        <p:nvGrpSpPr>
          <p:cNvPr id="263" name="Google Shape;263;p12"/>
          <p:cNvGrpSpPr/>
          <p:nvPr/>
        </p:nvGrpSpPr>
        <p:grpSpPr>
          <a:xfrm>
            <a:off x="6653212" y="901700"/>
            <a:ext cx="1296987" cy="4727575"/>
            <a:chOff x="4788024" y="1245200"/>
            <a:chExt cx="1296144" cy="3839984"/>
          </a:xfrm>
        </p:grpSpPr>
        <p:sp>
          <p:nvSpPr>
            <p:cNvPr id="264" name="Google Shape;264;p12"/>
            <p:cNvSpPr/>
            <p:nvPr/>
          </p:nvSpPr>
          <p:spPr>
            <a:xfrm>
              <a:off x="4788024" y="1245200"/>
              <a:ext cx="1296144" cy="3839984"/>
            </a:xfrm>
            <a:prstGeom prst="roundRect">
              <a:avLst>
                <a:gd name="adj" fmla="val 16667"/>
              </a:avLst>
            </a:prstGeom>
            <a:solidFill>
              <a:schemeClr val="lt1"/>
            </a:solidFill>
            <a:ln w="9525" cap="flat" cmpd="sng">
              <a:solidFill>
                <a:srgbClr val="66CC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65" name="Google Shape;265;p12"/>
            <p:cNvSpPr txBox="1"/>
            <p:nvPr/>
          </p:nvSpPr>
          <p:spPr>
            <a:xfrm>
              <a:off x="4955491" y="1669740"/>
              <a:ext cx="961209" cy="29909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0"/>
                <a:buFont typeface="Microsoft JhengHei"/>
                <a:buNone/>
              </a:pPr>
              <a:r>
                <a:rPr lang="en-US" sz="6000" b="1" i="0" u="none">
                  <a:solidFill>
                    <a:schemeClr val="dk1"/>
                  </a:solidFill>
                  <a:latin typeface="Microsoft JhengHei"/>
                  <a:ea typeface="Microsoft JhengHei"/>
                  <a:cs typeface="Microsoft JhengHei"/>
                  <a:sym typeface="Microsoft JhengHei"/>
                </a:rPr>
                <a:t>普通高中</a:t>
              </a:r>
              <a:endParaRPr/>
            </a:p>
          </p:txBody>
        </p:sp>
      </p:grpSp>
      <p:sp>
        <p:nvSpPr>
          <p:cNvPr id="266" name="Google Shape;266;p12"/>
          <p:cNvSpPr/>
          <p:nvPr/>
        </p:nvSpPr>
        <p:spPr>
          <a:xfrm rot="1080000">
            <a:off x="5578475" y="1317625"/>
            <a:ext cx="755650" cy="708025"/>
          </a:xfrm>
          <a:prstGeom prst="rightArrow">
            <a:avLst>
              <a:gd name="adj1" fmla="val 11481"/>
              <a:gd name="adj2" fmla="val 50000"/>
            </a:avLst>
          </a:prstGeom>
          <a:gradFill>
            <a:gsLst>
              <a:gs pos="0">
                <a:srgbClr val="7E8DA7"/>
              </a:gs>
              <a:gs pos="80000">
                <a:srgbClr val="A6B9DA"/>
              </a:gs>
              <a:gs pos="100000">
                <a:srgbClr val="A6BADC"/>
              </a:gs>
            </a:gsLst>
            <a:lin ang="16200000" scaled="0"/>
          </a:gradFill>
          <a:ln w="9525" cap="flat" cmpd="sng">
            <a:solidFill>
              <a:srgbClr val="ADBCD7"/>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67" name="Google Shape;267;p12"/>
          <p:cNvSpPr/>
          <p:nvPr/>
        </p:nvSpPr>
        <p:spPr>
          <a:xfrm>
            <a:off x="3093225" y="5875300"/>
            <a:ext cx="5719800" cy="906900"/>
          </a:xfrm>
          <a:prstGeom prst="wedgeRoundRectCallout">
            <a:avLst>
              <a:gd name="adj1" fmla="val -7681"/>
              <a:gd name="adj2" fmla="val 50897"/>
              <a:gd name="adj3" fmla="val 0"/>
            </a:avLst>
          </a:prstGeom>
          <a:solidFill>
            <a:srgbClr val="FFF2C9"/>
          </a:solidFill>
          <a:ln w="9525" cap="flat" cmpd="sng">
            <a:solidFill>
              <a:schemeClr val="accent1"/>
            </a:solidFill>
            <a:prstDash val="solid"/>
            <a:miter lim="800000"/>
            <a:headEnd type="none" w="sm" len="sm"/>
            <a:tailEnd type="none" w="sm" len="sm"/>
          </a:ln>
          <a:effectLst>
            <a:outerShdw blurRad="63500" dist="23000" dir="5400000">
              <a:srgbClr val="000000">
                <a:alpha val="349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Microsoft JhengHei"/>
              <a:buNone/>
            </a:pPr>
            <a:r>
              <a:rPr lang="en-US" sz="4800" b="1" dirty="0">
                <a:solidFill>
                  <a:srgbClr val="FF0000"/>
                </a:solidFill>
                <a:latin typeface="Microsoft JhengHei"/>
                <a:ea typeface="Microsoft JhengHei"/>
                <a:cs typeface="Microsoft JhengHei"/>
                <a:sym typeface="Microsoft JhengHei"/>
              </a:rPr>
              <a:t>109年停辦聯合特招</a:t>
            </a:r>
            <a:endParaRPr sz="4800" b="1" dirty="0">
              <a:solidFill>
                <a:srgbClr val="FF0000"/>
              </a:solidFill>
              <a:latin typeface="Microsoft JhengHei"/>
              <a:ea typeface="Microsoft JhengHei"/>
              <a:cs typeface="Microsoft JhengHei"/>
              <a:sym typeface="Microsoft JhengHei"/>
            </a:endParaRPr>
          </a:p>
        </p:txBody>
      </p:sp>
      <p:sp>
        <p:nvSpPr>
          <p:cNvPr id="3" name="乘號 2"/>
          <p:cNvSpPr/>
          <p:nvPr/>
        </p:nvSpPr>
        <p:spPr>
          <a:xfrm>
            <a:off x="3230849" y="4150267"/>
            <a:ext cx="2069813" cy="128421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6" name="Picture 4" descr="å¯ç±çå¡éå¾çèæ¯ç´ 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250"/>
            <a:ext cx="9131299" cy="6381750"/>
          </a:xfrm>
          <a:prstGeom prst="rect">
            <a:avLst/>
          </a:prstGeom>
          <a:noFill/>
          <a:extLst>
            <a:ext uri="{909E8E84-426E-40DD-AFC4-6F175D3DCCD1}">
              <a14:hiddenFill xmlns:a14="http://schemas.microsoft.com/office/drawing/2010/main">
                <a:solidFill>
                  <a:srgbClr val="FFFFFF"/>
                </a:solidFill>
              </a14:hiddenFill>
            </a:ext>
          </a:extLst>
        </p:spPr>
      </p:pic>
      <p:sp>
        <p:nvSpPr>
          <p:cNvPr id="272" name="Google Shape;272;p13"/>
          <p:cNvSpPr/>
          <p:nvPr/>
        </p:nvSpPr>
        <p:spPr>
          <a:xfrm flipH="1">
            <a:off x="6035675" y="0"/>
            <a:ext cx="3108325" cy="476250"/>
          </a:xfrm>
          <a:prstGeom prst="homePlate">
            <a:avLst>
              <a:gd name="adj" fmla="val 19945"/>
            </a:avLst>
          </a:prstGeom>
          <a:solidFill>
            <a:srgbClr val="FFC000"/>
          </a:solidFill>
          <a:ln w="25400" cap="flat" cmpd="sng">
            <a:solidFill>
              <a:srgbClr val="FF66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0"/>
              <a:buFont typeface="Microsoft JhengHei"/>
              <a:buNone/>
            </a:pPr>
            <a:r>
              <a:rPr lang="en-US" sz="2500" b="1" i="0" u="none">
                <a:solidFill>
                  <a:schemeClr val="dk1"/>
                </a:solidFill>
                <a:latin typeface="Microsoft JhengHei"/>
                <a:ea typeface="Microsoft JhengHei"/>
                <a:cs typeface="Microsoft JhengHei"/>
                <a:sym typeface="Microsoft JhengHei"/>
              </a:rPr>
              <a:t>升學管道</a:t>
            </a:r>
            <a:endParaRPr/>
          </a:p>
        </p:txBody>
      </p:sp>
      <p:pic>
        <p:nvPicPr>
          <p:cNvPr id="273" name="Google Shape;273;p13"/>
          <p:cNvPicPr preferRelativeResize="0"/>
          <p:nvPr/>
        </p:nvPicPr>
        <p:blipFill rotWithShape="1">
          <a:blip r:embed="rId4">
            <a:alphaModFix/>
          </a:blip>
          <a:srcRect/>
          <a:stretch/>
        </p:blipFill>
        <p:spPr>
          <a:xfrm>
            <a:off x="3090862" y="341312"/>
            <a:ext cx="2133600" cy="1731962"/>
          </a:xfrm>
          <a:prstGeom prst="rect">
            <a:avLst/>
          </a:prstGeom>
          <a:noFill/>
          <a:ln>
            <a:noFill/>
          </a:ln>
        </p:spPr>
      </p:pic>
      <p:sp>
        <p:nvSpPr>
          <p:cNvPr id="274" name="Google Shape;274;p13"/>
          <p:cNvSpPr/>
          <p:nvPr/>
        </p:nvSpPr>
        <p:spPr>
          <a:xfrm>
            <a:off x="3138487" y="1922462"/>
            <a:ext cx="2089150" cy="1743075"/>
          </a:xfrm>
          <a:prstGeom prst="roundRect">
            <a:avLst>
              <a:gd name="adj" fmla="val 16667"/>
            </a:avLst>
          </a:prstGeom>
          <a:solidFill>
            <a:srgbClr val="EBF8FD"/>
          </a:solidFill>
          <a:ln w="9525" cap="flat" cmpd="sng">
            <a:solidFill>
              <a:srgbClr val="66CC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75" name="Google Shape;275;p13"/>
          <p:cNvSpPr/>
          <p:nvPr/>
        </p:nvSpPr>
        <p:spPr>
          <a:xfrm>
            <a:off x="5478462" y="2365375"/>
            <a:ext cx="757237" cy="708025"/>
          </a:xfrm>
          <a:prstGeom prst="rightArrow">
            <a:avLst>
              <a:gd name="adj1" fmla="val 11502"/>
              <a:gd name="adj2" fmla="val 50000"/>
            </a:avLst>
          </a:prstGeom>
          <a:gradFill>
            <a:gsLst>
              <a:gs pos="0">
                <a:srgbClr val="7E8DA7"/>
              </a:gs>
              <a:gs pos="80000">
                <a:srgbClr val="A6B9DA"/>
              </a:gs>
              <a:gs pos="100000">
                <a:srgbClr val="A6BADC"/>
              </a:gs>
            </a:gsLst>
            <a:lin ang="16200000" scaled="0"/>
          </a:gradFill>
          <a:ln w="9525" cap="flat" cmpd="sng">
            <a:solidFill>
              <a:srgbClr val="ADBCD7"/>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76" name="Google Shape;276;p13"/>
          <p:cNvSpPr/>
          <p:nvPr/>
        </p:nvSpPr>
        <p:spPr>
          <a:xfrm>
            <a:off x="5478462" y="3990975"/>
            <a:ext cx="757237" cy="708025"/>
          </a:xfrm>
          <a:prstGeom prst="rightArrow">
            <a:avLst>
              <a:gd name="adj1" fmla="val 11502"/>
              <a:gd name="adj2" fmla="val 50000"/>
            </a:avLst>
          </a:prstGeom>
          <a:gradFill>
            <a:gsLst>
              <a:gs pos="0">
                <a:srgbClr val="7E8DA7"/>
              </a:gs>
              <a:gs pos="80000">
                <a:srgbClr val="A6B9DA"/>
              </a:gs>
              <a:gs pos="100000">
                <a:srgbClr val="A6BADC"/>
              </a:gs>
            </a:gsLst>
            <a:lin ang="16200000" scaled="0"/>
          </a:gradFill>
          <a:ln w="9525" cap="flat" cmpd="sng">
            <a:solidFill>
              <a:srgbClr val="ADBCD7"/>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grpSp>
        <p:nvGrpSpPr>
          <p:cNvPr id="278" name="Google Shape;278;p13"/>
          <p:cNvGrpSpPr/>
          <p:nvPr/>
        </p:nvGrpSpPr>
        <p:grpSpPr>
          <a:xfrm rot="300000">
            <a:off x="160362" y="2340924"/>
            <a:ext cx="2987626" cy="2187263"/>
            <a:chOff x="6521874" y="3260163"/>
            <a:chExt cx="2161618" cy="1802740"/>
          </a:xfrm>
        </p:grpSpPr>
        <p:sp>
          <p:nvSpPr>
            <p:cNvPr id="279" name="Google Shape;279;p13"/>
            <p:cNvSpPr/>
            <p:nvPr/>
          </p:nvSpPr>
          <p:spPr>
            <a:xfrm rot="-900000">
              <a:off x="6666579" y="3479195"/>
              <a:ext cx="1872208" cy="1364677"/>
            </a:xfrm>
            <a:prstGeom prst="wedgeEllipseCallout">
              <a:avLst>
                <a:gd name="adj1" fmla="val 7078"/>
                <a:gd name="adj2" fmla="val 26288"/>
              </a:avLst>
            </a:prstGeom>
            <a:solidFill>
              <a:srgbClr val="FFF2C9"/>
            </a:solidFill>
            <a:ln w="9525" cap="flat" cmpd="sng">
              <a:solidFill>
                <a:schemeClr val="dk1"/>
              </a:solidFill>
              <a:prstDash val="solid"/>
              <a:round/>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80" name="Google Shape;280;p13"/>
            <p:cNvSpPr txBox="1"/>
            <p:nvPr/>
          </p:nvSpPr>
          <p:spPr>
            <a:xfrm rot="-1380000">
              <a:off x="6711917" y="3705144"/>
              <a:ext cx="1668359" cy="60552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3600"/>
                <a:buFont typeface="Microsoft JhengHei"/>
                <a:buNone/>
              </a:pPr>
              <a:r>
                <a:rPr lang="en-US" sz="3600" b="1" i="0" u="none">
                  <a:solidFill>
                    <a:srgbClr val="0070C0"/>
                  </a:solidFill>
                  <a:latin typeface="Microsoft JhengHei"/>
                  <a:ea typeface="Microsoft JhengHei"/>
                  <a:cs typeface="Microsoft JhengHei"/>
                  <a:sym typeface="Microsoft JhengHei"/>
                </a:rPr>
                <a:t>技職體系</a:t>
              </a:r>
              <a:endParaRPr/>
            </a:p>
          </p:txBody>
        </p:sp>
      </p:grpSp>
      <p:grpSp>
        <p:nvGrpSpPr>
          <p:cNvPr id="281" name="Google Shape;281;p13"/>
          <p:cNvGrpSpPr/>
          <p:nvPr/>
        </p:nvGrpSpPr>
        <p:grpSpPr>
          <a:xfrm>
            <a:off x="3138487" y="3781425"/>
            <a:ext cx="2089150" cy="1452562"/>
            <a:chOff x="971600" y="2276872"/>
            <a:chExt cx="2088232" cy="1452838"/>
          </a:xfrm>
        </p:grpSpPr>
        <p:sp>
          <p:nvSpPr>
            <p:cNvPr id="282" name="Google Shape;282;p13"/>
            <p:cNvSpPr/>
            <p:nvPr/>
          </p:nvSpPr>
          <p:spPr>
            <a:xfrm>
              <a:off x="971600" y="2276872"/>
              <a:ext cx="2088232" cy="1452838"/>
            </a:xfrm>
            <a:prstGeom prst="roundRect">
              <a:avLst>
                <a:gd name="adj" fmla="val 16667"/>
              </a:avLst>
            </a:prstGeom>
            <a:solidFill>
              <a:schemeClr val="lt1"/>
            </a:solidFill>
            <a:ln w="9525" cap="flat" cmpd="sng">
              <a:solidFill>
                <a:srgbClr val="66CC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83" name="Google Shape;283;p13"/>
            <p:cNvSpPr txBox="1"/>
            <p:nvPr/>
          </p:nvSpPr>
          <p:spPr>
            <a:xfrm>
              <a:off x="1041155" y="2341571"/>
              <a:ext cx="194912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Microsoft JhengHei"/>
                <a:buNone/>
              </a:pPr>
              <a:r>
                <a:rPr lang="en-US" sz="4000" b="1" i="0" u="none">
                  <a:solidFill>
                    <a:schemeClr val="dk1"/>
                  </a:solidFill>
                  <a:latin typeface="Microsoft JhengHei"/>
                  <a:ea typeface="Microsoft JhengHei"/>
                  <a:cs typeface="Microsoft JhengHei"/>
                  <a:sym typeface="Microsoft JhengHei"/>
                </a:rPr>
                <a:t>實用</a:t>
              </a:r>
              <a:endParaRPr/>
            </a:p>
            <a:p>
              <a:pPr marL="0" marR="0" lvl="0" indent="0" algn="ctr" rtl="0">
                <a:lnSpc>
                  <a:spcPct val="100000"/>
                </a:lnSpc>
                <a:spcBef>
                  <a:spcPts val="0"/>
                </a:spcBef>
                <a:spcAft>
                  <a:spcPts val="0"/>
                </a:spcAft>
                <a:buClr>
                  <a:schemeClr val="dk1"/>
                </a:buClr>
                <a:buSzPts val="4000"/>
                <a:buFont typeface="Microsoft JhengHei"/>
                <a:buNone/>
              </a:pPr>
              <a:r>
                <a:rPr lang="en-US" sz="4000" b="1" i="0" u="none">
                  <a:solidFill>
                    <a:schemeClr val="dk1"/>
                  </a:solidFill>
                  <a:latin typeface="Microsoft JhengHei"/>
                  <a:ea typeface="Microsoft JhengHei"/>
                  <a:cs typeface="Microsoft JhengHei"/>
                  <a:sym typeface="Microsoft JhengHei"/>
                </a:rPr>
                <a:t>技能班</a:t>
              </a:r>
              <a:endParaRPr/>
            </a:p>
          </p:txBody>
        </p:sp>
      </p:grpSp>
      <p:grpSp>
        <p:nvGrpSpPr>
          <p:cNvPr id="284" name="Google Shape;284;p13"/>
          <p:cNvGrpSpPr/>
          <p:nvPr/>
        </p:nvGrpSpPr>
        <p:grpSpPr>
          <a:xfrm>
            <a:off x="3149600" y="5356225"/>
            <a:ext cx="2089150" cy="1452562"/>
            <a:chOff x="971600" y="2276872"/>
            <a:chExt cx="2088232" cy="1452838"/>
          </a:xfrm>
        </p:grpSpPr>
        <p:sp>
          <p:nvSpPr>
            <p:cNvPr id="285" name="Google Shape;285;p13"/>
            <p:cNvSpPr/>
            <p:nvPr/>
          </p:nvSpPr>
          <p:spPr>
            <a:xfrm>
              <a:off x="971600" y="2276872"/>
              <a:ext cx="2088232" cy="1452838"/>
            </a:xfrm>
            <a:prstGeom prst="roundRect">
              <a:avLst>
                <a:gd name="adj" fmla="val 16667"/>
              </a:avLst>
            </a:prstGeom>
            <a:solidFill>
              <a:schemeClr val="lt1"/>
            </a:solidFill>
            <a:ln w="9525" cap="flat" cmpd="sng">
              <a:solidFill>
                <a:srgbClr val="66CC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86" name="Google Shape;286;p13"/>
            <p:cNvSpPr txBox="1"/>
            <p:nvPr/>
          </p:nvSpPr>
          <p:spPr>
            <a:xfrm>
              <a:off x="1403648" y="2406271"/>
              <a:ext cx="1224136"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Microsoft JhengHei"/>
                <a:buNone/>
              </a:pPr>
              <a:r>
                <a:rPr lang="en-US" sz="4000" b="1" i="0" u="none">
                  <a:solidFill>
                    <a:schemeClr val="dk1"/>
                  </a:solidFill>
                  <a:latin typeface="Microsoft JhengHei"/>
                  <a:ea typeface="Microsoft JhengHei"/>
                  <a:cs typeface="Microsoft JhengHei"/>
                  <a:sym typeface="Microsoft JhengHei"/>
                </a:rPr>
                <a:t>技優甄審</a:t>
              </a:r>
              <a:endParaRPr/>
            </a:p>
          </p:txBody>
        </p:sp>
      </p:grpSp>
      <p:sp>
        <p:nvSpPr>
          <p:cNvPr id="287" name="Google Shape;287;p13"/>
          <p:cNvSpPr txBox="1"/>
          <p:nvPr/>
        </p:nvSpPr>
        <p:spPr>
          <a:xfrm rot="-1080000">
            <a:off x="596900" y="3397250"/>
            <a:ext cx="2305050" cy="646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600"/>
              <a:buFont typeface="Microsoft JhengHei"/>
              <a:buNone/>
            </a:pPr>
            <a:r>
              <a:rPr lang="en-US" sz="3600" b="1" i="0" u="none">
                <a:solidFill>
                  <a:srgbClr val="FF0000"/>
                </a:solidFill>
                <a:latin typeface="Microsoft JhengHei"/>
                <a:ea typeface="Microsoft JhengHei"/>
                <a:cs typeface="Microsoft JhengHei"/>
                <a:sym typeface="Microsoft JhengHei"/>
              </a:rPr>
              <a:t>(高職)</a:t>
            </a:r>
            <a:endParaRPr/>
          </a:p>
        </p:txBody>
      </p:sp>
      <p:grpSp>
        <p:nvGrpSpPr>
          <p:cNvPr id="289" name="Google Shape;289;p13"/>
          <p:cNvGrpSpPr/>
          <p:nvPr/>
        </p:nvGrpSpPr>
        <p:grpSpPr>
          <a:xfrm>
            <a:off x="6653212" y="901700"/>
            <a:ext cx="1296987" cy="5181600"/>
            <a:chOff x="4788024" y="1245200"/>
            <a:chExt cx="1296144" cy="3996951"/>
          </a:xfrm>
        </p:grpSpPr>
        <p:sp>
          <p:nvSpPr>
            <p:cNvPr id="290" name="Google Shape;290;p13"/>
            <p:cNvSpPr/>
            <p:nvPr/>
          </p:nvSpPr>
          <p:spPr>
            <a:xfrm>
              <a:off x="4788024" y="1245200"/>
              <a:ext cx="1296144" cy="3840208"/>
            </a:xfrm>
            <a:prstGeom prst="roundRect">
              <a:avLst>
                <a:gd name="adj" fmla="val 16667"/>
              </a:avLst>
            </a:prstGeom>
            <a:solidFill>
              <a:schemeClr val="lt1"/>
            </a:solidFill>
            <a:ln w="9525" cap="flat" cmpd="sng">
              <a:solidFill>
                <a:srgbClr val="66CCFF"/>
              </a:solidFill>
              <a:prstDash val="solid"/>
              <a:miter lim="800000"/>
              <a:headEnd type="none" w="sm" len="sm"/>
              <a:tailEnd type="none" w="sm" len="sm"/>
            </a:ln>
            <a:effectLst>
              <a:outerShdw blurRad="63500" dist="17960" dir="270000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91" name="Google Shape;291;p13"/>
            <p:cNvSpPr txBox="1"/>
            <p:nvPr/>
          </p:nvSpPr>
          <p:spPr>
            <a:xfrm>
              <a:off x="4941230" y="1417616"/>
              <a:ext cx="961209" cy="38245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0"/>
                <a:buFont typeface="Microsoft JhengHei"/>
                <a:buNone/>
              </a:pPr>
              <a:r>
                <a:rPr lang="en-US" sz="6000" b="1" i="0" u="none">
                  <a:solidFill>
                    <a:schemeClr val="dk1"/>
                  </a:solidFill>
                  <a:latin typeface="Microsoft JhengHei"/>
                  <a:ea typeface="Microsoft JhengHei"/>
                  <a:cs typeface="Microsoft JhengHei"/>
                  <a:sym typeface="Microsoft JhengHei"/>
                </a:rPr>
                <a:t>技術型高中</a:t>
              </a:r>
              <a:endParaRPr/>
            </a:p>
          </p:txBody>
        </p:sp>
      </p:grpSp>
      <p:sp>
        <p:nvSpPr>
          <p:cNvPr id="292" name="Google Shape;292;p13"/>
          <p:cNvSpPr/>
          <p:nvPr/>
        </p:nvSpPr>
        <p:spPr>
          <a:xfrm rot="1080000">
            <a:off x="5478462" y="804862"/>
            <a:ext cx="757237" cy="708025"/>
          </a:xfrm>
          <a:prstGeom prst="rightArrow">
            <a:avLst>
              <a:gd name="adj1" fmla="val 11502"/>
              <a:gd name="adj2" fmla="val 50000"/>
            </a:avLst>
          </a:prstGeom>
          <a:gradFill>
            <a:gsLst>
              <a:gs pos="0">
                <a:srgbClr val="7E8DA7"/>
              </a:gs>
              <a:gs pos="80000">
                <a:srgbClr val="A6B9DA"/>
              </a:gs>
              <a:gs pos="100000">
                <a:srgbClr val="A6BADC"/>
              </a:gs>
            </a:gsLst>
            <a:lin ang="16200000" scaled="0"/>
          </a:gradFill>
          <a:ln w="9525" cap="flat" cmpd="sng">
            <a:solidFill>
              <a:srgbClr val="ADBCD7"/>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93" name="Google Shape;293;p13"/>
          <p:cNvSpPr/>
          <p:nvPr/>
        </p:nvSpPr>
        <p:spPr>
          <a:xfrm rot="-1560000">
            <a:off x="5572125" y="5484812"/>
            <a:ext cx="757237" cy="708025"/>
          </a:xfrm>
          <a:prstGeom prst="rightArrow">
            <a:avLst>
              <a:gd name="adj1" fmla="val 11502"/>
              <a:gd name="adj2" fmla="val 50000"/>
            </a:avLst>
          </a:prstGeom>
          <a:gradFill>
            <a:gsLst>
              <a:gs pos="0">
                <a:srgbClr val="7E8DA7"/>
              </a:gs>
              <a:gs pos="80000">
                <a:srgbClr val="A6B9DA"/>
              </a:gs>
              <a:gs pos="100000">
                <a:srgbClr val="A6BADC"/>
              </a:gs>
            </a:gsLst>
            <a:lin ang="16200000" scaled="0"/>
          </a:gradFill>
          <a:ln w="9525" cap="flat" cmpd="sng">
            <a:solidFill>
              <a:srgbClr val="ADBCD7"/>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sp>
        <p:nvSpPr>
          <p:cNvPr id="294" name="Google Shape;294;p13"/>
          <p:cNvSpPr txBox="1"/>
          <p:nvPr/>
        </p:nvSpPr>
        <p:spPr>
          <a:xfrm>
            <a:off x="1905000" y="1843087"/>
            <a:ext cx="4572000" cy="19383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Microsoft JhengHei"/>
              <a:buNone/>
            </a:pPr>
            <a:r>
              <a:rPr lang="en-US" sz="4400" b="1" i="0" u="none" dirty="0" err="1">
                <a:solidFill>
                  <a:schemeClr val="dk1"/>
                </a:solidFill>
                <a:latin typeface="Microsoft JhengHei"/>
                <a:ea typeface="Microsoft JhengHei"/>
                <a:cs typeface="Microsoft JhengHei"/>
                <a:sym typeface="Microsoft JhengHei"/>
              </a:rPr>
              <a:t>特色</a:t>
            </a:r>
            <a:endParaRPr dirty="0"/>
          </a:p>
          <a:p>
            <a:pPr marL="0" marR="0" lvl="0" indent="0" algn="ctr" rtl="0">
              <a:lnSpc>
                <a:spcPct val="100000"/>
              </a:lnSpc>
              <a:spcBef>
                <a:spcPts val="0"/>
              </a:spcBef>
              <a:spcAft>
                <a:spcPts val="0"/>
              </a:spcAft>
              <a:buClr>
                <a:schemeClr val="dk1"/>
              </a:buClr>
              <a:buSzPts val="4400"/>
              <a:buFont typeface="Microsoft JhengHei"/>
              <a:buNone/>
            </a:pPr>
            <a:r>
              <a:rPr lang="en-US" sz="4400" b="1" i="0" u="none" dirty="0" err="1">
                <a:solidFill>
                  <a:schemeClr val="dk1"/>
                </a:solidFill>
                <a:latin typeface="Microsoft JhengHei"/>
                <a:ea typeface="Microsoft JhengHei"/>
                <a:cs typeface="Microsoft JhengHei"/>
                <a:sym typeface="Microsoft JhengHei"/>
              </a:rPr>
              <a:t>招生</a:t>
            </a:r>
            <a:endParaRPr dirty="0"/>
          </a:p>
          <a:p>
            <a:pPr marL="0" marR="0" lvl="0" indent="0" algn="ctr" rtl="0">
              <a:lnSpc>
                <a:spcPct val="100000"/>
              </a:lnSpc>
              <a:spcBef>
                <a:spcPts val="0"/>
              </a:spcBef>
              <a:spcAft>
                <a:spcPts val="0"/>
              </a:spcAft>
              <a:buClr>
                <a:schemeClr val="dk1"/>
              </a:buClr>
              <a:buSzPts val="3200"/>
              <a:buFont typeface="Microsoft JhengHei"/>
              <a:buNone/>
            </a:pPr>
            <a:r>
              <a:rPr lang="en-US" sz="3200" b="1" i="0" u="none" dirty="0">
                <a:solidFill>
                  <a:schemeClr val="dk1"/>
                </a:solidFill>
                <a:latin typeface="Microsoft JhengHei"/>
                <a:ea typeface="Microsoft JhengHei"/>
                <a:cs typeface="Microsoft JhengHei"/>
                <a:sym typeface="Microsoft JhengHei"/>
              </a:rPr>
              <a:t>(</a:t>
            </a:r>
            <a:r>
              <a:rPr lang="en-US" sz="3200" b="1" i="0" u="none" dirty="0" err="1">
                <a:solidFill>
                  <a:schemeClr val="dk1"/>
                </a:solidFill>
                <a:latin typeface="Microsoft JhengHei"/>
                <a:ea typeface="Microsoft JhengHei"/>
                <a:cs typeface="Microsoft JhengHei"/>
                <a:sym typeface="Microsoft JhengHei"/>
              </a:rPr>
              <a:t>專業群科</a:t>
            </a:r>
            <a:r>
              <a:rPr lang="en-US" sz="3200" b="1" i="0" u="none" dirty="0">
                <a:solidFill>
                  <a:schemeClr val="dk1"/>
                </a:solidFill>
                <a:latin typeface="Microsoft JhengHei"/>
                <a:ea typeface="Microsoft JhengHei"/>
                <a:cs typeface="Microsoft JhengHei"/>
                <a:sym typeface="Microsoft JhengHei"/>
              </a:rPr>
              <a:t>)</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2年國教簡報">
  <a:themeElements>
    <a:clrScheme name="12年國教簡報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2年國教簡報">
  <a:themeElements>
    <a:clrScheme name="12年國教簡報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12年國教簡報">
  <a:themeElements>
    <a:clrScheme name="12年國教簡報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年國教簡報">
      <a:majorFont>
        <a:latin typeface="Calibri"/>
        <a:ea typeface="新細明體"/>
        <a:cs typeface=""/>
      </a:majorFont>
      <a:minorFont>
        <a:latin typeface="Calibri"/>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sz="3200" b="0" i="0" u="none" strike="noStrike" cap="none" normalizeH="0" baseline="0" smtClean="0">
            <a:ln>
              <a:noFill/>
            </a:ln>
            <a:solidFill>
              <a:schemeClr val="tx1"/>
            </a:solidFill>
            <a:effectLst/>
            <a:latin typeface="Calibri"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sz="3200" b="0" i="0" u="none" strike="noStrike" cap="none" normalizeH="0" baseline="0" smtClean="0">
            <a:ln>
              <a:noFill/>
            </a:ln>
            <a:solidFill>
              <a:schemeClr val="tx1"/>
            </a:solidFill>
            <a:effectLst/>
            <a:latin typeface="Calibri" pitchFamily="34" charset="0"/>
            <a:ea typeface="新細明體" pitchFamily="18" charset="-120"/>
          </a:defRPr>
        </a:defPPr>
      </a:lstStyle>
    </a:lnDef>
  </a:objectDefaults>
  <a:extraClrSchemeLst>
    <a:extraClrScheme>
      <a:clrScheme name="12年國教簡報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1625</TotalTime>
  <Words>1751</Words>
  <Application>Microsoft Office PowerPoint</Application>
  <PresentationFormat>如螢幕大小 (4:3)</PresentationFormat>
  <Paragraphs>542</Paragraphs>
  <Slides>54</Slides>
  <Notes>46</Notes>
  <HiddenSlides>0</HiddenSlides>
  <MMClips>0</MMClips>
  <ScaleCrop>false</ScaleCrop>
  <HeadingPairs>
    <vt:vector size="6" baseType="variant">
      <vt:variant>
        <vt:lpstr>佈景主題</vt:lpstr>
      </vt:variant>
      <vt:variant>
        <vt:i4>3</vt:i4>
      </vt:variant>
      <vt:variant>
        <vt:lpstr>內嵌 OLE 伺服程式</vt:lpstr>
      </vt:variant>
      <vt:variant>
        <vt:i4>2</vt:i4>
      </vt:variant>
      <vt:variant>
        <vt:lpstr>投影片標題</vt:lpstr>
      </vt:variant>
      <vt:variant>
        <vt:i4>54</vt:i4>
      </vt:variant>
    </vt:vector>
  </HeadingPairs>
  <TitlesOfParts>
    <vt:vector size="59" baseType="lpstr">
      <vt:lpstr>12年國教簡報</vt:lpstr>
      <vt:lpstr>1_12年國教簡報</vt:lpstr>
      <vt:lpstr>2_12年國教簡報</vt:lpstr>
      <vt:lpstr>PI3.Image</vt:lpstr>
      <vt:lpstr>PhotoImpact</vt:lpstr>
      <vt:lpstr>新生親職座談暨十二年國教說明會</vt:lpstr>
      <vt:lpstr>PowerPoint 簡報</vt:lpstr>
      <vt:lpstr>PowerPoint 簡報</vt:lpstr>
      <vt:lpstr>一、十二年國民基本教育 內涵與升學方式</vt:lpstr>
      <vt:lpstr>PowerPoint 簡報</vt:lpstr>
      <vt:lpstr>PowerPoint 簡報</vt:lpstr>
      <vt:lpstr>PowerPoint 簡報</vt:lpstr>
      <vt:lpstr>PowerPoint 簡報</vt:lpstr>
      <vt:lpstr>PowerPoint 簡報</vt:lpstr>
      <vt:lpstr>PowerPoint 簡報</vt:lpstr>
      <vt:lpstr>PowerPoint 簡報</vt:lpstr>
      <vt:lpstr>二、臺南區免試入學 超額比序積分表 (109學年度起入學高級中等學校學生適用)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三、學生適性入學 (適性輔導資源)</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vickychen</dc:creator>
  <cp:lastModifiedBy>User</cp:lastModifiedBy>
  <cp:revision>58</cp:revision>
  <cp:lastPrinted>2019-09-18T07:10:15Z</cp:lastPrinted>
  <dcterms:created xsi:type="dcterms:W3CDTF">2012-05-12T02:14:41Z</dcterms:created>
  <dcterms:modified xsi:type="dcterms:W3CDTF">2019-09-26T05:48:55Z</dcterms:modified>
</cp:coreProperties>
</file>